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2C388-AF59-4873-BDE0-E3F632C527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57BEBB-BCCB-4429-BBAD-C4907F3643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4A82D-1567-4291-8771-2DD966225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3ABA9-B0FE-4852-B0C4-962DC70E8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14AEF-D9D9-4DC8-B938-5BD0BD3F3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25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33572-75E1-44F2-ABAB-DF737C2A0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81B42-BE1E-4F60-A630-B0A189C84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DA51E-82A7-448F-BEC7-683FDC731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26077-38B8-4650-9206-AB85B15ED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AAB02B-8003-4CFC-AA3E-AE78BDE7D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7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4349F-5383-4D09-AB3E-4B6DBF2C5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772B1-A53F-4532-BD9D-FE50B0C47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3C88A-D1E4-4FD8-B5D8-BB643384B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A5030-658A-4167-B505-5B699796F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1E5B4-C02D-4A8A-8B39-A7C58F4B4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7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912DE-32EB-458A-A204-BB495DEC6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EABCFE-6443-4098-82B0-D0B310B04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F8954-B2A0-4ED7-9D4F-D38DFA1975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7541D-3E5C-4BC5-9518-2DBBC3067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378B5A-D7BA-4EA8-8914-2F35F909E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F55B80-9882-4E38-B5BC-1E495A0DE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95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EBEAD-DBF6-4CAF-ABEA-98DB505E9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1F0743-4FC7-4683-BA94-BCFC1B17C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F2EF79-C222-4CEA-A1D4-CB2004456E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447DB3-127D-4244-B722-E632E83E1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909331-2647-4B88-B424-1BEEBA4B89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4EFD39-9322-49C1-A741-726E01E45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37835-B1E6-4F92-A4F9-0A49FFAF1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6FF27B-4B69-49CE-B588-556CB00F0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97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9ECB4-0B57-4432-9A4E-FD0F9A52A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332123-AF76-48F3-8013-900CE084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F20615-6808-4005-B99C-C47E07D0D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74A41E-BD8C-45ED-9526-45FE549C9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6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FAC566-BA7B-4369-B662-C47694CEB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8E8D59-D1B6-4725-8866-7F9A934BA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98AE6-46CC-4DD7-B396-06B5C8475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4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6CEE-729E-4DAD-AFD3-51D9A5EF1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65FB2-B18A-4FA0-BA67-092AC1D63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5BABCD-3D7B-4C0A-A664-F7D01CC505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3971A9-CE39-4108-8413-BAF9F03BD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DE77C-BC13-46F3-824B-526E455C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3D07A6-3F1B-41A7-BF89-1151CF180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932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871C6-F006-4EAA-AA9C-D48EDEEE5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F79265-23CB-4946-9F42-EFE389490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15CCBE-9CC3-45C6-A6F9-B210C355C1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DF77C0-BBB9-42B9-BEBC-5771127FF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62450F-14C9-40ED-9E4F-8A238A23A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919B7A-ECC9-467A-8999-C237F2EDE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75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51D78-8DF7-4194-920F-B8BF76E6A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D9C618-3201-467C-B5E8-2D9073734A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630A0-51BB-4B25-B8BF-DF438CCC8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2C7F5-80CD-4005-8303-55F3FBDD8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83EB7-D346-431F-979E-B7592BA86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350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7A6E10-248A-4B4E-91C3-CC48F9DE99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A36905-A628-4B3E-A40F-DAFDD9D48A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60BB87-7C37-4192-91F7-4BFEC10A9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4F6CFF-005C-4DE7-ADFE-E3736EA25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CEE05-D197-4724-98C2-7440E6FC2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03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0FB31D-A70E-4805-BA41-9C9BB8794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E8B1D-1744-44BA-9C16-C9B2D5E6A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4C7D7-319C-40B9-8E55-3D49B8F039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015D4-EF3E-4DDC-9386-7FC0D8F63B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471FF-1D78-402B-8F9E-0B0D9704E3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7675E-576A-42A0-BEE2-86568E3106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02C19-84F3-4226-899A-DEC8788DF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77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48FDE8-6DE6-4AA5-AF0D-0DD9914035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896" y="0"/>
            <a:ext cx="5474208" cy="68580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7B194C-0B65-419D-9BE2-986E03E1FE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37856" y="2586003"/>
            <a:ext cx="1685994" cy="1685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3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249FFD-1250-4208-81D3-EF384C3BA1F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94" y="249484"/>
            <a:ext cx="10973751" cy="12436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A9F212-666F-4C2F-A557-7DBC9B5D4D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806" y="1493176"/>
            <a:ext cx="10979848" cy="46028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FA20E8-15F2-4BAD-975E-1D9E7A8E86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681" y="2736868"/>
            <a:ext cx="7206097" cy="3438442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BFA2409-EF3B-4056-9386-06A1BADBAE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00880" y="1540205"/>
            <a:ext cx="1888795" cy="188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6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0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0CE551-A021-464B-BDEE-AA10CBDD7613}"/>
              </a:ext>
            </a:extLst>
          </p:cNvPr>
          <p:cNvSpPr txBox="1"/>
          <p:nvPr/>
        </p:nvSpPr>
        <p:spPr>
          <a:xfrm>
            <a:off x="1736034" y="331304"/>
            <a:ext cx="87199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002060"/>
                </a:solidFill>
              </a:rPr>
              <a:t>Event Planning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BC0A04-4615-406E-BC10-DA5AF5F25412}"/>
              </a:ext>
            </a:extLst>
          </p:cNvPr>
          <p:cNvSpPr txBox="1"/>
          <p:nvPr/>
        </p:nvSpPr>
        <p:spPr>
          <a:xfrm>
            <a:off x="490331" y="1225689"/>
            <a:ext cx="109462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At your opening event for your garden do you also want to raise money for a charity? Maybe a charity linked to the garden such as and what will you plan to raise money.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How will we make this event fun? Can we organise fun activates and charge people and then the money goes to the charity?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Is there anyone special that can open your garden. Perhaps a celebrity?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Will your event have refreshments? Food and drink?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How will you introduce your garden…. “Welcome to ……” Does you garden have a name?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How will you let people know you are having a garden opening? Advertisement on local radio perhaps?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B050"/>
                </a:solidFill>
                <a:latin typeface="+mj-lt"/>
              </a:rPr>
              <a:t>What time and date and how long for?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CB343D-3A14-498C-89C7-FA6B85420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19130" y="4736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1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1511D1-2549-4908-ABA6-01DA5136F2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04" y="914399"/>
            <a:ext cx="11729279" cy="5539409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5C8D877-01FD-475F-BE85-4251B3C3AE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80451" y="2819399"/>
            <a:ext cx="1063487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3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CE4CA3BF-3B33-4898-96B0-8FCA10ADC6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44" y="92766"/>
            <a:ext cx="4843574" cy="6858000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B0AEACB-9B08-4E01-B512-E48494A9863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2283" y="92766"/>
            <a:ext cx="4848301" cy="68580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1F3A8D-1F29-4FB9-B8C9-237BB99279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52392" y="2478158"/>
            <a:ext cx="2087216" cy="208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6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in a garden&#10;&#10;Description automatically generated with low confidence">
            <a:extLst>
              <a:ext uri="{FF2B5EF4-FFF2-40B4-BE49-F238E27FC236}">
                <a16:creationId xmlns:a16="http://schemas.microsoft.com/office/drawing/2014/main" id="{A96B4FEE-428C-4D81-A10A-A024CD7B0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56" y="665786"/>
            <a:ext cx="4162425" cy="5905500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05CAE01D-7433-4A9D-894B-357F0D5D9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825" y="476250"/>
            <a:ext cx="4492487" cy="628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33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133</Words>
  <Application>Microsoft Office PowerPoint</Application>
  <PresentationFormat>Widescreen</PresentationFormat>
  <Paragraphs>8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Emma Andrews</cp:lastModifiedBy>
  <cp:revision>6</cp:revision>
  <dcterms:created xsi:type="dcterms:W3CDTF">2021-02-18T10:24:52Z</dcterms:created>
  <dcterms:modified xsi:type="dcterms:W3CDTF">2021-02-18T12:21:24Z</dcterms:modified>
</cp:coreProperties>
</file>