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Sassoon Infant Rg"/>
        <a:ea typeface="Sassoon Infant Rg"/>
        <a:cs typeface="Sassoon Infant Rg"/>
        <a:sym typeface="Sassoon Infant Rg"/>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Sassoon Infant Rg"/>
        <a:ea typeface="Sassoon Infant Rg"/>
        <a:cs typeface="Sassoon Infant Rg"/>
        <a:sym typeface="Sassoon Infant Rg"/>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Sassoon Infant Rg"/>
        <a:ea typeface="Sassoon Infant Rg"/>
        <a:cs typeface="Sassoon Infant Rg"/>
        <a:sym typeface="Sassoon Infant Rg"/>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Sassoon Infant Rg"/>
        <a:ea typeface="Sassoon Infant Rg"/>
        <a:cs typeface="Sassoon Infant Rg"/>
        <a:sym typeface="Sassoon Infant Rg"/>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Sassoon Infant Rg"/>
        <a:ea typeface="Sassoon Infant Rg"/>
        <a:cs typeface="Sassoon Infant Rg"/>
        <a:sym typeface="Sassoon Infant Rg"/>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Sassoon Infant Rg"/>
        <a:ea typeface="Sassoon Infant Rg"/>
        <a:cs typeface="Sassoon Infant Rg"/>
        <a:sym typeface="Sassoon Infant Rg"/>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Sassoon Infant Rg"/>
        <a:ea typeface="Sassoon Infant Rg"/>
        <a:cs typeface="Sassoon Infant Rg"/>
        <a:sym typeface="Sassoon Infant Rg"/>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Sassoon Infant Rg"/>
        <a:ea typeface="Sassoon Infant Rg"/>
        <a:cs typeface="Sassoon Infant Rg"/>
        <a:sym typeface="Sassoon Infant Rg"/>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Sassoon Infant Rg"/>
        <a:ea typeface="Sassoon Infant Rg"/>
        <a:cs typeface="Sassoon Infant Rg"/>
        <a:sym typeface="Sassoon Infant Rg"/>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Sassoon Infant Rg"/>
          <a:ea typeface="Sassoon Infant Rg"/>
          <a:cs typeface="Sassoon Infant Rg"/>
        </a:font>
        <a:srgbClr val="1C1C1C"/>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3CCDA"/>
          </a:solidFill>
        </a:fill>
      </a:tcStyle>
    </a:wholeTbl>
    <a:band2H>
      <a:tcTxStyle/>
      <a:tcStyle>
        <a:tcBdr/>
        <a:fill>
          <a:solidFill>
            <a:srgbClr val="EAE7ED"/>
          </a:solidFill>
        </a:fill>
      </a:tcStyle>
    </a:band2H>
    <a:firstCol>
      <a:tcTxStyle b="on" i="off">
        <a:font>
          <a:latin typeface="Sassoon Infant Rg"/>
          <a:ea typeface="Sassoon Infant Rg"/>
          <a:cs typeface="Sassoon Infant Rg"/>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
          <a:latin typeface="Sassoon Infant Rg"/>
          <a:ea typeface="Sassoon Infant Rg"/>
          <a:cs typeface="Sassoon Infant Rg"/>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
          <a:latin typeface="Sassoon Infant Rg"/>
          <a:ea typeface="Sassoon Infant Rg"/>
          <a:cs typeface="Sassoon Infant Rg"/>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
          <a:latin typeface="Sassoon Infant Rg"/>
          <a:ea typeface="Sassoon Infant Rg"/>
          <a:cs typeface="Sassoon Infant Rg"/>
        </a:font>
        <a:srgbClr val="1C1C1C"/>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a:tcStyle>
        <a:tcBdr/>
        <a:fill>
          <a:solidFill>
            <a:srgbClr val="EFF3E9"/>
          </a:solidFill>
        </a:fill>
      </a:tcStyle>
    </a:band2H>
    <a:firstCol>
      <a:tcTxStyle b="on" i="off">
        <a:font>
          <a:latin typeface="Sassoon Infant Rg"/>
          <a:ea typeface="Sassoon Infant Rg"/>
          <a:cs typeface="Sassoon Infant Rg"/>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
          <a:latin typeface="Sassoon Infant Rg"/>
          <a:ea typeface="Sassoon Infant Rg"/>
          <a:cs typeface="Sassoon Infant Rg"/>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
          <a:latin typeface="Sassoon Infant Rg"/>
          <a:ea typeface="Sassoon Infant Rg"/>
          <a:cs typeface="Sassoon Infant Rg"/>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
          <a:latin typeface="Sassoon Infant Rg"/>
          <a:ea typeface="Sassoon Infant Rg"/>
          <a:cs typeface="Sassoon Infant Rg"/>
        </a:font>
        <a:srgbClr val="1C1C1C"/>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a:tcStyle>
        <a:tcBdr/>
        <a:fill>
          <a:solidFill>
            <a:srgbClr val="FDEEE8"/>
          </a:solidFill>
        </a:fill>
      </a:tcStyle>
    </a:band2H>
    <a:firstCol>
      <a:tcTxStyle b="on" i="off">
        <a:font>
          <a:latin typeface="Sassoon Infant Rg"/>
          <a:ea typeface="Sassoon Infant Rg"/>
          <a:cs typeface="Sassoon Infant Rg"/>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
          <a:latin typeface="Sassoon Infant Rg"/>
          <a:ea typeface="Sassoon Infant Rg"/>
          <a:cs typeface="Sassoon Infant Rg"/>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
          <a:latin typeface="Sassoon Infant Rg"/>
          <a:ea typeface="Sassoon Infant Rg"/>
          <a:cs typeface="Sassoon Infant Rg"/>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
          <a:latin typeface="Sassoon Infant Rg"/>
          <a:ea typeface="Sassoon Infant Rg"/>
          <a:cs typeface="Sassoon Infant Rg"/>
        </a:font>
        <a:srgbClr val="1C1C1C"/>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7E7E7"/>
          </a:solidFill>
        </a:fill>
      </a:tcStyle>
    </a:wholeTbl>
    <a:band2H>
      <a:tcTxStyle/>
      <a:tcStyle>
        <a:tcBdr/>
        <a:fill>
          <a:solidFill>
            <a:srgbClr val="FFFFFF"/>
          </a:solidFill>
        </a:fill>
      </a:tcStyle>
    </a:band2H>
    <a:firstCol>
      <a:tcTxStyle b="on" i="off">
        <a:font>
          <a:latin typeface="Sassoon Infant Rg"/>
          <a:ea typeface="Sassoon Infant Rg"/>
          <a:cs typeface="Sassoon Infant Rg"/>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
          <a:latin typeface="Sassoon Infant Rg"/>
          <a:ea typeface="Sassoon Infant Rg"/>
          <a:cs typeface="Sassoon Infant Rg"/>
        </a:font>
        <a:srgbClr val="1C1C1C"/>
      </a:tcTxStyle>
      <a:tcStyle>
        <a:tcBdr>
          <a:left>
            <a:ln w="12700" cap="flat">
              <a:noFill/>
              <a:miter lim="400000"/>
            </a:ln>
          </a:left>
          <a:right>
            <a:ln w="12700" cap="flat">
              <a:noFill/>
              <a:miter lim="400000"/>
            </a:ln>
          </a:right>
          <a:top>
            <a:ln w="50800" cap="flat">
              <a:solidFill>
                <a:srgbClr val="1C1C1C"/>
              </a:solidFill>
              <a:prstDash val="solid"/>
              <a:round/>
            </a:ln>
          </a:top>
          <a:bottom>
            <a:ln w="25400" cap="flat">
              <a:solidFill>
                <a:srgbClr val="1C1C1C"/>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
          <a:latin typeface="Sassoon Infant Rg"/>
          <a:ea typeface="Sassoon Infant Rg"/>
          <a:cs typeface="Sassoon Infant Rg"/>
        </a:font>
        <a:srgbClr val="FFFFFF"/>
      </a:tcTxStyle>
      <a:tcStyle>
        <a:tcBdr>
          <a:left>
            <a:ln w="12700" cap="flat">
              <a:noFill/>
              <a:miter lim="400000"/>
            </a:ln>
          </a:left>
          <a:right>
            <a:ln w="12700" cap="flat">
              <a:noFill/>
              <a:miter lim="400000"/>
            </a:ln>
          </a:right>
          <a:top>
            <a:ln w="25400" cap="flat">
              <a:solidFill>
                <a:srgbClr val="1C1C1C"/>
              </a:solidFill>
              <a:prstDash val="solid"/>
              <a:round/>
            </a:ln>
          </a:top>
          <a:bottom>
            <a:ln w="25400" cap="flat">
              <a:solidFill>
                <a:srgbClr val="1C1C1C"/>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
          <a:latin typeface="Sassoon Infant Rg"/>
          <a:ea typeface="Sassoon Infant Rg"/>
          <a:cs typeface="Sassoon Infant Rg"/>
        </a:font>
        <a:srgbClr val="1C1C1C"/>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BCBCB"/>
          </a:solidFill>
        </a:fill>
      </a:tcStyle>
    </a:wholeTbl>
    <a:band2H>
      <a:tcTxStyle/>
      <a:tcStyle>
        <a:tcBdr/>
        <a:fill>
          <a:solidFill>
            <a:srgbClr val="E7E7E7"/>
          </a:solidFill>
        </a:fill>
      </a:tcStyle>
    </a:band2H>
    <a:firstCol>
      <a:tcTxStyle b="on" i="off">
        <a:font>
          <a:latin typeface="Sassoon Infant Rg"/>
          <a:ea typeface="Sassoon Infant Rg"/>
          <a:cs typeface="Sassoon Infant Rg"/>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1C1C1C"/>
          </a:solidFill>
        </a:fill>
      </a:tcStyle>
    </a:firstCol>
    <a:lastRow>
      <a:tcTxStyle b="on" i="off">
        <a:font>
          <a:latin typeface="Sassoon Infant Rg"/>
          <a:ea typeface="Sassoon Infant Rg"/>
          <a:cs typeface="Sassoon Infant Rg"/>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1C1C1C"/>
          </a:solidFill>
        </a:fill>
      </a:tcStyle>
    </a:lastRow>
    <a:firstRow>
      <a:tcTxStyle b="on" i="off">
        <a:font>
          <a:latin typeface="Sassoon Infant Rg"/>
          <a:ea typeface="Sassoon Infant Rg"/>
          <a:cs typeface="Sassoon Infant Rg"/>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1C1C1C"/>
          </a:solidFill>
        </a:fill>
      </a:tcStyle>
    </a:firstRow>
  </a:tblStyle>
  <a:tblStyle styleId="{2708684C-4D16-4618-839F-0558EEFCDFE6}" styleName="">
    <a:tblBg/>
    <a:wholeTbl>
      <a:tcTxStyle b="off" i="off">
        <a:font>
          <a:latin typeface="Sassoon Infant Rg"/>
          <a:ea typeface="Sassoon Infant Rg"/>
          <a:cs typeface="Sassoon Infant Rg"/>
        </a:font>
        <a:srgbClr val="1C1C1C"/>
      </a:tcTxStyle>
      <a:tcStyle>
        <a:tcBdr>
          <a:left>
            <a:ln w="12700" cap="flat">
              <a:solidFill>
                <a:srgbClr val="1C1C1C"/>
              </a:solidFill>
              <a:prstDash val="solid"/>
              <a:round/>
            </a:ln>
          </a:left>
          <a:right>
            <a:ln w="12700" cap="flat">
              <a:solidFill>
                <a:srgbClr val="1C1C1C"/>
              </a:solidFill>
              <a:prstDash val="solid"/>
              <a:round/>
            </a:ln>
          </a:right>
          <a:top>
            <a:ln w="12700" cap="flat">
              <a:solidFill>
                <a:srgbClr val="1C1C1C"/>
              </a:solidFill>
              <a:prstDash val="solid"/>
              <a:round/>
            </a:ln>
          </a:top>
          <a:bottom>
            <a:ln w="12700" cap="flat">
              <a:solidFill>
                <a:srgbClr val="1C1C1C"/>
              </a:solidFill>
              <a:prstDash val="solid"/>
              <a:round/>
            </a:ln>
          </a:bottom>
          <a:insideH>
            <a:ln w="12700" cap="flat">
              <a:solidFill>
                <a:srgbClr val="1C1C1C"/>
              </a:solidFill>
              <a:prstDash val="solid"/>
              <a:round/>
            </a:ln>
          </a:insideH>
          <a:insideV>
            <a:ln w="12700" cap="flat">
              <a:solidFill>
                <a:srgbClr val="1C1C1C"/>
              </a:solidFill>
              <a:prstDash val="solid"/>
              <a:round/>
            </a:ln>
          </a:insideV>
        </a:tcBdr>
        <a:fill>
          <a:solidFill>
            <a:srgbClr val="1C1C1C">
              <a:alpha val="20000"/>
            </a:srgbClr>
          </a:solidFill>
        </a:fill>
      </a:tcStyle>
    </a:wholeTbl>
    <a:band2H>
      <a:tcTxStyle/>
      <a:tcStyle>
        <a:tcBdr/>
        <a:fill>
          <a:solidFill>
            <a:srgbClr val="FFFFFF"/>
          </a:solidFill>
        </a:fill>
      </a:tcStyle>
    </a:band2H>
    <a:firstCol>
      <a:tcTxStyle b="on" i="off">
        <a:font>
          <a:latin typeface="Sassoon Infant Rg"/>
          <a:ea typeface="Sassoon Infant Rg"/>
          <a:cs typeface="Sassoon Infant Rg"/>
        </a:font>
        <a:srgbClr val="1C1C1C"/>
      </a:tcTxStyle>
      <a:tcStyle>
        <a:tcBdr>
          <a:left>
            <a:ln w="12700" cap="flat">
              <a:solidFill>
                <a:srgbClr val="1C1C1C"/>
              </a:solidFill>
              <a:prstDash val="solid"/>
              <a:round/>
            </a:ln>
          </a:left>
          <a:right>
            <a:ln w="12700" cap="flat">
              <a:solidFill>
                <a:srgbClr val="1C1C1C"/>
              </a:solidFill>
              <a:prstDash val="solid"/>
              <a:round/>
            </a:ln>
          </a:right>
          <a:top>
            <a:ln w="12700" cap="flat">
              <a:solidFill>
                <a:srgbClr val="1C1C1C"/>
              </a:solidFill>
              <a:prstDash val="solid"/>
              <a:round/>
            </a:ln>
          </a:top>
          <a:bottom>
            <a:ln w="12700" cap="flat">
              <a:solidFill>
                <a:srgbClr val="1C1C1C"/>
              </a:solidFill>
              <a:prstDash val="solid"/>
              <a:round/>
            </a:ln>
          </a:bottom>
          <a:insideH>
            <a:ln w="12700" cap="flat">
              <a:solidFill>
                <a:srgbClr val="1C1C1C"/>
              </a:solidFill>
              <a:prstDash val="solid"/>
              <a:round/>
            </a:ln>
          </a:insideH>
          <a:insideV>
            <a:ln w="12700" cap="flat">
              <a:solidFill>
                <a:srgbClr val="1C1C1C"/>
              </a:solidFill>
              <a:prstDash val="solid"/>
              <a:round/>
            </a:ln>
          </a:insideV>
        </a:tcBdr>
        <a:fill>
          <a:solidFill>
            <a:srgbClr val="1C1C1C">
              <a:alpha val="20000"/>
            </a:srgbClr>
          </a:solidFill>
        </a:fill>
      </a:tcStyle>
    </a:firstCol>
    <a:lastRow>
      <a:tcTxStyle b="on" i="off">
        <a:font>
          <a:latin typeface="Sassoon Infant Rg"/>
          <a:ea typeface="Sassoon Infant Rg"/>
          <a:cs typeface="Sassoon Infant Rg"/>
        </a:font>
        <a:srgbClr val="1C1C1C"/>
      </a:tcTxStyle>
      <a:tcStyle>
        <a:tcBdr>
          <a:left>
            <a:ln w="12700" cap="flat">
              <a:solidFill>
                <a:srgbClr val="1C1C1C"/>
              </a:solidFill>
              <a:prstDash val="solid"/>
              <a:round/>
            </a:ln>
          </a:left>
          <a:right>
            <a:ln w="12700" cap="flat">
              <a:solidFill>
                <a:srgbClr val="1C1C1C"/>
              </a:solidFill>
              <a:prstDash val="solid"/>
              <a:round/>
            </a:ln>
          </a:right>
          <a:top>
            <a:ln w="50800" cap="flat">
              <a:solidFill>
                <a:srgbClr val="1C1C1C"/>
              </a:solidFill>
              <a:prstDash val="solid"/>
              <a:round/>
            </a:ln>
          </a:top>
          <a:bottom>
            <a:ln w="12700" cap="flat">
              <a:solidFill>
                <a:srgbClr val="1C1C1C"/>
              </a:solidFill>
              <a:prstDash val="solid"/>
              <a:round/>
            </a:ln>
          </a:bottom>
          <a:insideH>
            <a:ln w="12700" cap="flat">
              <a:solidFill>
                <a:srgbClr val="1C1C1C"/>
              </a:solidFill>
              <a:prstDash val="solid"/>
              <a:round/>
            </a:ln>
          </a:insideH>
          <a:insideV>
            <a:ln w="12700" cap="flat">
              <a:solidFill>
                <a:srgbClr val="1C1C1C"/>
              </a:solidFill>
              <a:prstDash val="solid"/>
              <a:round/>
            </a:ln>
          </a:insideV>
        </a:tcBdr>
        <a:fill>
          <a:noFill/>
        </a:fill>
      </a:tcStyle>
    </a:lastRow>
    <a:firstRow>
      <a:tcTxStyle b="on" i="off">
        <a:font>
          <a:latin typeface="Sassoon Infant Rg"/>
          <a:ea typeface="Sassoon Infant Rg"/>
          <a:cs typeface="Sassoon Infant Rg"/>
        </a:font>
        <a:srgbClr val="1C1C1C"/>
      </a:tcTxStyle>
      <a:tcStyle>
        <a:tcBdr>
          <a:left>
            <a:ln w="12700" cap="flat">
              <a:solidFill>
                <a:srgbClr val="1C1C1C"/>
              </a:solidFill>
              <a:prstDash val="solid"/>
              <a:round/>
            </a:ln>
          </a:left>
          <a:right>
            <a:ln w="12700" cap="flat">
              <a:solidFill>
                <a:srgbClr val="1C1C1C"/>
              </a:solidFill>
              <a:prstDash val="solid"/>
              <a:round/>
            </a:ln>
          </a:right>
          <a:top>
            <a:ln w="12700" cap="flat">
              <a:solidFill>
                <a:srgbClr val="1C1C1C"/>
              </a:solidFill>
              <a:prstDash val="solid"/>
              <a:round/>
            </a:ln>
          </a:top>
          <a:bottom>
            <a:ln w="25400" cap="flat">
              <a:solidFill>
                <a:srgbClr val="1C1C1C"/>
              </a:solidFill>
              <a:prstDash val="solid"/>
              <a:round/>
            </a:ln>
          </a:bottom>
          <a:insideH>
            <a:ln w="12700" cap="flat">
              <a:solidFill>
                <a:srgbClr val="1C1C1C"/>
              </a:solidFill>
              <a:prstDash val="solid"/>
              <a:round/>
            </a:ln>
          </a:insideH>
          <a:insideV>
            <a:ln w="12700" cap="flat">
              <a:solidFill>
                <a:srgbClr val="1C1C1C"/>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11" d="100"/>
          <a:sy n="111" d="100"/>
        </p:scale>
        <p:origin x="64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7" name="Shape 57"/>
          <p:cNvSpPr>
            <a:spLocks noGrp="1" noRot="1" noChangeAspect="1"/>
          </p:cNvSpPr>
          <p:nvPr>
            <p:ph type="sldImg"/>
          </p:nvPr>
        </p:nvSpPr>
        <p:spPr>
          <a:xfrm>
            <a:off x="1143000" y="685800"/>
            <a:ext cx="4572000" cy="3429000"/>
          </a:xfrm>
          <a:prstGeom prst="rect">
            <a:avLst/>
          </a:prstGeom>
        </p:spPr>
        <p:txBody>
          <a:bodyPr/>
          <a:lstStyle/>
          <a:p>
            <a:endParaRPr/>
          </a:p>
        </p:txBody>
      </p:sp>
      <p:sp>
        <p:nvSpPr>
          <p:cNvPr id="58" name="Shape 58"/>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a:latin typeface="+mn-lt"/>
        <a:ea typeface="+mn-ea"/>
        <a:cs typeface="+mn-cs"/>
        <a:sym typeface="Helvetica Neue"/>
      </a:defRPr>
    </a:lvl1pPr>
    <a:lvl2pPr indent="228600" latinLnBrk="0">
      <a:defRPr>
        <a:latin typeface="+mn-lt"/>
        <a:ea typeface="+mn-ea"/>
        <a:cs typeface="+mn-cs"/>
        <a:sym typeface="Helvetica Neue"/>
      </a:defRPr>
    </a:lvl2pPr>
    <a:lvl3pPr indent="457200" latinLnBrk="0">
      <a:defRPr>
        <a:latin typeface="+mn-lt"/>
        <a:ea typeface="+mn-ea"/>
        <a:cs typeface="+mn-cs"/>
        <a:sym typeface="Helvetica Neue"/>
      </a:defRPr>
    </a:lvl3pPr>
    <a:lvl4pPr indent="685800" latinLnBrk="0">
      <a:defRPr>
        <a:latin typeface="+mn-lt"/>
        <a:ea typeface="+mn-ea"/>
        <a:cs typeface="+mn-cs"/>
        <a:sym typeface="Helvetica Neue"/>
      </a:defRPr>
    </a:lvl4pPr>
    <a:lvl5pPr indent="914400" latinLnBrk="0">
      <a:defRPr>
        <a:latin typeface="+mn-lt"/>
        <a:ea typeface="+mn-ea"/>
        <a:cs typeface="+mn-cs"/>
        <a:sym typeface="Helvetica Neue"/>
      </a:defRPr>
    </a:lvl5pPr>
    <a:lvl6pPr indent="1143000" latinLnBrk="0">
      <a:defRPr>
        <a:latin typeface="+mn-lt"/>
        <a:ea typeface="+mn-ea"/>
        <a:cs typeface="+mn-cs"/>
        <a:sym typeface="Helvetica Neue"/>
      </a:defRPr>
    </a:lvl6pPr>
    <a:lvl7pPr indent="1371600" latinLnBrk="0">
      <a:defRPr>
        <a:latin typeface="+mn-lt"/>
        <a:ea typeface="+mn-ea"/>
        <a:cs typeface="+mn-cs"/>
        <a:sym typeface="Helvetica Neue"/>
      </a:defRPr>
    </a:lvl7pPr>
    <a:lvl8pPr indent="1600200" latinLnBrk="0">
      <a:defRPr>
        <a:latin typeface="+mn-lt"/>
        <a:ea typeface="+mn-ea"/>
        <a:cs typeface="+mn-cs"/>
        <a:sym typeface="Helvetica Neue"/>
      </a:defRPr>
    </a:lvl8pPr>
    <a:lvl9pPr indent="1828800" latinLnBrk="0">
      <a:defRPr>
        <a:latin typeface="+mn-lt"/>
        <a:ea typeface="+mn-ea"/>
        <a:cs typeface="+mn-cs"/>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sp>
        <p:nvSpPr>
          <p:cNvPr id="1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grpSp>
        <p:nvGrpSpPr>
          <p:cNvPr id="20" name="Group"/>
          <p:cNvGrpSpPr/>
          <p:nvPr/>
        </p:nvGrpSpPr>
        <p:grpSpPr>
          <a:xfrm>
            <a:off x="457200" y="438150"/>
            <a:ext cx="8220075" cy="5957888"/>
            <a:chOff x="0" y="0"/>
            <a:chExt cx="8220075" cy="5957887"/>
          </a:xfrm>
        </p:grpSpPr>
        <p:sp>
          <p:nvSpPr>
            <p:cNvPr id="18" name="Rounded Rectangle"/>
            <p:cNvSpPr/>
            <p:nvPr/>
          </p:nvSpPr>
          <p:spPr>
            <a:xfrm>
              <a:off x="0" y="0"/>
              <a:ext cx="8220075" cy="5957888"/>
            </a:xfrm>
            <a:prstGeom prst="roundRect">
              <a:avLst>
                <a:gd name="adj" fmla="val 2648"/>
              </a:avLst>
            </a:prstGeom>
            <a:solidFill>
              <a:srgbClr val="FFFFFF">
                <a:alpha val="90194"/>
              </a:srgbClr>
            </a:solidFill>
            <a:ln w="25400" cap="rnd">
              <a:solidFill>
                <a:srgbClr val="FFFFFF"/>
              </a:solidFill>
              <a:prstDash val="solid"/>
              <a:miter lim="800000"/>
            </a:ln>
            <a:effectLst/>
          </p:spPr>
          <p:txBody>
            <a:bodyPr wrap="square" lIns="45719" tIns="45719" rIns="45719" bIns="45719" numCol="1" anchor="ctr">
              <a:noAutofit/>
            </a:bodyPr>
            <a:lstStyle/>
            <a:p>
              <a:pPr algn="ctr">
                <a:defRPr sz="1300">
                  <a:solidFill>
                    <a:srgbClr val="FFFFFF"/>
                  </a:solidFill>
                </a:defRPr>
              </a:pPr>
              <a:endParaRPr/>
            </a:p>
          </p:txBody>
        </p:sp>
        <p:sp>
          <p:nvSpPr>
            <p:cNvPr id="19" name="Text"/>
            <p:cNvSpPr txBox="1"/>
            <p:nvPr/>
          </p:nvSpPr>
          <p:spPr>
            <a:xfrm>
              <a:off x="104759" y="2831623"/>
              <a:ext cx="8010557" cy="29464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lvl1pPr algn="ctr">
                <a:defRPr sz="1300">
                  <a:solidFill>
                    <a:srgbClr val="FFFFFF"/>
                  </a:solidFill>
                </a:defRPr>
              </a:lvl1pPr>
            </a:lstStyle>
            <a:p>
              <a:r>
                <a:t> </a:t>
              </a:r>
            </a:p>
          </p:txBody>
        </p:sp>
      </p:grpSp>
      <p:pic>
        <p:nvPicPr>
          <p:cNvPr id="21" name="image.png" descr="image.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486775" y="6700837"/>
            <a:ext cx="585788" cy="85726"/>
          </a:xfrm>
          <a:prstGeom prst="rect">
            <a:avLst/>
          </a:prstGeom>
          <a:ln w="12700">
            <a:miter lim="400000"/>
          </a:ln>
        </p:spPr>
      </p:pic>
      <p:sp>
        <p:nvSpPr>
          <p:cNvPr id="22" name="Title Text"/>
          <p:cNvSpPr txBox="1">
            <a:spLocks noGrp="1"/>
          </p:cNvSpPr>
          <p:nvPr>
            <p:ph type="title"/>
          </p:nvPr>
        </p:nvSpPr>
        <p:spPr>
          <a:xfrm>
            <a:off x="490537" y="695325"/>
            <a:ext cx="8162926" cy="1150938"/>
          </a:xfrm>
          <a:prstGeom prst="rect">
            <a:avLst/>
          </a:prstGeom>
        </p:spPr>
        <p:txBody>
          <a:bodyPr>
            <a:normAutofit/>
          </a:bodyPr>
          <a:lstStyle/>
          <a:p>
            <a:r>
              <a:t>Title Text</a:t>
            </a:r>
          </a:p>
        </p:txBody>
      </p:sp>
      <p:sp>
        <p:nvSpPr>
          <p:cNvPr id="23" name="Body Level One…"/>
          <p:cNvSpPr txBox="1">
            <a:spLocks noGrp="1"/>
          </p:cNvSpPr>
          <p:nvPr>
            <p:ph type="body" idx="1"/>
          </p:nvPr>
        </p:nvSpPr>
        <p:spPr>
          <a:xfrm>
            <a:off x="490537" y="1957387"/>
            <a:ext cx="8162926" cy="4387851"/>
          </a:xfrm>
          <a:prstGeom prst="rect">
            <a:avLst/>
          </a:prstGeom>
        </p:spPr>
        <p:txBody>
          <a:bodyPr>
            <a:normAutofit/>
          </a:bodyPr>
          <a:lstStyle/>
          <a:p>
            <a:r>
              <a:t>Body Level One</a:t>
            </a:r>
          </a:p>
          <a:p>
            <a:pPr lvl="1"/>
            <a:r>
              <a:t>Body Level Two</a:t>
            </a:r>
          </a:p>
          <a:p>
            <a:pPr lvl="2"/>
            <a:r>
              <a:t>Body Level Three</a:t>
            </a:r>
          </a:p>
          <a:p>
            <a:pPr lvl="3"/>
            <a:r>
              <a:t>Body Level Four</a:t>
            </a:r>
          </a:p>
          <a:p>
            <a:pPr lvl="4"/>
            <a:r>
              <a:t>Body Level Five</a:t>
            </a:r>
          </a:p>
        </p:txBody>
      </p:sp>
      <p:sp>
        <p:nvSpPr>
          <p:cNvPr id="2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grpSp>
        <p:nvGrpSpPr>
          <p:cNvPr id="33" name="Group"/>
          <p:cNvGrpSpPr/>
          <p:nvPr/>
        </p:nvGrpSpPr>
        <p:grpSpPr>
          <a:xfrm>
            <a:off x="457200" y="438150"/>
            <a:ext cx="8220075" cy="5957888"/>
            <a:chOff x="0" y="0"/>
            <a:chExt cx="8220075" cy="5957887"/>
          </a:xfrm>
        </p:grpSpPr>
        <p:sp>
          <p:nvSpPr>
            <p:cNvPr id="31" name="Rounded Rectangle"/>
            <p:cNvSpPr/>
            <p:nvPr/>
          </p:nvSpPr>
          <p:spPr>
            <a:xfrm>
              <a:off x="0" y="0"/>
              <a:ext cx="8220075" cy="5957888"/>
            </a:xfrm>
            <a:prstGeom prst="roundRect">
              <a:avLst>
                <a:gd name="adj" fmla="val 2648"/>
              </a:avLst>
            </a:prstGeom>
            <a:solidFill>
              <a:srgbClr val="FFFFFF">
                <a:alpha val="90194"/>
              </a:srgbClr>
            </a:solidFill>
            <a:ln w="25400" cap="rnd">
              <a:solidFill>
                <a:srgbClr val="FFFFFF"/>
              </a:solidFill>
              <a:prstDash val="solid"/>
              <a:miter lim="800000"/>
            </a:ln>
            <a:effectLst/>
          </p:spPr>
          <p:txBody>
            <a:bodyPr wrap="square" lIns="45719" tIns="45719" rIns="45719" bIns="45719" numCol="1" anchor="ctr">
              <a:noAutofit/>
            </a:bodyPr>
            <a:lstStyle/>
            <a:p>
              <a:pPr algn="ctr">
                <a:defRPr sz="1300">
                  <a:solidFill>
                    <a:srgbClr val="FFFFFF"/>
                  </a:solidFill>
                </a:defRPr>
              </a:pPr>
              <a:endParaRPr/>
            </a:p>
          </p:txBody>
        </p:sp>
        <p:sp>
          <p:nvSpPr>
            <p:cNvPr id="32" name="Text"/>
            <p:cNvSpPr txBox="1"/>
            <p:nvPr/>
          </p:nvSpPr>
          <p:spPr>
            <a:xfrm>
              <a:off x="104759" y="2831623"/>
              <a:ext cx="8010557" cy="29464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lvl1pPr algn="ctr">
                <a:defRPr sz="1300">
                  <a:solidFill>
                    <a:srgbClr val="FFFFFF"/>
                  </a:solidFill>
                </a:defRPr>
              </a:lvl1pPr>
            </a:lstStyle>
            <a:p>
              <a:r>
                <a:t> </a:t>
              </a:r>
            </a:p>
          </p:txBody>
        </p:sp>
      </p:grpSp>
      <p:pic>
        <p:nvPicPr>
          <p:cNvPr id="34" name="image.png" descr="image.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486775" y="6700837"/>
            <a:ext cx="585788" cy="85726"/>
          </a:xfrm>
          <a:prstGeom prst="rect">
            <a:avLst/>
          </a:prstGeom>
          <a:ln w="12700">
            <a:miter lim="400000"/>
          </a:ln>
        </p:spPr>
      </p:pic>
      <p:sp>
        <p:nvSpPr>
          <p:cNvPr id="3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pic>
        <p:nvPicPr>
          <p:cNvPr id="42" name="image.png" descr="image.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453437" y="6700837"/>
            <a:ext cx="584201" cy="84138"/>
          </a:xfrm>
          <a:prstGeom prst="rect">
            <a:avLst/>
          </a:prstGeom>
          <a:ln w="12700">
            <a:miter lim="400000"/>
          </a:ln>
        </p:spPr>
      </p:pic>
      <p:sp>
        <p:nvSpPr>
          <p:cNvPr id="4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457200" y="92074"/>
            <a:ext cx="8229600" cy="150812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2000" tIns="252000" rIns="252000" bIns="252000" anchor="ctr"/>
          <a:lstStyle/>
          <a:p>
            <a:r>
              <a:t>Title Text</a:t>
            </a:r>
          </a:p>
        </p:txBody>
      </p:sp>
      <p:sp>
        <p:nvSpPr>
          <p:cNvPr id="3" name="Body Level One…"/>
          <p:cNvSpPr txBox="1">
            <a:spLocks noGrp="1"/>
          </p:cNvSpPr>
          <p:nvPr>
            <p:ph type="body" idx="1"/>
          </p:nvPr>
        </p:nvSpPr>
        <p:spPr>
          <a:xfrm>
            <a:off x="457200" y="1600200"/>
            <a:ext cx="8229600" cy="52578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2000" tIns="252000" rIns="252000" bIns="252000"/>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4419600" y="6172200"/>
            <a:ext cx="2133600" cy="368301"/>
          </a:xfrm>
          <a:prstGeom prst="rect">
            <a:avLst/>
          </a:prstGeom>
          <a:ln w="12700">
            <a:miter lim="400000"/>
          </a:ln>
        </p:spPr>
        <p:txBody>
          <a:bodyPr wrap="none" lIns="45719" rIns="45719" anchor="ctr">
            <a:spAutoFit/>
          </a:bodyPr>
          <a:lstStyle>
            <a:lvl1pPr algn="r">
              <a:defRPr sz="1200"/>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transition spd="med"/>
  <p:txStyles>
    <p:titleStyle>
      <a:lvl1pPr marL="0" marR="0" indent="0" algn="ctr" defTabSz="914400" rtl="0" latinLnBrk="0">
        <a:lnSpc>
          <a:spcPct val="90000"/>
        </a:lnSpc>
        <a:spcBef>
          <a:spcPts val="0"/>
        </a:spcBef>
        <a:spcAft>
          <a:spcPts val="0"/>
        </a:spcAft>
        <a:buClrTx/>
        <a:buSzTx/>
        <a:buFontTx/>
        <a:buNone/>
        <a:tabLst/>
        <a:defRPr sz="4000" b="0" i="0" u="none" strike="noStrike" cap="none" spc="0" baseline="0">
          <a:solidFill>
            <a:srgbClr val="1C1C1C"/>
          </a:solidFill>
          <a:uFillTx/>
          <a:latin typeface="Sassoon Infant Md"/>
          <a:ea typeface="Sassoon Infant Md"/>
          <a:cs typeface="Sassoon Infant Md"/>
          <a:sym typeface="Sassoon Infant Md"/>
        </a:defRPr>
      </a:lvl1pPr>
      <a:lvl2pPr marL="0" marR="0" indent="0" algn="ctr" defTabSz="914400" rtl="0" latinLnBrk="0">
        <a:lnSpc>
          <a:spcPct val="90000"/>
        </a:lnSpc>
        <a:spcBef>
          <a:spcPts val="0"/>
        </a:spcBef>
        <a:spcAft>
          <a:spcPts val="0"/>
        </a:spcAft>
        <a:buClrTx/>
        <a:buSzTx/>
        <a:buFontTx/>
        <a:buNone/>
        <a:tabLst/>
        <a:defRPr sz="4000" b="0" i="0" u="none" strike="noStrike" cap="none" spc="0" baseline="0">
          <a:solidFill>
            <a:srgbClr val="1C1C1C"/>
          </a:solidFill>
          <a:uFillTx/>
          <a:latin typeface="Sassoon Infant Md"/>
          <a:ea typeface="Sassoon Infant Md"/>
          <a:cs typeface="Sassoon Infant Md"/>
          <a:sym typeface="Sassoon Infant Md"/>
        </a:defRPr>
      </a:lvl2pPr>
      <a:lvl3pPr marL="0" marR="0" indent="0" algn="ctr" defTabSz="914400" rtl="0" latinLnBrk="0">
        <a:lnSpc>
          <a:spcPct val="90000"/>
        </a:lnSpc>
        <a:spcBef>
          <a:spcPts val="0"/>
        </a:spcBef>
        <a:spcAft>
          <a:spcPts val="0"/>
        </a:spcAft>
        <a:buClrTx/>
        <a:buSzTx/>
        <a:buFontTx/>
        <a:buNone/>
        <a:tabLst/>
        <a:defRPr sz="4000" b="0" i="0" u="none" strike="noStrike" cap="none" spc="0" baseline="0">
          <a:solidFill>
            <a:srgbClr val="1C1C1C"/>
          </a:solidFill>
          <a:uFillTx/>
          <a:latin typeface="Sassoon Infant Md"/>
          <a:ea typeface="Sassoon Infant Md"/>
          <a:cs typeface="Sassoon Infant Md"/>
          <a:sym typeface="Sassoon Infant Md"/>
        </a:defRPr>
      </a:lvl3pPr>
      <a:lvl4pPr marL="0" marR="0" indent="0" algn="ctr" defTabSz="914400" rtl="0" latinLnBrk="0">
        <a:lnSpc>
          <a:spcPct val="90000"/>
        </a:lnSpc>
        <a:spcBef>
          <a:spcPts val="0"/>
        </a:spcBef>
        <a:spcAft>
          <a:spcPts val="0"/>
        </a:spcAft>
        <a:buClrTx/>
        <a:buSzTx/>
        <a:buFontTx/>
        <a:buNone/>
        <a:tabLst/>
        <a:defRPr sz="4000" b="0" i="0" u="none" strike="noStrike" cap="none" spc="0" baseline="0">
          <a:solidFill>
            <a:srgbClr val="1C1C1C"/>
          </a:solidFill>
          <a:uFillTx/>
          <a:latin typeface="Sassoon Infant Md"/>
          <a:ea typeface="Sassoon Infant Md"/>
          <a:cs typeface="Sassoon Infant Md"/>
          <a:sym typeface="Sassoon Infant Md"/>
        </a:defRPr>
      </a:lvl4pPr>
      <a:lvl5pPr marL="0" marR="0" indent="0" algn="ctr" defTabSz="914400" rtl="0" latinLnBrk="0">
        <a:lnSpc>
          <a:spcPct val="90000"/>
        </a:lnSpc>
        <a:spcBef>
          <a:spcPts val="0"/>
        </a:spcBef>
        <a:spcAft>
          <a:spcPts val="0"/>
        </a:spcAft>
        <a:buClrTx/>
        <a:buSzTx/>
        <a:buFontTx/>
        <a:buNone/>
        <a:tabLst/>
        <a:defRPr sz="4000" b="0" i="0" u="none" strike="noStrike" cap="none" spc="0" baseline="0">
          <a:solidFill>
            <a:srgbClr val="1C1C1C"/>
          </a:solidFill>
          <a:uFillTx/>
          <a:latin typeface="Sassoon Infant Md"/>
          <a:ea typeface="Sassoon Infant Md"/>
          <a:cs typeface="Sassoon Infant Md"/>
          <a:sym typeface="Sassoon Infant Md"/>
        </a:defRPr>
      </a:lvl5pPr>
      <a:lvl6pPr marL="0" marR="0" indent="457200" algn="ctr" defTabSz="914400" rtl="0" latinLnBrk="0">
        <a:lnSpc>
          <a:spcPct val="90000"/>
        </a:lnSpc>
        <a:spcBef>
          <a:spcPts val="0"/>
        </a:spcBef>
        <a:spcAft>
          <a:spcPts val="0"/>
        </a:spcAft>
        <a:buClrTx/>
        <a:buSzTx/>
        <a:buFontTx/>
        <a:buNone/>
        <a:tabLst/>
        <a:defRPr sz="4000" b="0" i="0" u="none" strike="noStrike" cap="none" spc="0" baseline="0">
          <a:solidFill>
            <a:srgbClr val="1C1C1C"/>
          </a:solidFill>
          <a:uFillTx/>
          <a:latin typeface="Sassoon Infant Md"/>
          <a:ea typeface="Sassoon Infant Md"/>
          <a:cs typeface="Sassoon Infant Md"/>
          <a:sym typeface="Sassoon Infant Md"/>
        </a:defRPr>
      </a:lvl6pPr>
      <a:lvl7pPr marL="0" marR="0" indent="914400" algn="ctr" defTabSz="914400" rtl="0" latinLnBrk="0">
        <a:lnSpc>
          <a:spcPct val="90000"/>
        </a:lnSpc>
        <a:spcBef>
          <a:spcPts val="0"/>
        </a:spcBef>
        <a:spcAft>
          <a:spcPts val="0"/>
        </a:spcAft>
        <a:buClrTx/>
        <a:buSzTx/>
        <a:buFontTx/>
        <a:buNone/>
        <a:tabLst/>
        <a:defRPr sz="4000" b="0" i="0" u="none" strike="noStrike" cap="none" spc="0" baseline="0">
          <a:solidFill>
            <a:srgbClr val="1C1C1C"/>
          </a:solidFill>
          <a:uFillTx/>
          <a:latin typeface="Sassoon Infant Md"/>
          <a:ea typeface="Sassoon Infant Md"/>
          <a:cs typeface="Sassoon Infant Md"/>
          <a:sym typeface="Sassoon Infant Md"/>
        </a:defRPr>
      </a:lvl7pPr>
      <a:lvl8pPr marL="0" marR="0" indent="1371600" algn="ctr" defTabSz="914400" rtl="0" latinLnBrk="0">
        <a:lnSpc>
          <a:spcPct val="90000"/>
        </a:lnSpc>
        <a:spcBef>
          <a:spcPts val="0"/>
        </a:spcBef>
        <a:spcAft>
          <a:spcPts val="0"/>
        </a:spcAft>
        <a:buClrTx/>
        <a:buSzTx/>
        <a:buFontTx/>
        <a:buNone/>
        <a:tabLst/>
        <a:defRPr sz="4000" b="0" i="0" u="none" strike="noStrike" cap="none" spc="0" baseline="0">
          <a:solidFill>
            <a:srgbClr val="1C1C1C"/>
          </a:solidFill>
          <a:uFillTx/>
          <a:latin typeface="Sassoon Infant Md"/>
          <a:ea typeface="Sassoon Infant Md"/>
          <a:cs typeface="Sassoon Infant Md"/>
          <a:sym typeface="Sassoon Infant Md"/>
        </a:defRPr>
      </a:lvl8pPr>
      <a:lvl9pPr marL="0" marR="0" indent="1828800" algn="ctr" defTabSz="914400" rtl="0" latinLnBrk="0">
        <a:lnSpc>
          <a:spcPct val="90000"/>
        </a:lnSpc>
        <a:spcBef>
          <a:spcPts val="0"/>
        </a:spcBef>
        <a:spcAft>
          <a:spcPts val="0"/>
        </a:spcAft>
        <a:buClrTx/>
        <a:buSzTx/>
        <a:buFontTx/>
        <a:buNone/>
        <a:tabLst/>
        <a:defRPr sz="4000" b="0" i="0" u="none" strike="noStrike" cap="none" spc="0" baseline="0">
          <a:solidFill>
            <a:srgbClr val="1C1C1C"/>
          </a:solidFill>
          <a:uFillTx/>
          <a:latin typeface="Sassoon Infant Md"/>
          <a:ea typeface="Sassoon Infant Md"/>
          <a:cs typeface="Sassoon Infant Md"/>
          <a:sym typeface="Sassoon Infant Md"/>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1800" b="0" i="0" u="none" strike="noStrike" cap="none" spc="0" baseline="0">
          <a:solidFill>
            <a:srgbClr val="1C1C1C"/>
          </a:solidFill>
          <a:uFillTx/>
          <a:latin typeface="Sassoon Infant Rg"/>
          <a:ea typeface="Sassoon Infant Rg"/>
          <a:cs typeface="Sassoon Infant Rg"/>
          <a:sym typeface="Sassoon Infant Rg"/>
        </a:defRPr>
      </a:lvl1pPr>
      <a:lvl2pPr marL="714375" marR="0" indent="-257175" algn="l" defTabSz="914400" rtl="0" latinLnBrk="0">
        <a:lnSpc>
          <a:spcPct val="90000"/>
        </a:lnSpc>
        <a:spcBef>
          <a:spcPts val="1000"/>
        </a:spcBef>
        <a:spcAft>
          <a:spcPts val="0"/>
        </a:spcAft>
        <a:buClrTx/>
        <a:buSzPct val="100000"/>
        <a:buFont typeface="Arial"/>
        <a:buChar char="•"/>
        <a:tabLst/>
        <a:defRPr sz="1800" b="0" i="0" u="none" strike="noStrike" cap="none" spc="0" baseline="0">
          <a:solidFill>
            <a:srgbClr val="1C1C1C"/>
          </a:solidFill>
          <a:uFillTx/>
          <a:latin typeface="Sassoon Infant Rg"/>
          <a:ea typeface="Sassoon Infant Rg"/>
          <a:cs typeface="Sassoon Infant Rg"/>
          <a:sym typeface="Sassoon Infant Rg"/>
        </a:defRPr>
      </a:lvl2pPr>
      <a:lvl3pPr marL="1208314" marR="0" indent="-293914" algn="l" defTabSz="914400" rtl="0" latinLnBrk="0">
        <a:lnSpc>
          <a:spcPct val="90000"/>
        </a:lnSpc>
        <a:spcBef>
          <a:spcPts val="1000"/>
        </a:spcBef>
        <a:spcAft>
          <a:spcPts val="0"/>
        </a:spcAft>
        <a:buClrTx/>
        <a:buSzPct val="100000"/>
        <a:buFont typeface="Arial"/>
        <a:buChar char="•"/>
        <a:tabLst/>
        <a:defRPr sz="1800" b="0" i="0" u="none" strike="noStrike" cap="none" spc="0" baseline="0">
          <a:solidFill>
            <a:srgbClr val="1C1C1C"/>
          </a:solidFill>
          <a:uFillTx/>
          <a:latin typeface="Sassoon Infant Rg"/>
          <a:ea typeface="Sassoon Infant Rg"/>
          <a:cs typeface="Sassoon Infant Rg"/>
          <a:sym typeface="Sassoon Infant Rg"/>
        </a:defRPr>
      </a:lvl3pPr>
      <a:lvl4pPr marL="1600200" marR="0" indent="-228600" algn="l" defTabSz="914400" rtl="0" latinLnBrk="0">
        <a:lnSpc>
          <a:spcPct val="90000"/>
        </a:lnSpc>
        <a:spcBef>
          <a:spcPts val="1000"/>
        </a:spcBef>
        <a:spcAft>
          <a:spcPts val="0"/>
        </a:spcAft>
        <a:buClrTx/>
        <a:buSzPct val="100000"/>
        <a:buFont typeface="Arial"/>
        <a:buChar char="•"/>
        <a:tabLst/>
        <a:defRPr sz="1800" b="0" i="0" u="none" strike="noStrike" cap="none" spc="0" baseline="0">
          <a:solidFill>
            <a:srgbClr val="1C1C1C"/>
          </a:solidFill>
          <a:uFillTx/>
          <a:latin typeface="Sassoon Infant Rg"/>
          <a:ea typeface="Sassoon Infant Rg"/>
          <a:cs typeface="Sassoon Infant Rg"/>
          <a:sym typeface="Sassoon Infant Rg"/>
        </a:defRPr>
      </a:lvl4pPr>
      <a:lvl5pPr marL="2057400" marR="0" indent="-228600" algn="l" defTabSz="914400" rtl="0" latinLnBrk="0">
        <a:lnSpc>
          <a:spcPct val="90000"/>
        </a:lnSpc>
        <a:spcBef>
          <a:spcPts val="1000"/>
        </a:spcBef>
        <a:spcAft>
          <a:spcPts val="0"/>
        </a:spcAft>
        <a:buClrTx/>
        <a:buSzPct val="100000"/>
        <a:buFont typeface="Arial"/>
        <a:buChar char="•"/>
        <a:tabLst/>
        <a:defRPr sz="1800" b="0" i="0" u="none" strike="noStrike" cap="none" spc="0" baseline="0">
          <a:solidFill>
            <a:srgbClr val="1C1C1C"/>
          </a:solidFill>
          <a:uFillTx/>
          <a:latin typeface="Sassoon Infant Rg"/>
          <a:ea typeface="Sassoon Infant Rg"/>
          <a:cs typeface="Sassoon Infant Rg"/>
          <a:sym typeface="Sassoon Infant Rg"/>
        </a:defRPr>
      </a:lvl5pPr>
      <a:lvl6pPr marL="2514600" marR="0" indent="-228600" algn="l" defTabSz="914400" rtl="0" latinLnBrk="0">
        <a:lnSpc>
          <a:spcPct val="90000"/>
        </a:lnSpc>
        <a:spcBef>
          <a:spcPts val="1000"/>
        </a:spcBef>
        <a:spcAft>
          <a:spcPts val="0"/>
        </a:spcAft>
        <a:buClrTx/>
        <a:buSzPct val="100000"/>
        <a:buFont typeface="Arial"/>
        <a:buChar char=""/>
        <a:tabLst/>
        <a:defRPr sz="1800" b="0" i="0" u="none" strike="noStrike" cap="none" spc="0" baseline="0">
          <a:solidFill>
            <a:srgbClr val="1C1C1C"/>
          </a:solidFill>
          <a:uFillTx/>
          <a:latin typeface="Sassoon Infant Rg"/>
          <a:ea typeface="Sassoon Infant Rg"/>
          <a:cs typeface="Sassoon Infant Rg"/>
          <a:sym typeface="Sassoon Infant Rg"/>
        </a:defRPr>
      </a:lvl6pPr>
      <a:lvl7pPr marL="2971800" marR="0" indent="-228600" algn="l" defTabSz="914400" rtl="0" latinLnBrk="0">
        <a:lnSpc>
          <a:spcPct val="90000"/>
        </a:lnSpc>
        <a:spcBef>
          <a:spcPts val="1000"/>
        </a:spcBef>
        <a:spcAft>
          <a:spcPts val="0"/>
        </a:spcAft>
        <a:buClrTx/>
        <a:buSzPct val="100000"/>
        <a:buFont typeface="Arial"/>
        <a:buChar char=""/>
        <a:tabLst/>
        <a:defRPr sz="1800" b="0" i="0" u="none" strike="noStrike" cap="none" spc="0" baseline="0">
          <a:solidFill>
            <a:srgbClr val="1C1C1C"/>
          </a:solidFill>
          <a:uFillTx/>
          <a:latin typeface="Sassoon Infant Rg"/>
          <a:ea typeface="Sassoon Infant Rg"/>
          <a:cs typeface="Sassoon Infant Rg"/>
          <a:sym typeface="Sassoon Infant Rg"/>
        </a:defRPr>
      </a:lvl7pPr>
      <a:lvl8pPr marL="3429000" marR="0" indent="-228600" algn="l" defTabSz="914400" rtl="0" latinLnBrk="0">
        <a:lnSpc>
          <a:spcPct val="90000"/>
        </a:lnSpc>
        <a:spcBef>
          <a:spcPts val="1000"/>
        </a:spcBef>
        <a:spcAft>
          <a:spcPts val="0"/>
        </a:spcAft>
        <a:buClrTx/>
        <a:buSzPct val="100000"/>
        <a:buFont typeface="Arial"/>
        <a:buChar char=""/>
        <a:tabLst/>
        <a:defRPr sz="1800" b="0" i="0" u="none" strike="noStrike" cap="none" spc="0" baseline="0">
          <a:solidFill>
            <a:srgbClr val="1C1C1C"/>
          </a:solidFill>
          <a:uFillTx/>
          <a:latin typeface="Sassoon Infant Rg"/>
          <a:ea typeface="Sassoon Infant Rg"/>
          <a:cs typeface="Sassoon Infant Rg"/>
          <a:sym typeface="Sassoon Infant Rg"/>
        </a:defRPr>
      </a:lvl8pPr>
      <a:lvl9pPr marL="3886200" marR="0" indent="-228600" algn="l" defTabSz="914400" rtl="0" latinLnBrk="0">
        <a:lnSpc>
          <a:spcPct val="90000"/>
        </a:lnSpc>
        <a:spcBef>
          <a:spcPts val="1000"/>
        </a:spcBef>
        <a:spcAft>
          <a:spcPts val="0"/>
        </a:spcAft>
        <a:buClrTx/>
        <a:buSzPct val="100000"/>
        <a:buFont typeface="Arial"/>
        <a:buChar char=""/>
        <a:tabLst/>
        <a:defRPr sz="1800" b="0" i="0" u="none" strike="noStrike" cap="none" spc="0" baseline="0">
          <a:solidFill>
            <a:srgbClr val="1C1C1C"/>
          </a:solidFill>
          <a:uFillTx/>
          <a:latin typeface="Sassoon Infant Rg"/>
          <a:ea typeface="Sassoon Infant Rg"/>
          <a:cs typeface="Sassoon Infant Rg"/>
          <a:sym typeface="Sassoon Infant Rg"/>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Sassoon Infant Rg"/>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Sassoon Infant Rg"/>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Sassoon Infant Rg"/>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Sassoon Infant Rg"/>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Sassoon Infant Rg"/>
        </a:defRPr>
      </a:lvl5pPr>
      <a:lvl6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Sassoon Infant Rg"/>
        </a:defRPr>
      </a:lvl6pPr>
      <a:lvl7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Sassoon Infant Rg"/>
        </a:defRPr>
      </a:lvl7pPr>
      <a:lvl8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Sassoon Infant Rg"/>
        </a:defRPr>
      </a:lvl8pPr>
      <a:lvl9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Sassoon Infant Rg"/>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7" Type="http://schemas.openxmlformats.org/officeDocument/2006/relationships/image" Target="../media/image4.png"/><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5" Type="http://schemas.openxmlformats.org/officeDocument/2006/relationships/image" Target="../media/image4.png"/><Relationship Id="rId4"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audio" Target="../media/media3.m4a"/><Relationship Id="rId7" Type="http://schemas.openxmlformats.org/officeDocument/2006/relationships/image" Target="../media/image7.png"/><Relationship Id="rId2" Type="http://schemas.microsoft.com/office/2007/relationships/media" Target="../media/media3.m4a"/><Relationship Id="rId1" Type="http://schemas.openxmlformats.org/officeDocument/2006/relationships/tags" Target="../tags/tag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audio" Target="../media/media4.m4a"/><Relationship Id="rId7" Type="http://schemas.openxmlformats.org/officeDocument/2006/relationships/image" Target="../media/image10.png"/><Relationship Id="rId2" Type="http://schemas.microsoft.com/office/2007/relationships/media" Target="../media/media4.m4a"/><Relationship Id="rId1" Type="http://schemas.openxmlformats.org/officeDocument/2006/relationships/tags" Target="../tags/tag4.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audio" Target="../media/media5.m4a"/><Relationship Id="rId7" Type="http://schemas.openxmlformats.org/officeDocument/2006/relationships/image" Target="../media/image13.png"/><Relationship Id="rId12" Type="http://schemas.openxmlformats.org/officeDocument/2006/relationships/image" Target="../media/image4.png"/><Relationship Id="rId2" Type="http://schemas.microsoft.com/office/2007/relationships/media" Target="../media/media5.m4a"/><Relationship Id="rId1" Type="http://schemas.openxmlformats.org/officeDocument/2006/relationships/tags" Target="../tags/tag5.xml"/><Relationship Id="rId6" Type="http://schemas.openxmlformats.org/officeDocument/2006/relationships/image" Target="../media/image12.pn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png"/><Relationship Id="rId4" Type="http://schemas.openxmlformats.org/officeDocument/2006/relationships/slideLayout" Target="../slideLayouts/slideLayout3.xml"/><Relationship Id="rId9"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6.xml"/><Relationship Id="rId6" Type="http://schemas.openxmlformats.org/officeDocument/2006/relationships/image" Target="../media/image4.png"/><Relationship Id="rId5" Type="http://schemas.openxmlformats.org/officeDocument/2006/relationships/image" Target="../media/image18.png"/><Relationship Id="rId4"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7.xml"/><Relationship Id="rId6" Type="http://schemas.openxmlformats.org/officeDocument/2006/relationships/image" Target="../media/image4.png"/><Relationship Id="rId5" Type="http://schemas.openxmlformats.org/officeDocument/2006/relationships/image" Target="../media/image19.png"/><Relationship Id="rId4"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7" Type="http://schemas.openxmlformats.org/officeDocument/2006/relationships/image" Target="../media/image4.png"/><Relationship Id="rId2" Type="http://schemas.microsoft.com/office/2007/relationships/media" Target="../media/media8.m4a"/><Relationship Id="rId1" Type="http://schemas.openxmlformats.org/officeDocument/2006/relationships/tags" Target="../tags/tag8.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audio" Target="../media/media9.m4a"/><Relationship Id="rId2" Type="http://schemas.microsoft.com/office/2007/relationships/media" Target="../media/media9.m4a"/><Relationship Id="rId1" Type="http://schemas.openxmlformats.org/officeDocument/2006/relationships/tags" Target="../tags/tag9.xml"/><Relationship Id="rId6" Type="http://schemas.openxmlformats.org/officeDocument/2006/relationships/image" Target="../media/image4.png"/><Relationship Id="rId5" Type="http://schemas.openxmlformats.org/officeDocument/2006/relationships/image" Target="../media/image22.png"/><Relationship Id="rId4"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audio" Target="../media/media10.m4a"/><Relationship Id="rId2" Type="http://schemas.microsoft.com/office/2007/relationships/media" Target="../media/media10.m4a"/><Relationship Id="rId1" Type="http://schemas.openxmlformats.org/officeDocument/2006/relationships/tags" Target="../tags/tag10.xml"/><Relationship Id="rId6" Type="http://schemas.openxmlformats.org/officeDocument/2006/relationships/image" Target="../media/image4.png"/><Relationship Id="rId5" Type="http://schemas.openxmlformats.org/officeDocument/2006/relationships/image" Target="../media/image23.png"/><Relationship Id="rId4"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audio" Target="../media/media11.m4a"/><Relationship Id="rId7" Type="http://schemas.openxmlformats.org/officeDocument/2006/relationships/image" Target="../media/image26.jpeg"/><Relationship Id="rId2" Type="http://schemas.microsoft.com/office/2007/relationships/media" Target="../media/media11.m4a"/><Relationship Id="rId1" Type="http://schemas.openxmlformats.org/officeDocument/2006/relationships/tags" Target="../tags/tag11.xml"/><Relationship Id="rId6" Type="http://schemas.openxmlformats.org/officeDocument/2006/relationships/image" Target="../media/image25.jpeg"/><Relationship Id="rId5" Type="http://schemas.openxmlformats.org/officeDocument/2006/relationships/image" Target="../media/image24.jpeg"/><Relationship Id="rId10" Type="http://schemas.openxmlformats.org/officeDocument/2006/relationships/image" Target="../media/image4.png"/><Relationship Id="rId4" Type="http://schemas.openxmlformats.org/officeDocument/2006/relationships/slideLayout" Target="../slideLayouts/slideLayout3.xml"/><Relationship Id="rId9" Type="http://schemas.openxmlformats.org/officeDocument/2006/relationships/image" Target="../media/image28.jpeg"/></Relationships>
</file>

<file path=ppt/slides/_rels/slide12.xml.rels><?xml version="1.0" encoding="UTF-8" standalone="yes"?>
<Relationships xmlns="http://schemas.openxmlformats.org/package/2006/relationships"><Relationship Id="rId3" Type="http://schemas.openxmlformats.org/officeDocument/2006/relationships/audio" Target="../media/media12.m4a"/><Relationship Id="rId7" Type="http://schemas.openxmlformats.org/officeDocument/2006/relationships/image" Target="../media/image4.png"/><Relationship Id="rId2" Type="http://schemas.microsoft.com/office/2007/relationships/media" Target="../media/media12.m4a"/><Relationship Id="rId1" Type="http://schemas.openxmlformats.org/officeDocument/2006/relationships/tags" Target="../tags/tag12.xml"/><Relationship Id="rId6" Type="http://schemas.openxmlformats.org/officeDocument/2006/relationships/image" Target="../media/image29.png"/><Relationship Id="rId5" Type="http://schemas.openxmlformats.org/officeDocument/2006/relationships/image" Target="../media/image5.png"/><Relationship Id="rId4"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audio" Target="../media/media13.m4a"/><Relationship Id="rId2" Type="http://schemas.microsoft.com/office/2007/relationships/media" Target="../media/media13.m4a"/><Relationship Id="rId1" Type="http://schemas.openxmlformats.org/officeDocument/2006/relationships/tags" Target="../tags/tag13.xml"/><Relationship Id="rId6" Type="http://schemas.openxmlformats.org/officeDocument/2006/relationships/image" Target="../media/image4.png"/><Relationship Id="rId5" Type="http://schemas.openxmlformats.org/officeDocument/2006/relationships/image" Target="../media/image30.png"/><Relationship Id="rId4"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DBD7BC2-99DB-4D0B-9DAF-9C44F9E595F7}"/>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7079"/>
            <a:ext cx="9144000" cy="6657246"/>
          </a:xfrm>
          <a:prstGeom prst="rect">
            <a:avLst/>
          </a:prstGeom>
        </p:spPr>
      </p:pic>
      <p:pic>
        <p:nvPicPr>
          <p:cNvPr id="60" name="image.png" descr="image.png"/>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278312" y="5719762"/>
            <a:ext cx="587376" cy="373063"/>
          </a:xfrm>
          <a:prstGeom prst="rect">
            <a:avLst/>
          </a:prstGeom>
          <a:ln w="12700">
            <a:miter lim="400000"/>
          </a:ln>
        </p:spPr>
      </p:pic>
      <p:pic>
        <p:nvPicPr>
          <p:cNvPr id="61" name="Audio Recording.m4a" descr="Audio Recording.m4a"/>
          <p:cNvPicPr>
            <a:picLocks/>
          </p:cNvPicPr>
          <p:nvPr>
            <a:audioFile r:link="rId3"/>
            <p:extLst>
              <p:ext uri="{DAA4B4D4-6D71-4841-9C94-3DE7FCFB9230}">
                <p14:media xmlns:p14="http://schemas.microsoft.com/office/powerpoint/2010/main" r:embed="rId2"/>
              </p:ext>
            </p:extLst>
          </p:nvPr>
        </p:nvPicPr>
        <p:blipFill>
          <a:blip r:embed="rId7"/>
          <a:stretch>
            <a:fillRect/>
          </a:stretch>
        </p:blipFill>
        <p:spPr>
          <a:xfrm>
            <a:off x="8219938" y="6028817"/>
            <a:ext cx="571500" cy="571500"/>
          </a:xfrm>
          <a:prstGeom prst="rect">
            <a:avLst/>
          </a:prstGeom>
          <a:ln w="12700">
            <a:miter lim="400000"/>
          </a:ln>
        </p:spPr>
      </p:pic>
    </p:spTree>
    <p:custDataLst>
      <p:tags r:id="rId1"/>
    </p:custDataLst>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845" fill="hold"/>
                                        <p:tgtEl>
                                          <p:spTgt spid="6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cTn>
                <p:tgtEl>
                  <p:spTgt spid="61"/>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5" name="Group"/>
          <p:cNvGrpSpPr/>
          <p:nvPr/>
        </p:nvGrpSpPr>
        <p:grpSpPr>
          <a:xfrm>
            <a:off x="503237" y="2930525"/>
            <a:ext cx="8137526" cy="3414713"/>
            <a:chOff x="0" y="0"/>
            <a:chExt cx="8137525" cy="3414712"/>
          </a:xfrm>
        </p:grpSpPr>
        <p:sp>
          <p:nvSpPr>
            <p:cNvPr id="63" name="Rounded Rectangle"/>
            <p:cNvSpPr/>
            <p:nvPr/>
          </p:nvSpPr>
          <p:spPr>
            <a:xfrm>
              <a:off x="0" y="0"/>
              <a:ext cx="8137525" cy="3414713"/>
            </a:xfrm>
            <a:prstGeom prst="roundRect">
              <a:avLst>
                <a:gd name="adj" fmla="val 6407"/>
              </a:avLst>
            </a:prstGeom>
            <a:solidFill>
              <a:srgbClr val="FFF9E7"/>
            </a:solidFill>
            <a:ln w="25400" cap="rnd">
              <a:solidFill>
                <a:srgbClr val="FEFBDA"/>
              </a:solidFill>
              <a:prstDash val="solid"/>
              <a:miter lim="800000"/>
            </a:ln>
            <a:effectLst/>
          </p:spPr>
          <p:txBody>
            <a:bodyPr wrap="square" lIns="45719" tIns="45719" rIns="45719" bIns="45719" numCol="1" anchor="ctr">
              <a:noAutofit/>
            </a:bodyPr>
            <a:lstStyle/>
            <a:p>
              <a:pPr algn="ctr">
                <a:defRPr sz="1300">
                  <a:solidFill>
                    <a:srgbClr val="FFFFFF"/>
                  </a:solidFill>
                </a:defRPr>
              </a:pPr>
              <a:endParaRPr/>
            </a:p>
          </p:txBody>
        </p:sp>
        <p:sp>
          <p:nvSpPr>
            <p:cNvPr id="64" name="Text"/>
            <p:cNvSpPr txBox="1"/>
            <p:nvPr/>
          </p:nvSpPr>
          <p:spPr>
            <a:xfrm>
              <a:off x="122446" y="1560036"/>
              <a:ext cx="7892633" cy="29464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lvl1pPr algn="ctr">
                <a:defRPr sz="1300">
                  <a:solidFill>
                    <a:srgbClr val="FFFFFF"/>
                  </a:solidFill>
                </a:defRPr>
              </a:lvl1pPr>
            </a:lstStyle>
            <a:p>
              <a:r>
                <a:t> </a:t>
              </a:r>
            </a:p>
          </p:txBody>
        </p:sp>
      </p:grpSp>
      <p:grpSp>
        <p:nvGrpSpPr>
          <p:cNvPr id="68" name="Group"/>
          <p:cNvGrpSpPr/>
          <p:nvPr/>
        </p:nvGrpSpPr>
        <p:grpSpPr>
          <a:xfrm>
            <a:off x="503237" y="512762"/>
            <a:ext cx="8137526" cy="2192338"/>
            <a:chOff x="0" y="0"/>
            <a:chExt cx="8137525" cy="2192337"/>
          </a:xfrm>
        </p:grpSpPr>
        <p:sp>
          <p:nvSpPr>
            <p:cNvPr id="66" name="Rounded Rectangle"/>
            <p:cNvSpPr/>
            <p:nvPr/>
          </p:nvSpPr>
          <p:spPr>
            <a:xfrm>
              <a:off x="0" y="0"/>
              <a:ext cx="8137525" cy="2192338"/>
            </a:xfrm>
            <a:prstGeom prst="roundRect">
              <a:avLst>
                <a:gd name="adj" fmla="val 6407"/>
              </a:avLst>
            </a:prstGeom>
            <a:solidFill>
              <a:srgbClr val="FFF9E7"/>
            </a:solidFill>
            <a:ln w="25400" cap="rnd">
              <a:solidFill>
                <a:srgbClr val="FEFBDA"/>
              </a:solidFill>
              <a:prstDash val="solid"/>
              <a:miter lim="800000"/>
            </a:ln>
            <a:effectLst/>
          </p:spPr>
          <p:txBody>
            <a:bodyPr wrap="square" lIns="45719" tIns="45719" rIns="45719" bIns="45719" numCol="1" anchor="ctr">
              <a:noAutofit/>
            </a:bodyPr>
            <a:lstStyle/>
            <a:p>
              <a:pPr algn="ctr">
                <a:defRPr sz="1300">
                  <a:solidFill>
                    <a:srgbClr val="FFFFFF"/>
                  </a:solidFill>
                </a:defRPr>
              </a:pPr>
              <a:endParaRPr/>
            </a:p>
          </p:txBody>
        </p:sp>
        <p:sp>
          <p:nvSpPr>
            <p:cNvPr id="67" name="Text"/>
            <p:cNvSpPr txBox="1"/>
            <p:nvPr/>
          </p:nvSpPr>
          <p:spPr>
            <a:xfrm>
              <a:off x="99526" y="948848"/>
              <a:ext cx="7938473" cy="29464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lvl1pPr algn="ctr">
                <a:defRPr sz="1300">
                  <a:solidFill>
                    <a:srgbClr val="FFFFFF"/>
                  </a:solidFill>
                </a:defRPr>
              </a:lvl1pPr>
            </a:lstStyle>
            <a:p>
              <a:r>
                <a:t> </a:t>
              </a:r>
            </a:p>
          </p:txBody>
        </p:sp>
      </p:grpSp>
      <p:sp>
        <p:nvSpPr>
          <p:cNvPr id="69" name="Success Criteria"/>
          <p:cNvSpPr txBox="1"/>
          <p:nvPr/>
        </p:nvSpPr>
        <p:spPr>
          <a:xfrm>
            <a:off x="628650" y="3068637"/>
            <a:ext cx="7886700" cy="5461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spAutoFit/>
          </a:bodyPr>
          <a:lstStyle>
            <a:lvl1pPr algn="ctr">
              <a:lnSpc>
                <a:spcPct val="90000"/>
              </a:lnSpc>
              <a:defRPr sz="3600" b="1">
                <a:latin typeface="Sassoon Infant Md"/>
                <a:ea typeface="Sassoon Infant Md"/>
                <a:cs typeface="Sassoon Infant Md"/>
                <a:sym typeface="Sassoon Infant Md"/>
              </a:defRPr>
            </a:lvl1pPr>
          </a:lstStyle>
          <a:p>
            <a:r>
              <a:t>Success Criteria</a:t>
            </a:r>
          </a:p>
        </p:txBody>
      </p:sp>
      <p:sp>
        <p:nvSpPr>
          <p:cNvPr id="70" name="Aim"/>
          <p:cNvSpPr txBox="1"/>
          <p:nvPr/>
        </p:nvSpPr>
        <p:spPr>
          <a:xfrm>
            <a:off x="628650" y="731837"/>
            <a:ext cx="7886700" cy="5461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spAutoFit/>
          </a:bodyPr>
          <a:lstStyle>
            <a:lvl1pPr algn="ctr">
              <a:lnSpc>
                <a:spcPct val="90000"/>
              </a:lnSpc>
              <a:defRPr sz="3600" b="1">
                <a:latin typeface="Sassoon Infant Md"/>
                <a:ea typeface="Sassoon Infant Md"/>
                <a:cs typeface="Sassoon Infant Md"/>
                <a:sym typeface="Sassoon Infant Md"/>
              </a:defRPr>
            </a:lvl1pPr>
          </a:lstStyle>
          <a:p>
            <a:r>
              <a:t>Aim</a:t>
            </a:r>
          </a:p>
        </p:txBody>
      </p:sp>
      <p:sp>
        <p:nvSpPr>
          <p:cNvPr id="71" name="I can find out what we know about the Maya from the drawing of Frederick Catherwood"/>
          <p:cNvSpPr txBox="1">
            <a:spLocks noGrp="1"/>
          </p:cNvSpPr>
          <p:nvPr>
            <p:ph type="body" sz="quarter" idx="4294967295"/>
          </p:nvPr>
        </p:nvSpPr>
        <p:spPr>
          <a:xfrm>
            <a:off x="697438" y="1195913"/>
            <a:ext cx="7749124" cy="1272124"/>
          </a:xfrm>
          <a:prstGeom prst="rect">
            <a:avLst/>
          </a:prstGeom>
        </p:spPr>
        <p:txBody>
          <a:bodyPr>
            <a:normAutofit/>
          </a:bodyPr>
          <a:lstStyle/>
          <a:p>
            <a:r>
              <a:t>I can find out what we know about the Maya from the drawing of Frederick Catherwood </a:t>
            </a:r>
          </a:p>
        </p:txBody>
      </p:sp>
      <p:sp>
        <p:nvSpPr>
          <p:cNvPr id="72" name="I can identify at least three sources of evidence about the Maya and explain what they tell me.…"/>
          <p:cNvSpPr txBox="1"/>
          <p:nvPr/>
        </p:nvSpPr>
        <p:spPr>
          <a:xfrm>
            <a:off x="628650" y="3539099"/>
            <a:ext cx="7814700" cy="152078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179999" tIns="179999" rIns="179999" bIns="179999">
            <a:spAutoFit/>
          </a:bodyPr>
          <a:lstStyle/>
          <a:p>
            <a:pPr marL="228600" indent="-228600">
              <a:lnSpc>
                <a:spcPct val="90000"/>
              </a:lnSpc>
              <a:spcBef>
                <a:spcPts val="1000"/>
              </a:spcBef>
              <a:buSzPct val="100000"/>
              <a:buFont typeface="Arial"/>
              <a:buChar char="•"/>
            </a:pPr>
            <a:r>
              <a:t>I can identify at least three sources of evidence about the Maya and explain what they tell me.</a:t>
            </a:r>
          </a:p>
          <a:p>
            <a:pPr marL="228600" indent="-228600">
              <a:lnSpc>
                <a:spcPct val="90000"/>
              </a:lnSpc>
              <a:spcBef>
                <a:spcPts val="1000"/>
              </a:spcBef>
              <a:buSzPct val="100000"/>
              <a:buFont typeface="Arial"/>
              <a:buChar char="•"/>
            </a:pPr>
            <a:r>
              <a:t>I can examine a historical picture and answer questions about an aspect of the Maya civilisation.</a:t>
            </a:r>
          </a:p>
        </p:txBody>
      </p:sp>
      <p:pic>
        <p:nvPicPr>
          <p:cNvPr id="73" name="Audio Recording.m4a" descr="Audio Recording.m4a"/>
          <p:cNvPicPr>
            <a:picLocks/>
          </p:cNvPicPr>
          <p:nvPr>
            <a:audioFile r:link="rId3"/>
            <p:extLst>
              <p:ext uri="{DAA4B4D4-6D71-4841-9C94-3DE7FCFB9230}">
                <p14:media xmlns:p14="http://schemas.microsoft.com/office/powerpoint/2010/main" r:embed="rId2"/>
              </p:ext>
            </p:extLst>
          </p:nvPr>
        </p:nvPicPr>
        <p:blipFill>
          <a:blip r:embed="rId5"/>
          <a:stretch>
            <a:fillRect/>
          </a:stretch>
        </p:blipFill>
        <p:spPr>
          <a:xfrm>
            <a:off x="8069263" y="6119877"/>
            <a:ext cx="571500" cy="571500"/>
          </a:xfrm>
          <a:prstGeom prst="rect">
            <a:avLst/>
          </a:prstGeom>
          <a:ln w="12700">
            <a:miter lim="400000"/>
          </a:ln>
        </p:spPr>
      </p:pic>
    </p:spTree>
    <p:custDataLst>
      <p:tags r:id="rId1"/>
    </p:custDataLst>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8138" fill="hold"/>
                                        <p:tgtEl>
                                          <p:spTgt spid="7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cTn>
                <p:tgtEl>
                  <p:spTgt spid="7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 name="image.png" descr="image.png"/>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503237" y="512762"/>
            <a:ext cx="8137526" cy="5832476"/>
          </a:xfrm>
          <a:prstGeom prst="rect">
            <a:avLst/>
          </a:prstGeom>
          <a:ln w="12700">
            <a:miter lim="400000"/>
          </a:ln>
        </p:spPr>
      </p:pic>
      <p:sp>
        <p:nvSpPr>
          <p:cNvPr id="76" name="Understanding History"/>
          <p:cNvSpPr txBox="1">
            <a:spLocks noGrp="1"/>
          </p:cNvSpPr>
          <p:nvPr>
            <p:ph type="title" idx="4294967295"/>
          </p:nvPr>
        </p:nvSpPr>
        <p:spPr>
          <a:xfrm>
            <a:off x="542666" y="649029"/>
            <a:ext cx="8058668" cy="729180"/>
          </a:xfrm>
          <a:prstGeom prst="rect">
            <a:avLst/>
          </a:prstGeom>
        </p:spPr>
        <p:txBody>
          <a:bodyPr>
            <a:normAutofit/>
          </a:bodyPr>
          <a:lstStyle>
            <a:lvl1pPr defTabSz="384047">
              <a:defRPr sz="1512" b="1"/>
            </a:lvl1pPr>
          </a:lstStyle>
          <a:p>
            <a:r>
              <a:t>Understanding History</a:t>
            </a:r>
          </a:p>
        </p:txBody>
      </p:sp>
      <p:sp>
        <p:nvSpPr>
          <p:cNvPr id="77" name="Rectangle"/>
          <p:cNvSpPr/>
          <p:nvPr/>
        </p:nvSpPr>
        <p:spPr>
          <a:xfrm>
            <a:off x="944562" y="1539875"/>
            <a:ext cx="3816351" cy="4225925"/>
          </a:xfrm>
          <a:prstGeom prst="rect">
            <a:avLst/>
          </a:prstGeom>
          <a:solidFill>
            <a:srgbClr val="E9C973"/>
          </a:solidFill>
          <a:ln w="12700">
            <a:miter lim="400000"/>
          </a:ln>
        </p:spPr>
        <p:txBody>
          <a:bodyPr lIns="45719" rIns="45719" anchor="ctr"/>
          <a:lstStyle/>
          <a:p>
            <a:pPr algn="ctr">
              <a:defRPr>
                <a:solidFill>
                  <a:srgbClr val="FFFFFF"/>
                </a:solidFill>
              </a:defRPr>
            </a:pPr>
            <a:endParaRPr/>
          </a:p>
        </p:txBody>
      </p:sp>
      <p:sp>
        <p:nvSpPr>
          <p:cNvPr id="78" name="Think about the following questions.…"/>
          <p:cNvSpPr txBox="1">
            <a:spLocks noGrp="1"/>
          </p:cNvSpPr>
          <p:nvPr>
            <p:ph type="body" sz="half" idx="4294967295"/>
          </p:nvPr>
        </p:nvSpPr>
        <p:spPr>
          <a:xfrm>
            <a:off x="1006578" y="1606653"/>
            <a:ext cx="3671682" cy="3846307"/>
          </a:xfrm>
          <a:prstGeom prst="rect">
            <a:avLst/>
          </a:prstGeom>
        </p:spPr>
        <p:txBody>
          <a:bodyPr>
            <a:normAutofit/>
          </a:bodyPr>
          <a:lstStyle/>
          <a:p>
            <a:pPr marL="0" indent="0" defTabSz="886968">
              <a:spcBef>
                <a:spcPts val="900"/>
              </a:spcBef>
              <a:buSzTx/>
              <a:buNone/>
              <a:defRPr sz="1746" b="1"/>
            </a:pPr>
            <a:r>
              <a:t>Think about the following questions.</a:t>
            </a:r>
          </a:p>
          <a:p>
            <a:pPr marL="0" indent="0" defTabSz="886968">
              <a:spcBef>
                <a:spcPts val="900"/>
              </a:spcBef>
              <a:buFontTx/>
              <a:buAutoNum type="arabicPeriod"/>
              <a:defRPr sz="1746"/>
            </a:pPr>
            <a:r>
              <a:t>How do we know about the history of the world?</a:t>
            </a:r>
          </a:p>
          <a:p>
            <a:pPr marL="0" indent="0" defTabSz="886968">
              <a:spcBef>
                <a:spcPts val="900"/>
              </a:spcBef>
              <a:buFontTx/>
              <a:buAutoNum type="arabicPeriod"/>
              <a:defRPr sz="1746"/>
            </a:pPr>
            <a:r>
              <a:t>Who finds out?</a:t>
            </a:r>
          </a:p>
          <a:p>
            <a:pPr marL="0" indent="0" defTabSz="886968">
              <a:spcBef>
                <a:spcPts val="900"/>
              </a:spcBef>
              <a:buFontTx/>
              <a:buAutoNum type="arabicPeriod"/>
              <a:defRPr sz="1746"/>
            </a:pPr>
            <a:r>
              <a:t>Where does this information come from?</a:t>
            </a:r>
          </a:p>
          <a:p>
            <a:pPr marL="0" indent="0" defTabSz="886968">
              <a:spcBef>
                <a:spcPts val="900"/>
              </a:spcBef>
              <a:buFontTx/>
              <a:buAutoNum type="arabicPeriod"/>
              <a:defRPr sz="1746"/>
            </a:pPr>
            <a:r>
              <a:t>How accurate do you think our interpretation of the past is?</a:t>
            </a:r>
          </a:p>
          <a:p>
            <a:pPr marL="0" indent="0" defTabSz="886968">
              <a:spcBef>
                <a:spcPts val="900"/>
              </a:spcBef>
              <a:buFontTx/>
              <a:buAutoNum type="arabicPeriod"/>
              <a:defRPr sz="1746"/>
            </a:pPr>
            <a:r>
              <a:t>How do we know about the ancient Maya?</a:t>
            </a:r>
          </a:p>
        </p:txBody>
      </p:sp>
      <p:pic>
        <p:nvPicPr>
          <p:cNvPr id="79" name="image.png" descr="image.png"/>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a:xfrm>
            <a:off x="4456112" y="1647825"/>
            <a:ext cx="1851026" cy="4697413"/>
          </a:xfrm>
          <a:prstGeom prst="rect">
            <a:avLst/>
          </a:prstGeom>
          <a:ln w="12700">
            <a:miter lim="400000"/>
          </a:ln>
        </p:spPr>
      </p:pic>
      <p:pic>
        <p:nvPicPr>
          <p:cNvPr id="80" name="image.png" descr="image.png"/>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7667625" y="615950"/>
            <a:ext cx="863600" cy="863600"/>
          </a:xfrm>
          <a:prstGeom prst="rect">
            <a:avLst/>
          </a:prstGeom>
          <a:ln w="12700">
            <a:miter lim="400000"/>
          </a:ln>
        </p:spPr>
      </p:pic>
      <p:pic>
        <p:nvPicPr>
          <p:cNvPr id="81" name="Audio Recording.m4a" descr="Audio Recording.m4a"/>
          <p:cNvPicPr>
            <a:picLocks/>
          </p:cNvPicPr>
          <p:nvPr>
            <a:audioFile r:link="rId3"/>
            <p:extLst>
              <p:ext uri="{DAA4B4D4-6D71-4841-9C94-3DE7FCFB9230}">
                <p14:media xmlns:p14="http://schemas.microsoft.com/office/powerpoint/2010/main" r:embed="rId2"/>
              </p:ext>
            </p:extLst>
          </p:nvPr>
        </p:nvPicPr>
        <p:blipFill>
          <a:blip r:embed="rId8"/>
          <a:stretch>
            <a:fillRect/>
          </a:stretch>
        </p:blipFill>
        <p:spPr>
          <a:xfrm>
            <a:off x="7813675" y="5480050"/>
            <a:ext cx="571500" cy="571500"/>
          </a:xfrm>
          <a:prstGeom prst="rect">
            <a:avLst/>
          </a:prstGeom>
          <a:ln w="12700">
            <a:miter lim="400000"/>
          </a:ln>
        </p:spPr>
      </p:pic>
    </p:spTree>
    <p:custDataLst>
      <p:tags r:id="rId1"/>
    </p:custDataLst>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2548" fill="hold"/>
                                        <p:tgtEl>
                                          <p:spTgt spid="8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cTn>
                <p:tgtEl>
                  <p:spTgt spid="81"/>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Rectangle"/>
          <p:cNvSpPr/>
          <p:nvPr/>
        </p:nvSpPr>
        <p:spPr>
          <a:xfrm>
            <a:off x="4640262" y="2460625"/>
            <a:ext cx="3683001" cy="1530350"/>
          </a:xfrm>
          <a:prstGeom prst="rect">
            <a:avLst/>
          </a:prstGeom>
          <a:solidFill>
            <a:srgbClr val="F77957"/>
          </a:solidFill>
          <a:ln w="12700">
            <a:miter lim="400000"/>
          </a:ln>
        </p:spPr>
        <p:txBody>
          <a:bodyPr lIns="45719" rIns="45719" anchor="ctr"/>
          <a:lstStyle/>
          <a:p>
            <a:pPr algn="ctr">
              <a:defRPr>
                <a:solidFill>
                  <a:srgbClr val="FFFFFF"/>
                </a:solidFill>
              </a:defRPr>
            </a:pPr>
            <a:endParaRPr/>
          </a:p>
        </p:txBody>
      </p:sp>
      <p:sp>
        <p:nvSpPr>
          <p:cNvPr id="84" name="Rectangle"/>
          <p:cNvSpPr/>
          <p:nvPr/>
        </p:nvSpPr>
        <p:spPr>
          <a:xfrm>
            <a:off x="831850" y="2460625"/>
            <a:ext cx="3673475" cy="1530350"/>
          </a:xfrm>
          <a:prstGeom prst="rect">
            <a:avLst/>
          </a:prstGeom>
          <a:solidFill>
            <a:srgbClr val="E9C973"/>
          </a:solidFill>
          <a:ln w="12700">
            <a:miter lim="400000"/>
          </a:ln>
        </p:spPr>
        <p:txBody>
          <a:bodyPr lIns="45719" rIns="45719" anchor="ctr"/>
          <a:lstStyle/>
          <a:p>
            <a:pPr algn="ctr">
              <a:defRPr>
                <a:solidFill>
                  <a:srgbClr val="FFFFFF"/>
                </a:solidFill>
              </a:defRPr>
            </a:pPr>
            <a:endParaRPr/>
          </a:p>
        </p:txBody>
      </p:sp>
      <p:sp>
        <p:nvSpPr>
          <p:cNvPr id="85" name="Using Sources of Evidence"/>
          <p:cNvSpPr txBox="1">
            <a:spLocks noGrp="1"/>
          </p:cNvSpPr>
          <p:nvPr>
            <p:ph type="title" idx="4294967295"/>
          </p:nvPr>
        </p:nvSpPr>
        <p:spPr>
          <a:xfrm>
            <a:off x="542666" y="649029"/>
            <a:ext cx="8058668" cy="729180"/>
          </a:xfrm>
          <a:prstGeom prst="rect">
            <a:avLst/>
          </a:prstGeom>
        </p:spPr>
        <p:txBody>
          <a:bodyPr>
            <a:normAutofit/>
          </a:bodyPr>
          <a:lstStyle>
            <a:lvl1pPr defTabSz="384047">
              <a:defRPr sz="1512" b="1"/>
            </a:lvl1pPr>
          </a:lstStyle>
          <a:p>
            <a:r>
              <a:t>Using Sources of Evidence</a:t>
            </a:r>
          </a:p>
        </p:txBody>
      </p:sp>
      <p:sp>
        <p:nvSpPr>
          <p:cNvPr id="86" name="In order to paint an accurate picture of life in ancient Maya, historians have to use a range of evidence sources to piece together a number of details, a bit like doing a jigsaw puzzle with each new piece of the puzzle revealing more information."/>
          <p:cNvSpPr txBox="1">
            <a:spLocks noGrp="1"/>
          </p:cNvSpPr>
          <p:nvPr>
            <p:ph type="body" sz="quarter" idx="4294967295"/>
          </p:nvPr>
        </p:nvSpPr>
        <p:spPr>
          <a:xfrm>
            <a:off x="878331" y="1173606"/>
            <a:ext cx="7253988" cy="1035750"/>
          </a:xfrm>
          <a:prstGeom prst="rect">
            <a:avLst/>
          </a:prstGeom>
        </p:spPr>
        <p:txBody>
          <a:bodyPr>
            <a:normAutofit/>
          </a:bodyPr>
          <a:lstStyle>
            <a:lvl1pPr marL="0" indent="0" algn="ctr" defTabSz="704087">
              <a:spcBef>
                <a:spcPts val="700"/>
              </a:spcBef>
              <a:buSzTx/>
              <a:buNone/>
              <a:defRPr sz="1232"/>
            </a:lvl1pPr>
          </a:lstStyle>
          <a:p>
            <a:r>
              <a:t>In order to paint an accurate picture of life in ancient Maya, historians have to use a range of evidence sources to piece together a number of details, a bit like doing a jigsaw puzzle with each new piece of the puzzle revealing more information.</a:t>
            </a:r>
          </a:p>
        </p:txBody>
      </p:sp>
      <p:sp>
        <p:nvSpPr>
          <p:cNvPr id="87" name="Sources of evidence can be primary sources or secondary sources:"/>
          <p:cNvSpPr txBox="1"/>
          <p:nvPr/>
        </p:nvSpPr>
        <p:spPr>
          <a:xfrm>
            <a:off x="518782" y="1863394"/>
            <a:ext cx="8128661" cy="7453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2000" tIns="252000" rIns="252000" bIns="252000">
            <a:spAutoFit/>
          </a:bodyPr>
          <a:lstStyle>
            <a:lvl1pPr algn="ctr">
              <a:lnSpc>
                <a:spcPct val="90000"/>
              </a:lnSpc>
              <a:spcBef>
                <a:spcPts val="1000"/>
              </a:spcBef>
              <a:defRPr sz="1600" b="1"/>
            </a:lvl1pPr>
          </a:lstStyle>
          <a:p>
            <a:r>
              <a:t>Sources of evidence can be primary sources or secondary sources:</a:t>
            </a:r>
          </a:p>
        </p:txBody>
      </p:sp>
      <p:sp>
        <p:nvSpPr>
          <p:cNvPr id="88" name="Primary sources come directly from the time of the event e.g. a photograph or an artefact."/>
          <p:cNvSpPr txBox="1"/>
          <p:nvPr/>
        </p:nvSpPr>
        <p:spPr>
          <a:xfrm>
            <a:off x="703464" y="2332239"/>
            <a:ext cx="2098272" cy="183115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2000" tIns="252000" rIns="252000" bIns="252000">
            <a:spAutoFit/>
          </a:bodyPr>
          <a:lstStyle/>
          <a:p>
            <a:pPr>
              <a:lnSpc>
                <a:spcPct val="90000"/>
              </a:lnSpc>
              <a:spcBef>
                <a:spcPts val="1000"/>
              </a:spcBef>
              <a:defRPr sz="1600" b="1"/>
            </a:pPr>
            <a:r>
              <a:t>Primary sources </a:t>
            </a:r>
            <a:r>
              <a:rPr b="0"/>
              <a:t>come directly from the time of the event e.g. a photograph or an artefact.</a:t>
            </a:r>
          </a:p>
        </p:txBody>
      </p:sp>
      <p:sp>
        <p:nvSpPr>
          <p:cNvPr id="89" name="Secondary sources are created after the event and are often created using primary sources e.g. a textbook."/>
          <p:cNvSpPr txBox="1"/>
          <p:nvPr/>
        </p:nvSpPr>
        <p:spPr>
          <a:xfrm>
            <a:off x="4521473" y="2201640"/>
            <a:ext cx="2234654" cy="204832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2000" tIns="252000" rIns="252000" bIns="252000">
            <a:spAutoFit/>
          </a:bodyPr>
          <a:lstStyle/>
          <a:p>
            <a:pPr>
              <a:lnSpc>
                <a:spcPct val="90000"/>
              </a:lnSpc>
              <a:spcBef>
                <a:spcPts val="1000"/>
              </a:spcBef>
              <a:defRPr sz="1600" b="1"/>
            </a:pPr>
            <a:r>
              <a:t>Secondary sources </a:t>
            </a:r>
            <a:r>
              <a:rPr b="0"/>
              <a:t>are created after the event and are often created using primary sources e.g. a textbook.</a:t>
            </a:r>
          </a:p>
        </p:txBody>
      </p:sp>
      <p:pic>
        <p:nvPicPr>
          <p:cNvPr id="90" name="image.png" descr="image.pn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94087" y="2501900"/>
            <a:ext cx="747713" cy="765175"/>
          </a:xfrm>
          <a:prstGeom prst="rect">
            <a:avLst/>
          </a:prstGeom>
          <a:ln w="12700">
            <a:miter lim="400000"/>
          </a:ln>
        </p:spPr>
      </p:pic>
      <p:pic>
        <p:nvPicPr>
          <p:cNvPr id="91" name="image.png" descr="image.pn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1354717">
            <a:off x="3648075" y="2773362"/>
            <a:ext cx="749300" cy="765176"/>
          </a:xfrm>
          <a:prstGeom prst="rect">
            <a:avLst/>
          </a:prstGeom>
          <a:ln w="12700">
            <a:miter lim="400000"/>
          </a:ln>
        </p:spPr>
      </p:pic>
      <p:pic>
        <p:nvPicPr>
          <p:cNvPr id="92" name="image.png" descr="image.png"/>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668587" y="2544762"/>
            <a:ext cx="1200151" cy="890588"/>
          </a:xfrm>
          <a:prstGeom prst="rect">
            <a:avLst/>
          </a:prstGeom>
          <a:ln w="12700">
            <a:miter lim="400000"/>
          </a:ln>
        </p:spPr>
      </p:pic>
      <p:pic>
        <p:nvPicPr>
          <p:cNvPr id="93" name="image.png" descr="image.png"/>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592887" y="2484437"/>
            <a:ext cx="1630363" cy="1473201"/>
          </a:xfrm>
          <a:prstGeom prst="rect">
            <a:avLst/>
          </a:prstGeom>
          <a:ln w="12700">
            <a:miter lim="400000"/>
          </a:ln>
        </p:spPr>
      </p:pic>
      <p:sp>
        <p:nvSpPr>
          <p:cNvPr id="94" name="How many different types of evidence can you think of that could help us to understand the Maya better?…"/>
          <p:cNvSpPr txBox="1"/>
          <p:nvPr/>
        </p:nvSpPr>
        <p:spPr>
          <a:xfrm>
            <a:off x="771139" y="3808027"/>
            <a:ext cx="7601722" cy="233915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2000" tIns="252000" rIns="252000" bIns="252000">
            <a:spAutoFit/>
          </a:bodyPr>
          <a:lstStyle/>
          <a:p>
            <a:pPr>
              <a:lnSpc>
                <a:spcPct val="90000"/>
              </a:lnSpc>
              <a:spcBef>
                <a:spcPts val="1000"/>
              </a:spcBef>
              <a:defRPr sz="1600"/>
            </a:pPr>
            <a:r>
              <a:t>How many different types of evidence can you think of that could help us to understand the Maya better?</a:t>
            </a:r>
          </a:p>
          <a:p>
            <a:pPr>
              <a:lnSpc>
                <a:spcPct val="90000"/>
              </a:lnSpc>
              <a:spcBef>
                <a:spcPts val="1000"/>
              </a:spcBef>
              <a:buSzPct val="100000"/>
              <a:buAutoNum type="arabicPeriod"/>
              <a:defRPr sz="1600"/>
            </a:pPr>
            <a:r>
              <a:t>What do these sources of evidence tell us?</a:t>
            </a:r>
          </a:p>
          <a:p>
            <a:pPr>
              <a:lnSpc>
                <a:spcPct val="90000"/>
              </a:lnSpc>
              <a:spcBef>
                <a:spcPts val="1000"/>
              </a:spcBef>
              <a:buSzPct val="100000"/>
              <a:buAutoNum type="arabicPeriod"/>
              <a:defRPr sz="1600"/>
            </a:pPr>
            <a:r>
              <a:t>Are they primary or secondary sources?</a:t>
            </a:r>
          </a:p>
          <a:p>
            <a:pPr>
              <a:lnSpc>
                <a:spcPct val="90000"/>
              </a:lnSpc>
              <a:spcBef>
                <a:spcPts val="1000"/>
              </a:spcBef>
              <a:buSzPct val="100000"/>
              <a:buAutoNum type="arabicPeriod"/>
              <a:defRPr sz="1600"/>
            </a:pPr>
            <a:r>
              <a:t>How reliable are they?</a:t>
            </a:r>
          </a:p>
          <a:p>
            <a:pPr algn="ctr">
              <a:lnSpc>
                <a:spcPct val="90000"/>
              </a:lnSpc>
              <a:spcBef>
                <a:spcPts val="1000"/>
              </a:spcBef>
              <a:defRPr sz="1600" b="1"/>
            </a:pPr>
            <a:r>
              <a:t>Complete the table with your ideas.</a:t>
            </a:r>
            <a:r>
              <a:rPr b="0"/>
              <a:t> </a:t>
            </a:r>
          </a:p>
        </p:txBody>
      </p:sp>
      <p:pic>
        <p:nvPicPr>
          <p:cNvPr id="95" name="Audio Recording.m4a" descr="Audio Recording.m4a"/>
          <p:cNvPicPr>
            <a:picLocks/>
          </p:cNvPicPr>
          <p:nvPr>
            <a:audioFile r:link="rId3"/>
            <p:extLst>
              <p:ext uri="{DAA4B4D4-6D71-4841-9C94-3DE7FCFB9230}">
                <p14:media xmlns:p14="http://schemas.microsoft.com/office/powerpoint/2010/main" r:embed="rId2"/>
              </p:ext>
            </p:extLst>
          </p:nvPr>
        </p:nvPicPr>
        <p:blipFill>
          <a:blip r:embed="rId8"/>
          <a:stretch>
            <a:fillRect/>
          </a:stretch>
        </p:blipFill>
        <p:spPr>
          <a:xfrm>
            <a:off x="7751763" y="5398644"/>
            <a:ext cx="571500" cy="571500"/>
          </a:xfrm>
          <a:prstGeom prst="rect">
            <a:avLst/>
          </a:prstGeom>
          <a:ln w="12700">
            <a:miter lim="400000"/>
          </a:ln>
        </p:spPr>
      </p:pic>
    </p:spTree>
    <p:custDataLst>
      <p:tags r:id="rId1"/>
    </p:custDataLst>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0931" fill="hold"/>
                                        <p:tgtEl>
                                          <p:spTgt spid="9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cTn>
                <p:tgtEl>
                  <p:spTgt spid="9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p:cNvSpPr/>
          <p:nvPr/>
        </p:nvSpPr>
        <p:spPr>
          <a:xfrm>
            <a:off x="755650" y="2241550"/>
            <a:ext cx="2524125" cy="1081088"/>
          </a:xfrm>
          <a:prstGeom prst="rect">
            <a:avLst/>
          </a:prstGeom>
          <a:solidFill>
            <a:srgbClr val="E9C973"/>
          </a:solidFill>
          <a:ln w="12700">
            <a:miter lim="400000"/>
          </a:ln>
        </p:spPr>
        <p:txBody>
          <a:bodyPr lIns="45719" rIns="45719" anchor="ctr"/>
          <a:lstStyle/>
          <a:p>
            <a:pPr algn="ctr">
              <a:defRPr>
                <a:solidFill>
                  <a:srgbClr val="FFFFFF"/>
                </a:solidFill>
              </a:defRPr>
            </a:pPr>
            <a:endParaRPr/>
          </a:p>
        </p:txBody>
      </p:sp>
      <p:sp>
        <p:nvSpPr>
          <p:cNvPr id="98" name="Parts of the Puzzle"/>
          <p:cNvSpPr txBox="1">
            <a:spLocks noGrp="1"/>
          </p:cNvSpPr>
          <p:nvPr>
            <p:ph type="title" idx="4294967295"/>
          </p:nvPr>
        </p:nvSpPr>
        <p:spPr>
          <a:xfrm>
            <a:off x="542666" y="649029"/>
            <a:ext cx="8058668" cy="729180"/>
          </a:xfrm>
          <a:prstGeom prst="rect">
            <a:avLst/>
          </a:prstGeom>
        </p:spPr>
        <p:txBody>
          <a:bodyPr>
            <a:normAutofit/>
          </a:bodyPr>
          <a:lstStyle>
            <a:lvl1pPr defTabSz="384047">
              <a:defRPr sz="1512" b="1"/>
            </a:lvl1pPr>
          </a:lstStyle>
          <a:p>
            <a:r>
              <a:t>Parts of the Puzzle</a:t>
            </a:r>
          </a:p>
        </p:txBody>
      </p:sp>
      <p:sp>
        <p:nvSpPr>
          <p:cNvPr id="99" name="What parts of the Maya evidence puzzle did you think of?"/>
          <p:cNvSpPr txBox="1">
            <a:spLocks noGrp="1"/>
          </p:cNvSpPr>
          <p:nvPr>
            <p:ph type="body" sz="quarter" idx="4294967295"/>
          </p:nvPr>
        </p:nvSpPr>
        <p:spPr>
          <a:xfrm>
            <a:off x="559244" y="1157731"/>
            <a:ext cx="8025512" cy="1035750"/>
          </a:xfrm>
          <a:prstGeom prst="rect">
            <a:avLst/>
          </a:prstGeom>
        </p:spPr>
        <p:txBody>
          <a:bodyPr>
            <a:normAutofit/>
          </a:bodyPr>
          <a:lstStyle>
            <a:lvl1pPr marL="0" indent="0" algn="ctr">
              <a:buSzTx/>
              <a:buNone/>
              <a:defRPr sz="2000"/>
            </a:lvl1pPr>
          </a:lstStyle>
          <a:p>
            <a:r>
              <a:t>What parts of the Maya evidence puzzle did you think of?</a:t>
            </a:r>
          </a:p>
        </p:txBody>
      </p:sp>
      <p:sp>
        <p:nvSpPr>
          <p:cNvPr id="100" name="Here are just a few suggestions you may have thought of:"/>
          <p:cNvSpPr txBox="1"/>
          <p:nvPr/>
        </p:nvSpPr>
        <p:spPr>
          <a:xfrm>
            <a:off x="509257" y="1591932"/>
            <a:ext cx="8128661" cy="7834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2000" tIns="252000" rIns="252000" bIns="252000">
            <a:spAutoFit/>
          </a:bodyPr>
          <a:lstStyle>
            <a:lvl1pPr algn="ctr">
              <a:lnSpc>
                <a:spcPct val="90000"/>
              </a:lnSpc>
              <a:spcBef>
                <a:spcPts val="1000"/>
              </a:spcBef>
              <a:defRPr b="1"/>
            </a:lvl1pPr>
          </a:lstStyle>
          <a:p>
            <a:r>
              <a:t>Here are just a few suggestions you may have thought of:</a:t>
            </a:r>
          </a:p>
        </p:txBody>
      </p:sp>
      <p:sp>
        <p:nvSpPr>
          <p:cNvPr id="101" name="Archaeological: actual remains from the past dug up, analysed and interpreted."/>
          <p:cNvSpPr txBox="1"/>
          <p:nvPr/>
        </p:nvSpPr>
        <p:spPr>
          <a:xfrm>
            <a:off x="597977" y="2026727"/>
            <a:ext cx="1913959" cy="14971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2000" tIns="252000" rIns="252000" bIns="252000">
            <a:spAutoFit/>
          </a:bodyPr>
          <a:lstStyle/>
          <a:p>
            <a:pPr>
              <a:lnSpc>
                <a:spcPct val="90000"/>
              </a:lnSpc>
              <a:spcBef>
                <a:spcPts val="1000"/>
              </a:spcBef>
              <a:defRPr sz="1400" b="1"/>
            </a:pPr>
            <a:r>
              <a:t>Archaeological: </a:t>
            </a:r>
            <a:r>
              <a:rPr b="0"/>
              <a:t>actual remains from the past dug up, analysed and interpreted.</a:t>
            </a:r>
          </a:p>
        </p:txBody>
      </p:sp>
      <p:sp>
        <p:nvSpPr>
          <p:cNvPr id="102" name="Did you think of any other sources of evidence?…"/>
          <p:cNvSpPr txBox="1"/>
          <p:nvPr/>
        </p:nvSpPr>
        <p:spPr>
          <a:xfrm>
            <a:off x="715835" y="4313110"/>
            <a:ext cx="5542218" cy="22947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2000" tIns="252000" rIns="252000" bIns="252000">
            <a:spAutoFit/>
          </a:bodyPr>
          <a:lstStyle/>
          <a:p>
            <a:pPr marL="342900" indent="-342900">
              <a:lnSpc>
                <a:spcPct val="90000"/>
              </a:lnSpc>
              <a:spcBef>
                <a:spcPts val="1000"/>
              </a:spcBef>
              <a:buSzPct val="100000"/>
              <a:buAutoNum type="arabicPeriod"/>
            </a:pPr>
            <a:r>
              <a:t>Did you think of any other sources of evidence?</a:t>
            </a:r>
          </a:p>
          <a:p>
            <a:pPr marL="342900" indent="-342900">
              <a:lnSpc>
                <a:spcPct val="90000"/>
              </a:lnSpc>
              <a:spcBef>
                <a:spcPts val="1000"/>
              </a:spcBef>
              <a:buSzPct val="100000"/>
              <a:buAutoNum type="arabicPeriod"/>
            </a:pPr>
            <a:r>
              <a:t>Do you think they are primary or secondary sources?</a:t>
            </a:r>
          </a:p>
          <a:p>
            <a:pPr marL="342900" indent="-342900">
              <a:lnSpc>
                <a:spcPct val="90000"/>
              </a:lnSpc>
              <a:spcBef>
                <a:spcPts val="1000"/>
              </a:spcBef>
              <a:buSzPct val="100000"/>
              <a:buAutoNum type="arabicPeriod"/>
            </a:pPr>
            <a:r>
              <a:t>Could any be </a:t>
            </a:r>
            <a:r>
              <a:rPr b="1"/>
              <a:t>both</a:t>
            </a:r>
            <a:r>
              <a:t> primary and secondary sources?</a:t>
            </a:r>
          </a:p>
        </p:txBody>
      </p:sp>
      <p:sp>
        <p:nvSpPr>
          <p:cNvPr id="103" name="Rectangle"/>
          <p:cNvSpPr/>
          <p:nvPr/>
        </p:nvSpPr>
        <p:spPr>
          <a:xfrm>
            <a:off x="3309937" y="2241550"/>
            <a:ext cx="2524126" cy="1081088"/>
          </a:xfrm>
          <a:prstGeom prst="rect">
            <a:avLst/>
          </a:prstGeom>
          <a:solidFill>
            <a:srgbClr val="F77957"/>
          </a:solidFill>
          <a:ln w="12700">
            <a:miter lim="400000"/>
          </a:ln>
        </p:spPr>
        <p:txBody>
          <a:bodyPr lIns="45719" rIns="45719" anchor="ctr"/>
          <a:lstStyle/>
          <a:p>
            <a:pPr algn="ctr">
              <a:defRPr>
                <a:solidFill>
                  <a:srgbClr val="FFFFFF"/>
                </a:solidFill>
              </a:defRPr>
            </a:pPr>
            <a:endParaRPr/>
          </a:p>
        </p:txBody>
      </p:sp>
      <p:sp>
        <p:nvSpPr>
          <p:cNvPr id="104" name="Written: evidence from written records either from the time or recorded later."/>
          <p:cNvSpPr txBox="1"/>
          <p:nvPr/>
        </p:nvSpPr>
        <p:spPr>
          <a:xfrm>
            <a:off x="3158614" y="2069589"/>
            <a:ext cx="1942534" cy="14971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2000" tIns="252000" rIns="252000" bIns="252000">
            <a:spAutoFit/>
          </a:bodyPr>
          <a:lstStyle/>
          <a:p>
            <a:pPr>
              <a:lnSpc>
                <a:spcPct val="90000"/>
              </a:lnSpc>
              <a:spcBef>
                <a:spcPts val="1000"/>
              </a:spcBef>
              <a:defRPr sz="1400" b="1"/>
            </a:pPr>
            <a:r>
              <a:t>Written: </a:t>
            </a:r>
            <a:r>
              <a:rPr b="0"/>
              <a:t>evidence from written records either from the time or recorded later.</a:t>
            </a:r>
          </a:p>
        </p:txBody>
      </p:sp>
      <p:sp>
        <p:nvSpPr>
          <p:cNvPr id="105" name="Rectangle"/>
          <p:cNvSpPr/>
          <p:nvPr/>
        </p:nvSpPr>
        <p:spPr>
          <a:xfrm>
            <a:off x="5864225" y="2241550"/>
            <a:ext cx="2524125" cy="1081088"/>
          </a:xfrm>
          <a:prstGeom prst="rect">
            <a:avLst/>
          </a:prstGeom>
          <a:solidFill>
            <a:srgbClr val="E9C973"/>
          </a:solidFill>
          <a:ln w="12700">
            <a:miter lim="400000"/>
          </a:ln>
        </p:spPr>
        <p:txBody>
          <a:bodyPr lIns="45719" rIns="45719" anchor="ctr"/>
          <a:lstStyle/>
          <a:p>
            <a:pPr algn="ctr">
              <a:defRPr>
                <a:solidFill>
                  <a:srgbClr val="FFFFFF"/>
                </a:solidFill>
              </a:defRPr>
            </a:pPr>
            <a:endParaRPr/>
          </a:p>
        </p:txBody>
      </p:sp>
      <p:sp>
        <p:nvSpPr>
          <p:cNvPr id="106" name="Maps: written at the time or created later."/>
          <p:cNvSpPr txBox="1"/>
          <p:nvPr/>
        </p:nvSpPr>
        <p:spPr>
          <a:xfrm>
            <a:off x="5708139" y="2060064"/>
            <a:ext cx="1401197" cy="14971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2000" tIns="252000" rIns="252000" bIns="252000">
            <a:spAutoFit/>
          </a:bodyPr>
          <a:lstStyle/>
          <a:p>
            <a:pPr>
              <a:lnSpc>
                <a:spcPct val="90000"/>
              </a:lnSpc>
              <a:spcBef>
                <a:spcPts val="1000"/>
              </a:spcBef>
              <a:defRPr sz="1400" b="1"/>
            </a:pPr>
            <a:r>
              <a:t>Maps: </a:t>
            </a:r>
            <a:r>
              <a:rPr b="0"/>
              <a:t>written at the time or created later.</a:t>
            </a:r>
          </a:p>
        </p:txBody>
      </p:sp>
      <p:sp>
        <p:nvSpPr>
          <p:cNvPr id="107" name="Rectangle"/>
          <p:cNvSpPr/>
          <p:nvPr/>
        </p:nvSpPr>
        <p:spPr>
          <a:xfrm>
            <a:off x="755650" y="3362325"/>
            <a:ext cx="2524125" cy="1081088"/>
          </a:xfrm>
          <a:prstGeom prst="rect">
            <a:avLst/>
          </a:prstGeom>
          <a:solidFill>
            <a:srgbClr val="F77957"/>
          </a:solidFill>
          <a:ln w="12700">
            <a:miter lim="400000"/>
          </a:ln>
        </p:spPr>
        <p:txBody>
          <a:bodyPr lIns="45719" rIns="45719" anchor="ctr"/>
          <a:lstStyle/>
          <a:p>
            <a:pPr algn="ctr">
              <a:defRPr>
                <a:solidFill>
                  <a:srgbClr val="FFFFFF"/>
                </a:solidFill>
              </a:defRPr>
            </a:pPr>
            <a:endParaRPr/>
          </a:p>
        </p:txBody>
      </p:sp>
      <p:sp>
        <p:nvSpPr>
          <p:cNvPr id="108" name="Artwork: e.g. paintings or sculptures, either from the time or later in history."/>
          <p:cNvSpPr txBox="1"/>
          <p:nvPr/>
        </p:nvSpPr>
        <p:spPr>
          <a:xfrm>
            <a:off x="597965" y="3147490"/>
            <a:ext cx="1913982" cy="14971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2000" tIns="252000" rIns="252000" bIns="252000">
            <a:spAutoFit/>
          </a:bodyPr>
          <a:lstStyle/>
          <a:p>
            <a:pPr>
              <a:lnSpc>
                <a:spcPct val="90000"/>
              </a:lnSpc>
              <a:spcBef>
                <a:spcPts val="1000"/>
              </a:spcBef>
              <a:defRPr sz="1400" b="1"/>
            </a:pPr>
            <a:r>
              <a:t>Artwork: </a:t>
            </a:r>
            <a:r>
              <a:rPr b="0"/>
              <a:t>e.g. paintings or sculptures, either from the time or later in history.</a:t>
            </a:r>
          </a:p>
        </p:txBody>
      </p:sp>
      <p:sp>
        <p:nvSpPr>
          <p:cNvPr id="109" name="Rectangle"/>
          <p:cNvSpPr/>
          <p:nvPr/>
        </p:nvSpPr>
        <p:spPr>
          <a:xfrm>
            <a:off x="3309937" y="3362325"/>
            <a:ext cx="2524126" cy="1081088"/>
          </a:xfrm>
          <a:prstGeom prst="rect">
            <a:avLst/>
          </a:prstGeom>
          <a:solidFill>
            <a:srgbClr val="E9C973"/>
          </a:solidFill>
          <a:ln w="12700">
            <a:miter lim="400000"/>
          </a:ln>
        </p:spPr>
        <p:txBody>
          <a:bodyPr lIns="45719" rIns="45719" anchor="ctr"/>
          <a:lstStyle/>
          <a:p>
            <a:pPr algn="ctr">
              <a:defRPr>
                <a:solidFill>
                  <a:srgbClr val="FFFFFF"/>
                </a:solidFill>
              </a:defRPr>
            </a:pPr>
            <a:endParaRPr/>
          </a:p>
        </p:txBody>
      </p:sp>
      <p:sp>
        <p:nvSpPr>
          <p:cNvPr id="110" name="Letters and diaries: e.g. explorers or archaeologists documenting their findings."/>
          <p:cNvSpPr txBox="1"/>
          <p:nvPr/>
        </p:nvSpPr>
        <p:spPr>
          <a:xfrm>
            <a:off x="3158602" y="3190352"/>
            <a:ext cx="2282283" cy="14971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2000" tIns="252000" rIns="252000" bIns="252000">
            <a:spAutoFit/>
          </a:bodyPr>
          <a:lstStyle/>
          <a:p>
            <a:pPr>
              <a:lnSpc>
                <a:spcPct val="90000"/>
              </a:lnSpc>
              <a:spcBef>
                <a:spcPts val="1000"/>
              </a:spcBef>
              <a:defRPr sz="1400" b="1"/>
            </a:pPr>
            <a:r>
              <a:t>Letters and diaries: </a:t>
            </a:r>
            <a:r>
              <a:rPr b="0"/>
              <a:t>e.g. explorers or archaeologists documenting their findings.</a:t>
            </a:r>
          </a:p>
        </p:txBody>
      </p:sp>
      <p:sp>
        <p:nvSpPr>
          <p:cNvPr id="111" name="Rectangle"/>
          <p:cNvSpPr/>
          <p:nvPr/>
        </p:nvSpPr>
        <p:spPr>
          <a:xfrm>
            <a:off x="5864225" y="3362325"/>
            <a:ext cx="2524125" cy="1081088"/>
          </a:xfrm>
          <a:prstGeom prst="rect">
            <a:avLst/>
          </a:prstGeom>
          <a:solidFill>
            <a:srgbClr val="F77957"/>
          </a:solidFill>
          <a:ln w="12700">
            <a:miter lim="400000"/>
          </a:ln>
        </p:spPr>
        <p:txBody>
          <a:bodyPr lIns="45719" rIns="45719" anchor="ctr"/>
          <a:lstStyle/>
          <a:p>
            <a:pPr algn="ctr">
              <a:defRPr>
                <a:solidFill>
                  <a:srgbClr val="FFFFFF"/>
                </a:solidFill>
              </a:defRPr>
            </a:pPr>
            <a:endParaRPr/>
          </a:p>
        </p:txBody>
      </p:sp>
      <p:sp>
        <p:nvSpPr>
          <p:cNvPr id="112" name="Films and documentaries: created to piece together information about the past or to tell a story."/>
          <p:cNvSpPr txBox="1"/>
          <p:nvPr/>
        </p:nvSpPr>
        <p:spPr>
          <a:xfrm>
            <a:off x="5712890" y="3042856"/>
            <a:ext cx="2449091" cy="169145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2000" tIns="252000" rIns="252000" bIns="252000">
            <a:spAutoFit/>
          </a:bodyPr>
          <a:lstStyle/>
          <a:p>
            <a:pPr>
              <a:lnSpc>
                <a:spcPct val="90000"/>
              </a:lnSpc>
              <a:spcBef>
                <a:spcPts val="1000"/>
              </a:spcBef>
              <a:defRPr sz="1400" b="1"/>
            </a:pPr>
            <a:r>
              <a:t>Films and documentaries: </a:t>
            </a:r>
            <a:r>
              <a:rPr b="0"/>
              <a:t>created to piece together information about the past or to tell a story.</a:t>
            </a:r>
          </a:p>
        </p:txBody>
      </p:sp>
      <p:sp>
        <p:nvSpPr>
          <p:cNvPr id="113" name="Rectangle"/>
          <p:cNvSpPr/>
          <p:nvPr/>
        </p:nvSpPr>
        <p:spPr>
          <a:xfrm>
            <a:off x="5864225" y="4481512"/>
            <a:ext cx="2524125" cy="1081088"/>
          </a:xfrm>
          <a:prstGeom prst="rect">
            <a:avLst/>
          </a:prstGeom>
          <a:solidFill>
            <a:srgbClr val="E9C973"/>
          </a:solidFill>
          <a:ln w="12700">
            <a:miter lim="400000"/>
          </a:ln>
        </p:spPr>
        <p:txBody>
          <a:bodyPr lIns="45719" rIns="45719" anchor="ctr"/>
          <a:lstStyle/>
          <a:p>
            <a:pPr algn="ctr">
              <a:defRPr>
                <a:solidFill>
                  <a:srgbClr val="FFFFFF"/>
                </a:solidFill>
              </a:defRPr>
            </a:pPr>
            <a:endParaRPr/>
          </a:p>
        </p:txBody>
      </p:sp>
      <p:sp>
        <p:nvSpPr>
          <p:cNvPr id="114" name="Stories, myths and legends: either written at the time or later in history."/>
          <p:cNvSpPr txBox="1"/>
          <p:nvPr/>
        </p:nvSpPr>
        <p:spPr>
          <a:xfrm>
            <a:off x="5712890" y="4309540"/>
            <a:ext cx="1907633" cy="14971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2000" tIns="252000" rIns="252000" bIns="252000">
            <a:spAutoFit/>
          </a:bodyPr>
          <a:lstStyle/>
          <a:p>
            <a:pPr>
              <a:lnSpc>
                <a:spcPct val="90000"/>
              </a:lnSpc>
              <a:spcBef>
                <a:spcPts val="1000"/>
              </a:spcBef>
              <a:defRPr sz="1400" b="1"/>
            </a:pPr>
            <a:r>
              <a:t>Stories, myths and legends: </a:t>
            </a:r>
            <a:r>
              <a:rPr b="0"/>
              <a:t>either written at the time or later in history.</a:t>
            </a:r>
          </a:p>
        </p:txBody>
      </p:sp>
      <p:pic>
        <p:nvPicPr>
          <p:cNvPr id="115" name="image.png" descr="image.pn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220912" y="2286000"/>
            <a:ext cx="1022351" cy="992188"/>
          </a:xfrm>
          <a:prstGeom prst="rect">
            <a:avLst/>
          </a:prstGeom>
          <a:ln w="12700">
            <a:miter lim="400000"/>
          </a:ln>
        </p:spPr>
      </p:pic>
      <p:pic>
        <p:nvPicPr>
          <p:cNvPr id="116" name="image.png" descr="image.png"/>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956175" y="2197100"/>
            <a:ext cx="742950" cy="1054100"/>
          </a:xfrm>
          <a:prstGeom prst="rect">
            <a:avLst/>
          </a:prstGeom>
          <a:ln w="12700">
            <a:miter lim="400000"/>
          </a:ln>
        </p:spPr>
      </p:pic>
      <p:pic>
        <p:nvPicPr>
          <p:cNvPr id="117" name="image.png" descr="image.png"/>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929437" y="2273300"/>
            <a:ext cx="1406526" cy="993775"/>
          </a:xfrm>
          <a:prstGeom prst="rect">
            <a:avLst/>
          </a:prstGeom>
          <a:ln w="12700">
            <a:miter lim="400000"/>
          </a:ln>
        </p:spPr>
      </p:pic>
      <p:pic>
        <p:nvPicPr>
          <p:cNvPr id="118" name="image.png" descr="image.png"/>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4833937" y="3675062"/>
            <a:ext cx="904876" cy="687388"/>
          </a:xfrm>
          <a:prstGeom prst="rect">
            <a:avLst/>
          </a:prstGeom>
          <a:ln w="12700">
            <a:miter lim="400000"/>
          </a:ln>
        </p:spPr>
      </p:pic>
      <p:pic>
        <p:nvPicPr>
          <p:cNvPr id="119" name="image.png" descr="image.png"/>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7546975" y="4476750"/>
            <a:ext cx="725488" cy="1163638"/>
          </a:xfrm>
          <a:prstGeom prst="rect">
            <a:avLst/>
          </a:prstGeom>
          <a:ln w="12700">
            <a:miter lim="400000"/>
          </a:ln>
        </p:spPr>
      </p:pic>
      <p:pic>
        <p:nvPicPr>
          <p:cNvPr id="120" name="image.png" descr="image.png"/>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2220912" y="3422650"/>
            <a:ext cx="958851" cy="931863"/>
          </a:xfrm>
          <a:prstGeom prst="rect">
            <a:avLst/>
          </a:prstGeom>
          <a:ln w="12700">
            <a:miter lim="400000"/>
          </a:ln>
        </p:spPr>
      </p:pic>
      <p:pic>
        <p:nvPicPr>
          <p:cNvPr id="121" name="image.png" descr="image.png"/>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rot="2256453">
            <a:off x="7567612" y="3422650"/>
            <a:ext cx="947738" cy="830263"/>
          </a:xfrm>
          <a:prstGeom prst="rect">
            <a:avLst/>
          </a:prstGeom>
          <a:ln w="12700">
            <a:miter lim="400000"/>
          </a:ln>
        </p:spPr>
      </p:pic>
      <p:pic>
        <p:nvPicPr>
          <p:cNvPr id="122" name="Audio Recording.m4a" descr="Audio Recording.m4a"/>
          <p:cNvPicPr>
            <a:picLocks/>
          </p:cNvPicPr>
          <p:nvPr>
            <a:audioFile r:link="rId3"/>
            <p:extLst>
              <p:ext uri="{DAA4B4D4-6D71-4841-9C94-3DE7FCFB9230}">
                <p14:media xmlns:p14="http://schemas.microsoft.com/office/powerpoint/2010/main" r:embed="rId2"/>
              </p:ext>
            </p:extLst>
          </p:nvPr>
        </p:nvPicPr>
        <p:blipFill>
          <a:blip r:embed="rId12"/>
          <a:stretch>
            <a:fillRect/>
          </a:stretch>
        </p:blipFill>
        <p:spPr>
          <a:xfrm>
            <a:off x="5834063" y="686671"/>
            <a:ext cx="571500" cy="571500"/>
          </a:xfrm>
          <a:prstGeom prst="rect">
            <a:avLst/>
          </a:prstGeom>
          <a:ln w="12700">
            <a:miter lim="400000"/>
          </a:ln>
        </p:spPr>
      </p:pic>
    </p:spTree>
    <p:custDataLst>
      <p:tags r:id="rId1"/>
    </p:custDataLst>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1316" fill="hold"/>
                                        <p:tgtEl>
                                          <p:spTgt spid="12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cTn>
                <p:tgtEl>
                  <p:spTgt spid="12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 name="Rectangle"/>
          <p:cNvSpPr/>
          <p:nvPr/>
        </p:nvSpPr>
        <p:spPr>
          <a:xfrm>
            <a:off x="5165725" y="1792287"/>
            <a:ext cx="3046413" cy="4300538"/>
          </a:xfrm>
          <a:prstGeom prst="rect">
            <a:avLst/>
          </a:prstGeom>
          <a:solidFill>
            <a:srgbClr val="E9C973"/>
          </a:solidFill>
          <a:ln w="12700">
            <a:miter lim="400000"/>
          </a:ln>
        </p:spPr>
        <p:txBody>
          <a:bodyPr lIns="45719" rIns="45719" anchor="ctr"/>
          <a:lstStyle/>
          <a:p>
            <a:pPr algn="ctr">
              <a:defRPr>
                <a:solidFill>
                  <a:srgbClr val="FFFFFF"/>
                </a:solidFill>
              </a:defRPr>
            </a:pPr>
            <a:endParaRPr/>
          </a:p>
        </p:txBody>
      </p:sp>
      <p:pic>
        <p:nvPicPr>
          <p:cNvPr id="125" name="image.png" descr="image.pn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165725" y="1336675"/>
            <a:ext cx="3049588" cy="4756150"/>
          </a:xfrm>
          <a:prstGeom prst="rect">
            <a:avLst/>
          </a:prstGeom>
          <a:ln w="12700">
            <a:miter lim="400000"/>
          </a:ln>
        </p:spPr>
      </p:pic>
      <p:sp>
        <p:nvSpPr>
          <p:cNvPr id="126" name="Maya Explorers"/>
          <p:cNvSpPr txBox="1">
            <a:spLocks noGrp="1"/>
          </p:cNvSpPr>
          <p:nvPr>
            <p:ph type="title" idx="4294967295"/>
          </p:nvPr>
        </p:nvSpPr>
        <p:spPr>
          <a:xfrm>
            <a:off x="542666" y="649029"/>
            <a:ext cx="8058668" cy="729180"/>
          </a:xfrm>
          <a:prstGeom prst="rect">
            <a:avLst/>
          </a:prstGeom>
        </p:spPr>
        <p:txBody>
          <a:bodyPr>
            <a:normAutofit/>
          </a:bodyPr>
          <a:lstStyle>
            <a:lvl1pPr defTabSz="384047">
              <a:defRPr sz="1512" b="1"/>
            </a:lvl1pPr>
          </a:lstStyle>
          <a:p>
            <a:r>
              <a:t>Maya Explorers</a:t>
            </a:r>
          </a:p>
        </p:txBody>
      </p:sp>
      <p:sp>
        <p:nvSpPr>
          <p:cNvPr id="127" name="American explorer and travel writer, John Lloyd Stephens and British artist, Frederick Catherwood are credited with re-igniting interest in the ancient Maya civilisation from 1839 onwards.…"/>
          <p:cNvSpPr txBox="1">
            <a:spLocks noGrp="1"/>
          </p:cNvSpPr>
          <p:nvPr>
            <p:ph type="body" sz="half" idx="4294967295"/>
          </p:nvPr>
        </p:nvSpPr>
        <p:spPr>
          <a:xfrm>
            <a:off x="769778" y="2025492"/>
            <a:ext cx="4165919" cy="4437379"/>
          </a:xfrm>
          <a:prstGeom prst="rect">
            <a:avLst/>
          </a:prstGeom>
        </p:spPr>
        <p:txBody>
          <a:bodyPr>
            <a:normAutofit/>
          </a:bodyPr>
          <a:lstStyle/>
          <a:p>
            <a:pPr marL="0" indent="0" algn="just" defTabSz="859536">
              <a:spcBef>
                <a:spcPts val="900"/>
              </a:spcBef>
              <a:buSzTx/>
              <a:buNone/>
              <a:defRPr sz="1692"/>
            </a:pPr>
            <a:r>
              <a:t>American explorer and travel writer, John Lloyd Stephens and British artist, Frederick Catherwood are credited with re-igniting interest in the ancient Maya civilisation from 1839 onwards.</a:t>
            </a:r>
          </a:p>
          <a:p>
            <a:pPr marL="0" indent="0" algn="just" defTabSz="859536">
              <a:spcBef>
                <a:spcPts val="900"/>
              </a:spcBef>
              <a:buSzTx/>
              <a:buNone/>
              <a:defRPr sz="1692"/>
            </a:pPr>
            <a:r>
              <a:t>The ruins and lost cities of Mesoamerica had been explored and recorded earlier in history, but detailed documentation by Catherwood brought attention back to the Maya and their fascinating civilisation.</a:t>
            </a:r>
          </a:p>
          <a:p>
            <a:pPr marL="0" indent="0" algn="just" defTabSz="859536">
              <a:spcBef>
                <a:spcPts val="900"/>
              </a:spcBef>
              <a:buSzTx/>
              <a:buNone/>
              <a:defRPr sz="1692"/>
            </a:pPr>
            <a:r>
              <a:t>Numerous archaeological expeditions of the Maya region were launched following the work of Stephens and Catherwood.</a:t>
            </a:r>
          </a:p>
        </p:txBody>
      </p:sp>
      <p:pic>
        <p:nvPicPr>
          <p:cNvPr id="128" name="Audio Recording.m4a" descr="Audio Recording.m4a"/>
          <p:cNvPicPr>
            <a:picLocks/>
          </p:cNvPicPr>
          <p:nvPr>
            <a:audioFile r:link="rId3"/>
            <p:extLst>
              <p:ext uri="{DAA4B4D4-6D71-4841-9C94-3DE7FCFB9230}">
                <p14:media xmlns:p14="http://schemas.microsoft.com/office/powerpoint/2010/main" r:embed="rId2"/>
              </p:ext>
            </p:extLst>
          </p:nvPr>
        </p:nvPicPr>
        <p:blipFill>
          <a:blip r:embed="rId6"/>
          <a:stretch>
            <a:fillRect/>
          </a:stretch>
        </p:blipFill>
        <p:spPr>
          <a:xfrm>
            <a:off x="5522976" y="689392"/>
            <a:ext cx="571500" cy="571500"/>
          </a:xfrm>
          <a:prstGeom prst="rect">
            <a:avLst/>
          </a:prstGeom>
          <a:ln w="12700">
            <a:miter lim="400000"/>
          </a:ln>
        </p:spPr>
      </p:pic>
    </p:spTree>
    <p:custDataLst>
      <p:tags r:id="rId1"/>
    </p:custDataLst>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0051" fill="hold"/>
                                        <p:tgtEl>
                                          <p:spTgt spid="12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cTn>
                <p:tgtEl>
                  <p:spTgt spid="128"/>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 name="image.png" descr="image.png"/>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4341812" y="2319337"/>
            <a:ext cx="3951288" cy="3765551"/>
          </a:xfrm>
          <a:prstGeom prst="rect">
            <a:avLst/>
          </a:prstGeom>
          <a:ln w="12700">
            <a:miter lim="400000"/>
          </a:ln>
        </p:spPr>
      </p:pic>
      <p:sp>
        <p:nvSpPr>
          <p:cNvPr id="131" name="Copan"/>
          <p:cNvSpPr txBox="1">
            <a:spLocks noGrp="1"/>
          </p:cNvSpPr>
          <p:nvPr>
            <p:ph type="title" idx="4294967295"/>
          </p:nvPr>
        </p:nvSpPr>
        <p:spPr>
          <a:xfrm>
            <a:off x="542666" y="649029"/>
            <a:ext cx="8058668" cy="729180"/>
          </a:xfrm>
          <a:prstGeom prst="rect">
            <a:avLst/>
          </a:prstGeom>
        </p:spPr>
        <p:txBody>
          <a:bodyPr>
            <a:normAutofit/>
          </a:bodyPr>
          <a:lstStyle>
            <a:lvl1pPr defTabSz="384047">
              <a:defRPr sz="1512" b="1"/>
            </a:lvl1pPr>
          </a:lstStyle>
          <a:p>
            <a:r>
              <a:t>Copan</a:t>
            </a:r>
          </a:p>
        </p:txBody>
      </p:sp>
      <p:sp>
        <p:nvSpPr>
          <p:cNvPr id="132" name="The Maya city of Copan was the first to be explored by Stephens and Catherwood in 1839. in 1841, they published a book called Incidents of Travel in Central America, Chiapas and Yucatán which detailed their findings in Copan and other places. The book co"/>
          <p:cNvSpPr txBox="1">
            <a:spLocks noGrp="1"/>
          </p:cNvSpPr>
          <p:nvPr>
            <p:ph type="body" sz="quarter" idx="4294967295"/>
          </p:nvPr>
        </p:nvSpPr>
        <p:spPr>
          <a:xfrm>
            <a:off x="578300" y="1148212"/>
            <a:ext cx="7987400" cy="1388163"/>
          </a:xfrm>
          <a:prstGeom prst="rect">
            <a:avLst/>
          </a:prstGeom>
        </p:spPr>
        <p:txBody>
          <a:bodyPr>
            <a:normAutofit/>
          </a:bodyPr>
          <a:lstStyle/>
          <a:p>
            <a:pPr marL="0" indent="0" algn="ctr" defTabSz="868680">
              <a:spcBef>
                <a:spcPts val="900"/>
              </a:spcBef>
              <a:buSzTx/>
              <a:buNone/>
              <a:defRPr sz="1520"/>
            </a:pPr>
            <a:r>
              <a:t>The Maya city of Copan was the first to be explored by Stephens and Catherwood in 1839. in 1841, they published a book called </a:t>
            </a:r>
            <a:r>
              <a:rPr i="1"/>
              <a:t>Incidents of Travel in Central America, Chiapas and Yucatán</a:t>
            </a:r>
            <a:r>
              <a:t> which detailed their findings in Copan and other places. The book contained maps, detailed drawings by Catherwood and text by Stephens.</a:t>
            </a:r>
          </a:p>
        </p:txBody>
      </p:sp>
      <p:sp>
        <p:nvSpPr>
          <p:cNvPr id="133" name="Copan Facts:…"/>
          <p:cNvSpPr txBox="1"/>
          <p:nvPr/>
        </p:nvSpPr>
        <p:spPr>
          <a:xfrm>
            <a:off x="533318" y="2170030"/>
            <a:ext cx="3926051" cy="429368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2000" tIns="252000" rIns="252000" bIns="252000">
            <a:spAutoFit/>
          </a:bodyPr>
          <a:lstStyle/>
          <a:p>
            <a:pPr>
              <a:lnSpc>
                <a:spcPct val="90000"/>
              </a:lnSpc>
              <a:spcBef>
                <a:spcPts val="1000"/>
              </a:spcBef>
              <a:defRPr sz="1600" b="1"/>
            </a:pPr>
            <a:r>
              <a:t>Copan Facts:</a:t>
            </a:r>
          </a:p>
          <a:p>
            <a:pPr>
              <a:lnSpc>
                <a:spcPct val="90000"/>
              </a:lnSpc>
              <a:spcBef>
                <a:spcPts val="1000"/>
              </a:spcBef>
              <a:buSzPct val="100000"/>
              <a:buFont typeface="Arial"/>
              <a:buChar char="•"/>
              <a:defRPr sz="1600"/>
            </a:pPr>
            <a:r>
              <a:t>Copan is in West Honduras near its border with Guatemala.</a:t>
            </a:r>
          </a:p>
          <a:p>
            <a:pPr>
              <a:lnSpc>
                <a:spcPct val="90000"/>
              </a:lnSpc>
              <a:spcBef>
                <a:spcPts val="1000"/>
              </a:spcBef>
              <a:buSzPct val="100000"/>
              <a:buFont typeface="Arial"/>
              <a:buChar char="•"/>
              <a:defRPr sz="1600"/>
            </a:pPr>
            <a:r>
              <a:t>Some of the most detailed architecture and artwork of the ancient Maya was discovered in Copan.</a:t>
            </a:r>
          </a:p>
          <a:p>
            <a:pPr>
              <a:lnSpc>
                <a:spcPct val="90000"/>
              </a:lnSpc>
              <a:spcBef>
                <a:spcPts val="1000"/>
              </a:spcBef>
              <a:buSzPct val="100000"/>
              <a:buFont typeface="Arial"/>
              <a:buChar char="•"/>
              <a:defRPr sz="1600"/>
            </a:pPr>
            <a:r>
              <a:t>Copan first began to thrive under the rule of a warrior prince who declared himself as the King of Copan in AD 426. he was called K’inich Yax K’uk Mo’, which means Blue-Green Quetzal Makaw.</a:t>
            </a:r>
          </a:p>
          <a:p>
            <a:pPr>
              <a:lnSpc>
                <a:spcPct val="90000"/>
              </a:lnSpc>
              <a:spcBef>
                <a:spcPts val="1000"/>
              </a:spcBef>
              <a:buSzPct val="100000"/>
              <a:buFont typeface="Arial"/>
              <a:buChar char="•"/>
              <a:defRPr sz="1600"/>
            </a:pPr>
            <a:r>
              <a:t>One of Copan’s kings was called 18 rabbit!</a:t>
            </a:r>
          </a:p>
        </p:txBody>
      </p:sp>
      <p:pic>
        <p:nvPicPr>
          <p:cNvPr id="134" name="Audio Recording.m4a" descr="Audio Recording.m4a"/>
          <p:cNvPicPr>
            <a:picLocks/>
          </p:cNvPicPr>
          <p:nvPr>
            <a:audioFile r:link="rId3"/>
            <p:extLst>
              <p:ext uri="{DAA4B4D4-6D71-4841-9C94-3DE7FCFB9230}">
                <p14:media xmlns:p14="http://schemas.microsoft.com/office/powerpoint/2010/main" r:embed="rId2"/>
              </p:ext>
            </p:extLst>
          </p:nvPr>
        </p:nvPicPr>
        <p:blipFill>
          <a:blip r:embed="rId6"/>
          <a:stretch>
            <a:fillRect/>
          </a:stretch>
        </p:blipFill>
        <p:spPr>
          <a:xfrm>
            <a:off x="5330952" y="649029"/>
            <a:ext cx="571500" cy="571500"/>
          </a:xfrm>
          <a:prstGeom prst="rect">
            <a:avLst/>
          </a:prstGeom>
          <a:ln w="12700">
            <a:miter lim="400000"/>
          </a:ln>
        </p:spPr>
      </p:pic>
    </p:spTree>
    <p:custDataLst>
      <p:tags r:id="rId1"/>
    </p:custDataLst>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1231" fill="hold"/>
                                        <p:tgtEl>
                                          <p:spTgt spid="13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cTn>
                <p:tgtEl>
                  <p:spTgt spid="13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 name="Catherwood’s Drawings of Copan"/>
          <p:cNvSpPr txBox="1">
            <a:spLocks noGrp="1"/>
          </p:cNvSpPr>
          <p:nvPr>
            <p:ph type="title" idx="4294967295"/>
          </p:nvPr>
        </p:nvSpPr>
        <p:spPr>
          <a:xfrm>
            <a:off x="542666" y="649029"/>
            <a:ext cx="8058668" cy="729180"/>
          </a:xfrm>
          <a:prstGeom prst="rect">
            <a:avLst/>
          </a:prstGeom>
        </p:spPr>
        <p:txBody>
          <a:bodyPr>
            <a:normAutofit/>
          </a:bodyPr>
          <a:lstStyle>
            <a:lvl1pPr defTabSz="429768">
              <a:defRPr sz="1504" b="1"/>
            </a:lvl1pPr>
          </a:lstStyle>
          <a:p>
            <a:r>
              <a:t>Catherwood’s Drawings of Copan</a:t>
            </a:r>
          </a:p>
        </p:txBody>
      </p:sp>
      <p:sp>
        <p:nvSpPr>
          <p:cNvPr id="137" name="Frederick Catherwood produced many detailed drawings of what he and Stephens had discovered in Copan. He used a camera lucida which uses mirrors and prisms to superimpose the image to be drawn around. This helps to produce drawings that are accurate in p"/>
          <p:cNvSpPr txBox="1">
            <a:spLocks noGrp="1"/>
          </p:cNvSpPr>
          <p:nvPr>
            <p:ph type="body" sz="quarter" idx="4294967295"/>
          </p:nvPr>
        </p:nvSpPr>
        <p:spPr>
          <a:xfrm>
            <a:off x="578300" y="1148212"/>
            <a:ext cx="7987400" cy="1388163"/>
          </a:xfrm>
          <a:prstGeom prst="rect">
            <a:avLst/>
          </a:prstGeom>
        </p:spPr>
        <p:txBody>
          <a:bodyPr>
            <a:normAutofit/>
          </a:bodyPr>
          <a:lstStyle/>
          <a:p>
            <a:pPr marL="0" indent="0" algn="ctr" defTabSz="676655">
              <a:spcBef>
                <a:spcPts val="700"/>
              </a:spcBef>
              <a:buSzTx/>
              <a:buNone/>
              <a:defRPr sz="1332"/>
            </a:pPr>
            <a:r>
              <a:t>Frederick Catherwood produced many detailed drawings of what he and Stephens had discovered in Copan. He used a </a:t>
            </a:r>
            <a:r>
              <a:rPr b="1"/>
              <a:t>camera lucida </a:t>
            </a:r>
            <a:r>
              <a:t>which uses mirrors and prisms to superimpose the image to be drawn around. This helps to produce drawings that are accurate in proportion and perspective.</a:t>
            </a:r>
          </a:p>
          <a:p>
            <a:pPr marL="0" indent="0" algn="ctr" defTabSz="676655">
              <a:spcBef>
                <a:spcPts val="700"/>
              </a:spcBef>
              <a:buSzTx/>
              <a:buNone/>
              <a:defRPr sz="1332"/>
            </a:pPr>
            <a:r>
              <a:t>Several years later, Catherwood used a technique called </a:t>
            </a:r>
            <a:r>
              <a:rPr b="1"/>
              <a:t>lithography</a:t>
            </a:r>
            <a:r>
              <a:t> to produce prints of his work.</a:t>
            </a:r>
          </a:p>
        </p:txBody>
      </p:sp>
      <p:sp>
        <p:nvSpPr>
          <p:cNvPr id="138" name="Rectangle"/>
          <p:cNvSpPr/>
          <p:nvPr/>
        </p:nvSpPr>
        <p:spPr>
          <a:xfrm>
            <a:off x="4640262" y="3076575"/>
            <a:ext cx="3683001" cy="2928938"/>
          </a:xfrm>
          <a:prstGeom prst="rect">
            <a:avLst/>
          </a:prstGeom>
          <a:solidFill>
            <a:srgbClr val="F77957"/>
          </a:solidFill>
          <a:ln w="12700">
            <a:miter lim="400000"/>
          </a:ln>
        </p:spPr>
        <p:txBody>
          <a:bodyPr lIns="45719" rIns="45719" anchor="ctr"/>
          <a:lstStyle/>
          <a:p>
            <a:pPr algn="ctr">
              <a:defRPr>
                <a:solidFill>
                  <a:srgbClr val="FFFFFF"/>
                </a:solidFill>
              </a:defRPr>
            </a:pPr>
            <a:endParaRPr/>
          </a:p>
        </p:txBody>
      </p:sp>
      <p:sp>
        <p:nvSpPr>
          <p:cNvPr id="139" name="Rectangle"/>
          <p:cNvSpPr/>
          <p:nvPr/>
        </p:nvSpPr>
        <p:spPr>
          <a:xfrm>
            <a:off x="831850" y="3076575"/>
            <a:ext cx="3673475" cy="2928938"/>
          </a:xfrm>
          <a:prstGeom prst="rect">
            <a:avLst/>
          </a:prstGeom>
          <a:solidFill>
            <a:srgbClr val="E9C973"/>
          </a:solidFill>
          <a:ln w="12700">
            <a:miter lim="400000"/>
          </a:ln>
        </p:spPr>
        <p:txBody>
          <a:bodyPr lIns="45719" rIns="45719" anchor="ctr"/>
          <a:lstStyle/>
          <a:p>
            <a:pPr algn="ctr">
              <a:defRPr>
                <a:solidFill>
                  <a:srgbClr val="FFFFFF"/>
                </a:solidFill>
              </a:defRPr>
            </a:pPr>
            <a:endParaRPr/>
          </a:p>
        </p:txBody>
      </p:sp>
      <p:sp>
        <p:nvSpPr>
          <p:cNvPr id="140" name="camera lucida"/>
          <p:cNvSpPr txBox="1"/>
          <p:nvPr/>
        </p:nvSpPr>
        <p:spPr>
          <a:xfrm>
            <a:off x="836282" y="5422570"/>
            <a:ext cx="3664611" cy="7834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2000" tIns="252000" rIns="252000" bIns="252000">
            <a:spAutoFit/>
          </a:bodyPr>
          <a:lstStyle>
            <a:lvl1pPr algn="ctr">
              <a:lnSpc>
                <a:spcPct val="90000"/>
              </a:lnSpc>
              <a:spcBef>
                <a:spcPts val="1000"/>
              </a:spcBef>
              <a:defRPr b="1"/>
            </a:lvl1pPr>
          </a:lstStyle>
          <a:p>
            <a:r>
              <a:t>camera lucida</a:t>
            </a:r>
          </a:p>
        </p:txBody>
      </p:sp>
      <p:sp>
        <p:nvSpPr>
          <p:cNvPr id="141" name="lithography"/>
          <p:cNvSpPr txBox="1"/>
          <p:nvPr/>
        </p:nvSpPr>
        <p:spPr>
          <a:xfrm>
            <a:off x="4651045" y="5422570"/>
            <a:ext cx="3664610" cy="7834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2000" tIns="252000" rIns="252000" bIns="252000">
            <a:spAutoFit/>
          </a:bodyPr>
          <a:lstStyle>
            <a:lvl1pPr algn="ctr">
              <a:lnSpc>
                <a:spcPct val="90000"/>
              </a:lnSpc>
              <a:spcBef>
                <a:spcPts val="1000"/>
              </a:spcBef>
              <a:defRPr b="1"/>
            </a:lvl1pPr>
          </a:lstStyle>
          <a:p>
            <a:r>
              <a:t>lithography</a:t>
            </a:r>
          </a:p>
        </p:txBody>
      </p:sp>
      <p:pic>
        <p:nvPicPr>
          <p:cNvPr id="142" name="image.png" descr="image.pn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941887" y="2859087"/>
            <a:ext cx="2757488" cy="2698751"/>
          </a:xfrm>
          <a:prstGeom prst="rect">
            <a:avLst/>
          </a:prstGeom>
          <a:ln w="12700">
            <a:miter lim="400000"/>
          </a:ln>
        </p:spPr>
      </p:pic>
      <p:pic>
        <p:nvPicPr>
          <p:cNvPr id="143" name="image.png" descr="image.png"/>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728787" y="3076575"/>
            <a:ext cx="1876426" cy="2670175"/>
          </a:xfrm>
          <a:prstGeom prst="rect">
            <a:avLst/>
          </a:prstGeom>
          <a:ln w="12700">
            <a:miter lim="400000"/>
          </a:ln>
        </p:spPr>
      </p:pic>
      <p:pic>
        <p:nvPicPr>
          <p:cNvPr id="144" name="Audio Recording.m4a" descr="Audio Recording.m4a"/>
          <p:cNvPicPr>
            <a:picLocks/>
          </p:cNvPicPr>
          <p:nvPr>
            <a:audioFile r:link="rId3"/>
            <p:extLst>
              <p:ext uri="{DAA4B4D4-6D71-4841-9C94-3DE7FCFB9230}">
                <p14:media xmlns:p14="http://schemas.microsoft.com/office/powerpoint/2010/main" r:embed="rId2"/>
              </p:ext>
            </p:extLst>
          </p:nvPr>
        </p:nvPicPr>
        <p:blipFill>
          <a:blip r:embed="rId7"/>
          <a:stretch>
            <a:fillRect/>
          </a:stretch>
        </p:blipFill>
        <p:spPr>
          <a:xfrm>
            <a:off x="6320631" y="608012"/>
            <a:ext cx="571500" cy="571500"/>
          </a:xfrm>
          <a:prstGeom prst="rect">
            <a:avLst/>
          </a:prstGeom>
          <a:ln w="12700">
            <a:miter lim="400000"/>
          </a:ln>
        </p:spPr>
      </p:pic>
    </p:spTree>
    <p:custDataLst>
      <p:tags r:id="rId1"/>
    </p:custDataLst>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711" fill="hold"/>
                                        <p:tgtEl>
                                          <p:spTgt spid="14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cTn>
                <p:tgtEl>
                  <p:spTgt spid="14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 name="Idol at Copan"/>
          <p:cNvSpPr txBox="1">
            <a:spLocks noGrp="1"/>
          </p:cNvSpPr>
          <p:nvPr>
            <p:ph type="title" idx="4294967295"/>
          </p:nvPr>
        </p:nvSpPr>
        <p:spPr>
          <a:xfrm>
            <a:off x="596641" y="768091"/>
            <a:ext cx="3737493" cy="729180"/>
          </a:xfrm>
          <a:prstGeom prst="rect">
            <a:avLst/>
          </a:prstGeom>
        </p:spPr>
        <p:txBody>
          <a:bodyPr>
            <a:normAutofit/>
          </a:bodyPr>
          <a:lstStyle>
            <a:lvl1pPr defTabSz="384047">
              <a:defRPr sz="1512" b="1"/>
            </a:lvl1pPr>
          </a:lstStyle>
          <a:p>
            <a:r>
              <a:t>Idol at Copan</a:t>
            </a:r>
          </a:p>
        </p:txBody>
      </p:sp>
      <p:sp>
        <p:nvSpPr>
          <p:cNvPr id="147" name="This stone statue is more than three metres high and dates back to around AD 720.…"/>
          <p:cNvSpPr txBox="1">
            <a:spLocks noGrp="1"/>
          </p:cNvSpPr>
          <p:nvPr>
            <p:ph type="body" sz="quarter" idx="4294967295"/>
          </p:nvPr>
        </p:nvSpPr>
        <p:spPr>
          <a:xfrm>
            <a:off x="922585" y="1703632"/>
            <a:ext cx="3087193" cy="3674574"/>
          </a:xfrm>
          <a:prstGeom prst="rect">
            <a:avLst/>
          </a:prstGeom>
        </p:spPr>
        <p:txBody>
          <a:bodyPr>
            <a:normAutofit/>
          </a:bodyPr>
          <a:lstStyle/>
          <a:p>
            <a:pPr marL="0" indent="0" algn="just">
              <a:buSzTx/>
              <a:buNone/>
              <a:defRPr sz="2000"/>
            </a:pPr>
            <a:r>
              <a:t>This stone statue is more than three metres high and dates back to around AD 720.</a:t>
            </a:r>
          </a:p>
          <a:p>
            <a:pPr marL="0" indent="0" algn="just">
              <a:buSzTx/>
              <a:buNone/>
              <a:defRPr sz="2000"/>
            </a:pPr>
            <a:r>
              <a:t>It is thought to be one of Copan’s most famous rulers, King Waxaklajun Ub’aah K’awiil, in the guise of a maize god.</a:t>
            </a:r>
          </a:p>
        </p:txBody>
      </p:sp>
      <p:pic>
        <p:nvPicPr>
          <p:cNvPr id="148" name="image.png" descr="image.png"/>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4572000" y="512762"/>
            <a:ext cx="4068763" cy="5832476"/>
          </a:xfrm>
          <a:prstGeom prst="rect">
            <a:avLst/>
          </a:prstGeom>
          <a:ln w="12700">
            <a:miter lim="400000"/>
          </a:ln>
        </p:spPr>
      </p:pic>
      <p:pic>
        <p:nvPicPr>
          <p:cNvPr id="149" name="Audio Recording.m4a" descr="Audio Recording.m4a"/>
          <p:cNvPicPr>
            <a:picLocks/>
          </p:cNvPicPr>
          <p:nvPr>
            <a:audioFile r:link="rId3"/>
            <p:extLst>
              <p:ext uri="{DAA4B4D4-6D71-4841-9C94-3DE7FCFB9230}">
                <p14:media xmlns:p14="http://schemas.microsoft.com/office/powerpoint/2010/main" r:embed="rId2"/>
              </p:ext>
            </p:extLst>
          </p:nvPr>
        </p:nvPicPr>
        <p:blipFill>
          <a:blip r:embed="rId6"/>
          <a:stretch>
            <a:fillRect/>
          </a:stretch>
        </p:blipFill>
        <p:spPr>
          <a:xfrm>
            <a:off x="3246120" y="846931"/>
            <a:ext cx="571500" cy="571500"/>
          </a:xfrm>
          <a:prstGeom prst="rect">
            <a:avLst/>
          </a:prstGeom>
          <a:ln w="12700">
            <a:miter lim="400000"/>
          </a:ln>
        </p:spPr>
      </p:pic>
    </p:spTree>
    <p:custDataLst>
      <p:tags r:id="rId1"/>
    </p:custDataLst>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068" fill="hold"/>
                                        <p:tgtEl>
                                          <p:spTgt spid="1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cTn>
                <p:tgtEl>
                  <p:spTgt spid="149"/>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 name="Pyramidal Building and Fragments of Scultpure at Copan"/>
          <p:cNvSpPr txBox="1">
            <a:spLocks noGrp="1"/>
          </p:cNvSpPr>
          <p:nvPr>
            <p:ph type="title" idx="4294967295"/>
          </p:nvPr>
        </p:nvSpPr>
        <p:spPr>
          <a:xfrm>
            <a:off x="542589" y="834689"/>
            <a:ext cx="8058822" cy="727747"/>
          </a:xfrm>
          <a:prstGeom prst="rect">
            <a:avLst/>
          </a:prstGeom>
        </p:spPr>
        <p:txBody>
          <a:bodyPr>
            <a:normAutofit/>
          </a:bodyPr>
          <a:lstStyle>
            <a:lvl1pPr defTabSz="429768">
              <a:defRPr sz="1504" b="1"/>
            </a:lvl1pPr>
          </a:lstStyle>
          <a:p>
            <a:r>
              <a:t>Pyramidal Building and Fragments of Scultpure at Copan</a:t>
            </a:r>
          </a:p>
        </p:txBody>
      </p:sp>
      <p:sp>
        <p:nvSpPr>
          <p:cNvPr id="152" name="The remains of the sculptures weren’t found in exactly this location in front of the pyramid, but Catherwood did some more drawings back in London, he used the sketches he had made to draw new compositions."/>
          <p:cNvSpPr txBox="1">
            <a:spLocks noGrp="1"/>
          </p:cNvSpPr>
          <p:nvPr>
            <p:ph type="body" sz="quarter" idx="4294967295"/>
          </p:nvPr>
        </p:nvSpPr>
        <p:spPr>
          <a:xfrm>
            <a:off x="720534" y="2209610"/>
            <a:ext cx="2403857" cy="2999167"/>
          </a:xfrm>
          <a:prstGeom prst="rect">
            <a:avLst/>
          </a:prstGeom>
        </p:spPr>
        <p:txBody>
          <a:bodyPr>
            <a:normAutofit/>
          </a:bodyPr>
          <a:lstStyle>
            <a:lvl1pPr marL="0" indent="0" defTabSz="722376">
              <a:spcBef>
                <a:spcPts val="700"/>
              </a:spcBef>
              <a:buSzTx/>
              <a:buNone/>
              <a:defRPr sz="1580"/>
            </a:lvl1pPr>
          </a:lstStyle>
          <a:p>
            <a:r>
              <a:t>The remains of the sculptures weren’t found in exactly this location in front of the pyramid, but Catherwood did some more drawings back in London, he used the sketches he had made to draw new compositions.</a:t>
            </a:r>
          </a:p>
        </p:txBody>
      </p:sp>
      <p:pic>
        <p:nvPicPr>
          <p:cNvPr id="153" name="image.png" descr="image.png"/>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081337" y="1847850"/>
            <a:ext cx="5307013" cy="4244975"/>
          </a:xfrm>
          <a:prstGeom prst="rect">
            <a:avLst/>
          </a:prstGeom>
          <a:ln w="12700">
            <a:miter lim="400000"/>
          </a:ln>
        </p:spPr>
      </p:pic>
      <p:pic>
        <p:nvPicPr>
          <p:cNvPr id="154" name="Audio Recording.m4a" descr="Audio Recording.m4a"/>
          <p:cNvPicPr>
            <a:picLocks/>
          </p:cNvPicPr>
          <p:nvPr>
            <a:audioFile r:link="rId3"/>
            <p:extLst>
              <p:ext uri="{DAA4B4D4-6D71-4841-9C94-3DE7FCFB9230}">
                <p14:media xmlns:p14="http://schemas.microsoft.com/office/powerpoint/2010/main" r:embed="rId2"/>
              </p:ext>
            </p:extLst>
          </p:nvPr>
        </p:nvPicPr>
        <p:blipFill>
          <a:blip r:embed="rId6"/>
          <a:stretch>
            <a:fillRect/>
          </a:stretch>
        </p:blipFill>
        <p:spPr>
          <a:xfrm>
            <a:off x="7050024" y="912812"/>
            <a:ext cx="571500" cy="571500"/>
          </a:xfrm>
          <a:prstGeom prst="rect">
            <a:avLst/>
          </a:prstGeom>
          <a:ln w="12700">
            <a:miter lim="400000"/>
          </a:ln>
        </p:spPr>
      </p:pic>
    </p:spTree>
    <p:custDataLst>
      <p:tags r:id="rId1"/>
    </p:custDataLst>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921" fill="hold"/>
                                        <p:tgtEl>
                                          <p:spTgt spid="15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cTn>
                <p:tgtEl>
                  <p:spTgt spid="15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 name="Historical Picture Study"/>
          <p:cNvSpPr txBox="1">
            <a:spLocks noGrp="1"/>
          </p:cNvSpPr>
          <p:nvPr>
            <p:ph type="title" idx="4294967295"/>
          </p:nvPr>
        </p:nvSpPr>
        <p:spPr>
          <a:xfrm>
            <a:off x="542666" y="649029"/>
            <a:ext cx="8058668" cy="729180"/>
          </a:xfrm>
          <a:prstGeom prst="rect">
            <a:avLst/>
          </a:prstGeom>
        </p:spPr>
        <p:txBody>
          <a:bodyPr>
            <a:normAutofit/>
          </a:bodyPr>
          <a:lstStyle>
            <a:lvl1pPr defTabSz="384047">
              <a:defRPr sz="1512" b="1"/>
            </a:lvl1pPr>
          </a:lstStyle>
          <a:p>
            <a:r>
              <a:t>Historical Picture Study</a:t>
            </a:r>
          </a:p>
        </p:txBody>
      </p:sp>
      <p:sp>
        <p:nvSpPr>
          <p:cNvPr id="157" name="Look at one of the pictures in the photo pack.…"/>
          <p:cNvSpPr txBox="1">
            <a:spLocks noGrp="1"/>
          </p:cNvSpPr>
          <p:nvPr>
            <p:ph type="body" sz="quarter" idx="4294967295"/>
          </p:nvPr>
        </p:nvSpPr>
        <p:spPr>
          <a:xfrm>
            <a:off x="561800" y="1131712"/>
            <a:ext cx="8020400" cy="1083026"/>
          </a:xfrm>
          <a:prstGeom prst="rect">
            <a:avLst/>
          </a:prstGeom>
        </p:spPr>
        <p:txBody>
          <a:bodyPr>
            <a:normAutofit lnSpcReduction="10000"/>
          </a:bodyPr>
          <a:lstStyle/>
          <a:p>
            <a:pPr marL="0" indent="0" algn="ctr" defTabSz="621791">
              <a:spcBef>
                <a:spcPts val="600"/>
              </a:spcBef>
              <a:buSzTx/>
              <a:buNone/>
              <a:defRPr sz="1224"/>
            </a:pPr>
            <a:r>
              <a:t>Look at one of the pictures in the photo pack.</a:t>
            </a:r>
          </a:p>
          <a:p>
            <a:pPr marL="0" indent="0" algn="ctr" defTabSz="621791">
              <a:spcBef>
                <a:spcPts val="600"/>
              </a:spcBef>
              <a:buSzTx/>
              <a:buNone/>
              <a:defRPr sz="1224"/>
            </a:pPr>
            <a:r>
              <a:t>Answer the questions on your activity sheet in as much detail as you can, then carefully draw your own version of the picture.</a:t>
            </a:r>
          </a:p>
        </p:txBody>
      </p:sp>
      <p:sp>
        <p:nvSpPr>
          <p:cNvPr id="158" name="Rectangle"/>
          <p:cNvSpPr/>
          <p:nvPr/>
        </p:nvSpPr>
        <p:spPr>
          <a:xfrm>
            <a:off x="898525" y="2433637"/>
            <a:ext cx="7364413" cy="3556001"/>
          </a:xfrm>
          <a:prstGeom prst="rect">
            <a:avLst/>
          </a:prstGeom>
          <a:solidFill>
            <a:srgbClr val="E9C973"/>
          </a:solidFill>
          <a:ln w="12700">
            <a:miter lim="400000"/>
          </a:ln>
        </p:spPr>
        <p:txBody>
          <a:bodyPr lIns="45719" rIns="45719" anchor="ctr"/>
          <a:lstStyle/>
          <a:p>
            <a:pPr algn="ctr">
              <a:defRPr>
                <a:solidFill>
                  <a:srgbClr val="FFFFFF"/>
                </a:solidFill>
              </a:defRPr>
            </a:pPr>
            <a:endParaRPr/>
          </a:p>
        </p:txBody>
      </p:sp>
      <p:pic>
        <p:nvPicPr>
          <p:cNvPr id="159" name="image.png" descr="image.pn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960687" y="2522537"/>
            <a:ext cx="1778001" cy="2514601"/>
          </a:xfrm>
          <a:prstGeom prst="rect">
            <a:avLst/>
          </a:prstGeom>
          <a:ln>
            <a:solidFill>
              <a:srgbClr val="1C1C1C"/>
            </a:solidFill>
          </a:ln>
        </p:spPr>
      </p:pic>
      <p:pic>
        <p:nvPicPr>
          <p:cNvPr id="160" name="image.png" descr="image.png"/>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833937" y="2509837"/>
            <a:ext cx="3352801" cy="2370138"/>
          </a:xfrm>
          <a:prstGeom prst="rect">
            <a:avLst/>
          </a:prstGeom>
          <a:ln>
            <a:solidFill>
              <a:srgbClr val="1C1C1C"/>
            </a:solidFill>
          </a:ln>
        </p:spPr>
      </p:pic>
      <p:pic>
        <p:nvPicPr>
          <p:cNvPr id="161" name="image.png" descr="image.png"/>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905000" y="3394075"/>
            <a:ext cx="1778000" cy="2516188"/>
          </a:xfrm>
          <a:prstGeom prst="rect">
            <a:avLst/>
          </a:prstGeom>
          <a:ln>
            <a:solidFill>
              <a:srgbClr val="1C1C1C"/>
            </a:solidFill>
          </a:ln>
        </p:spPr>
      </p:pic>
      <p:pic>
        <p:nvPicPr>
          <p:cNvPr id="162" name="image.png" descr="image.png"/>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4406900" y="3538537"/>
            <a:ext cx="3352800" cy="2371726"/>
          </a:xfrm>
          <a:prstGeom prst="rect">
            <a:avLst/>
          </a:prstGeom>
          <a:ln>
            <a:solidFill>
              <a:srgbClr val="1C1C1C"/>
            </a:solidFill>
          </a:ln>
        </p:spPr>
      </p:pic>
      <p:pic>
        <p:nvPicPr>
          <p:cNvPr id="163" name="image.png" descr="image.png"/>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016000" y="2522537"/>
            <a:ext cx="1778000" cy="2514601"/>
          </a:xfrm>
          <a:prstGeom prst="rect">
            <a:avLst/>
          </a:prstGeom>
          <a:ln>
            <a:solidFill>
              <a:srgbClr val="1C1C1C"/>
            </a:solidFill>
          </a:ln>
        </p:spPr>
      </p:pic>
      <p:pic>
        <p:nvPicPr>
          <p:cNvPr id="165" name="Audio Recording.m4a" descr="Audio Recording.m4a"/>
          <p:cNvPicPr>
            <a:picLocks/>
          </p:cNvPicPr>
          <p:nvPr>
            <a:audioFile r:link="rId3"/>
            <p:extLst>
              <p:ext uri="{DAA4B4D4-6D71-4841-9C94-3DE7FCFB9230}">
                <p14:media xmlns:p14="http://schemas.microsoft.com/office/powerpoint/2010/main" r:embed="rId2"/>
              </p:ext>
            </p:extLst>
          </p:nvPr>
        </p:nvPicPr>
        <p:blipFill>
          <a:blip r:embed="rId10"/>
          <a:stretch>
            <a:fillRect/>
          </a:stretch>
        </p:blipFill>
        <p:spPr>
          <a:xfrm>
            <a:off x="5797550" y="727869"/>
            <a:ext cx="571500" cy="571500"/>
          </a:xfrm>
          <a:prstGeom prst="rect">
            <a:avLst/>
          </a:prstGeom>
          <a:ln w="12700">
            <a:miter lim="400000"/>
          </a:ln>
        </p:spPr>
      </p:pic>
    </p:spTree>
    <p:custDataLst>
      <p:tags r:id="rId1"/>
    </p:custDataLst>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8815" fill="hold"/>
                                        <p:tgtEl>
                                          <p:spTgt spid="16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cTn>
                <p:tgtEl>
                  <p:spTgt spid="165"/>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7" name="image.png" descr="image.png"/>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503237" y="512762"/>
            <a:ext cx="8137526" cy="5832476"/>
          </a:xfrm>
          <a:prstGeom prst="rect">
            <a:avLst/>
          </a:prstGeom>
          <a:ln w="12700">
            <a:miter lim="400000"/>
          </a:ln>
        </p:spPr>
      </p:pic>
      <p:sp>
        <p:nvSpPr>
          <p:cNvPr id="168" name="Rectangle"/>
          <p:cNvSpPr/>
          <p:nvPr/>
        </p:nvSpPr>
        <p:spPr>
          <a:xfrm>
            <a:off x="755650" y="1417637"/>
            <a:ext cx="5646738" cy="4513264"/>
          </a:xfrm>
          <a:prstGeom prst="rect">
            <a:avLst/>
          </a:prstGeom>
          <a:solidFill>
            <a:srgbClr val="E9C973"/>
          </a:solidFill>
          <a:ln w="12700">
            <a:miter lim="400000"/>
          </a:ln>
        </p:spPr>
        <p:txBody>
          <a:bodyPr lIns="45719" rIns="45719" anchor="ctr"/>
          <a:lstStyle/>
          <a:p>
            <a:pPr algn="ctr">
              <a:defRPr>
                <a:solidFill>
                  <a:srgbClr val="FFFFFF"/>
                </a:solidFill>
              </a:defRPr>
            </a:pPr>
            <a:endParaRPr/>
          </a:p>
        </p:txBody>
      </p:sp>
      <p:pic>
        <p:nvPicPr>
          <p:cNvPr id="169" name="image.png" descr="image.png"/>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a:xfrm>
            <a:off x="6038850" y="1327150"/>
            <a:ext cx="1976438" cy="5018088"/>
          </a:xfrm>
          <a:prstGeom prst="rect">
            <a:avLst/>
          </a:prstGeom>
          <a:ln w="12700">
            <a:miter lim="400000"/>
          </a:ln>
        </p:spPr>
      </p:pic>
      <p:sp>
        <p:nvSpPr>
          <p:cNvPr id="170" name="More Maya Cities"/>
          <p:cNvSpPr txBox="1">
            <a:spLocks noGrp="1"/>
          </p:cNvSpPr>
          <p:nvPr>
            <p:ph type="title" idx="4294967295"/>
          </p:nvPr>
        </p:nvSpPr>
        <p:spPr>
          <a:xfrm>
            <a:off x="542666" y="649029"/>
            <a:ext cx="8058668" cy="729180"/>
          </a:xfrm>
          <a:prstGeom prst="rect">
            <a:avLst/>
          </a:prstGeom>
        </p:spPr>
        <p:txBody>
          <a:bodyPr>
            <a:normAutofit/>
          </a:bodyPr>
          <a:lstStyle>
            <a:lvl1pPr defTabSz="384047">
              <a:defRPr sz="1512" b="1"/>
            </a:lvl1pPr>
          </a:lstStyle>
          <a:p>
            <a:r>
              <a:t>More Maya Cities</a:t>
            </a:r>
          </a:p>
        </p:txBody>
      </p:sp>
      <p:sp>
        <p:nvSpPr>
          <p:cNvPr id="171" name="Stephens and Catherwood went on to explore, document and draw scenes from a number of other Maya cities including Chichen Itza, Palenque, Uxmal and Tulum. Subsequent exploration of Mesoamerica has resulted in many more exciting discoveries.…"/>
          <p:cNvSpPr txBox="1">
            <a:spLocks noGrp="1"/>
          </p:cNvSpPr>
          <p:nvPr>
            <p:ph type="body" sz="half" idx="4294967295"/>
          </p:nvPr>
        </p:nvSpPr>
        <p:spPr>
          <a:xfrm>
            <a:off x="853860" y="1379325"/>
            <a:ext cx="5318555" cy="3372275"/>
          </a:xfrm>
          <a:prstGeom prst="rect">
            <a:avLst/>
          </a:prstGeom>
        </p:spPr>
        <p:txBody>
          <a:bodyPr>
            <a:normAutofit lnSpcReduction="10000"/>
          </a:bodyPr>
          <a:lstStyle/>
          <a:p>
            <a:pPr marL="0" indent="0" defTabSz="704087">
              <a:spcBef>
                <a:spcPts val="700"/>
              </a:spcBef>
              <a:buSzTx/>
              <a:buNone/>
              <a:defRPr sz="1232"/>
            </a:pPr>
            <a:r>
              <a:t>Stephens and Catherwood went on to explore, document and draw scenes from a number of other Maya cities including Chichen Itza, Palenque, Uxmal and Tulum. Subsequent exploration of Mesoamerica has resulted in many more exciting discoveries.</a:t>
            </a:r>
          </a:p>
          <a:p>
            <a:pPr marL="0" indent="0" defTabSz="704087">
              <a:spcBef>
                <a:spcPts val="700"/>
              </a:spcBef>
              <a:buSzTx/>
              <a:buNone/>
              <a:defRPr sz="1232"/>
            </a:pPr>
            <a:r>
              <a:t>In fact, exploration of the Maya continues to this day, and new discoveries are still being made. In August 2014, two more Maya cities were re-discovered in Campeche, Mexico. The existence of these cities, named Lagunita and Tamchen, was first known in the 1970s but their location wasn’t logged accurately enough. So they were soon lost again, hidden beneath the thick rainforest vegetation.</a:t>
            </a:r>
          </a:p>
          <a:p>
            <a:pPr marL="0" indent="0" defTabSz="704087">
              <a:spcBef>
                <a:spcPts val="700"/>
              </a:spcBef>
              <a:buSzTx/>
              <a:buNone/>
              <a:defRPr sz="1232"/>
            </a:pPr>
            <a:r>
              <a:t>Since they have been re-discovered, the ruins of a palace, temple, ball court and altar have all been found along with a huge doorway, described as ‘monster mouth’.</a:t>
            </a:r>
          </a:p>
          <a:p>
            <a:pPr marL="0" indent="0" defTabSz="704087">
              <a:spcBef>
                <a:spcPts val="700"/>
              </a:spcBef>
              <a:buSzTx/>
              <a:buNone/>
              <a:defRPr sz="1232"/>
            </a:pPr>
            <a:r>
              <a:t>It proves that history is all around us, waiting to be discovered! Why don’t you see what else you can find out about the fascinating lost cities of the Maya?</a:t>
            </a:r>
          </a:p>
        </p:txBody>
      </p:sp>
      <p:pic>
        <p:nvPicPr>
          <p:cNvPr id="172" name="Audio Recording.m4a" descr="Audio Recording.m4a"/>
          <p:cNvPicPr>
            <a:picLocks/>
          </p:cNvPicPr>
          <p:nvPr>
            <a:audioFile r:link="rId3"/>
            <p:extLst>
              <p:ext uri="{DAA4B4D4-6D71-4841-9C94-3DE7FCFB9230}">
                <p14:media xmlns:p14="http://schemas.microsoft.com/office/powerpoint/2010/main" r:embed="rId2"/>
              </p:ext>
            </p:extLst>
          </p:nvPr>
        </p:nvPicPr>
        <p:blipFill>
          <a:blip r:embed="rId7"/>
          <a:stretch>
            <a:fillRect/>
          </a:stretch>
        </p:blipFill>
        <p:spPr>
          <a:xfrm>
            <a:off x="5467350" y="755650"/>
            <a:ext cx="571500" cy="571500"/>
          </a:xfrm>
          <a:prstGeom prst="rect">
            <a:avLst/>
          </a:prstGeom>
          <a:ln w="12700">
            <a:miter lim="400000"/>
          </a:ln>
        </p:spPr>
      </p:pic>
    </p:spTree>
    <p:custDataLst>
      <p:tags r:id="rId1"/>
    </p:custDataLst>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4410" fill="hold"/>
                                        <p:tgtEl>
                                          <p:spTgt spid="17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cTn>
                <p:tgtEl>
                  <p:spTgt spid="17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6" name="Group"/>
          <p:cNvGrpSpPr/>
          <p:nvPr/>
        </p:nvGrpSpPr>
        <p:grpSpPr>
          <a:xfrm>
            <a:off x="503237" y="2930525"/>
            <a:ext cx="8137526" cy="3414713"/>
            <a:chOff x="0" y="0"/>
            <a:chExt cx="8137525" cy="3414712"/>
          </a:xfrm>
        </p:grpSpPr>
        <p:sp>
          <p:nvSpPr>
            <p:cNvPr id="174" name="Rounded Rectangle"/>
            <p:cNvSpPr/>
            <p:nvPr/>
          </p:nvSpPr>
          <p:spPr>
            <a:xfrm>
              <a:off x="0" y="0"/>
              <a:ext cx="8137525" cy="3414713"/>
            </a:xfrm>
            <a:prstGeom prst="roundRect">
              <a:avLst>
                <a:gd name="adj" fmla="val 6407"/>
              </a:avLst>
            </a:prstGeom>
            <a:solidFill>
              <a:srgbClr val="FFF9E7"/>
            </a:solidFill>
            <a:ln w="25400" cap="rnd">
              <a:solidFill>
                <a:srgbClr val="FEFBDA"/>
              </a:solidFill>
              <a:prstDash val="solid"/>
              <a:miter lim="800000"/>
            </a:ln>
            <a:effectLst/>
          </p:spPr>
          <p:txBody>
            <a:bodyPr wrap="square" lIns="45719" tIns="45719" rIns="45719" bIns="45719" numCol="1" anchor="ctr">
              <a:noAutofit/>
            </a:bodyPr>
            <a:lstStyle/>
            <a:p>
              <a:pPr algn="ctr">
                <a:defRPr sz="1300">
                  <a:solidFill>
                    <a:srgbClr val="FFFFFF"/>
                  </a:solidFill>
                </a:defRPr>
              </a:pPr>
              <a:endParaRPr/>
            </a:p>
          </p:txBody>
        </p:sp>
        <p:sp>
          <p:nvSpPr>
            <p:cNvPr id="175" name="Text"/>
            <p:cNvSpPr txBox="1"/>
            <p:nvPr/>
          </p:nvSpPr>
          <p:spPr>
            <a:xfrm>
              <a:off x="122446" y="1560036"/>
              <a:ext cx="7892633" cy="29464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lvl1pPr algn="ctr">
                <a:defRPr sz="1300">
                  <a:solidFill>
                    <a:srgbClr val="FFFFFF"/>
                  </a:solidFill>
                </a:defRPr>
              </a:lvl1pPr>
            </a:lstStyle>
            <a:p>
              <a:r>
                <a:t> </a:t>
              </a:r>
            </a:p>
          </p:txBody>
        </p:sp>
      </p:grpSp>
      <p:grpSp>
        <p:nvGrpSpPr>
          <p:cNvPr id="179" name="Group"/>
          <p:cNvGrpSpPr/>
          <p:nvPr/>
        </p:nvGrpSpPr>
        <p:grpSpPr>
          <a:xfrm>
            <a:off x="503237" y="512762"/>
            <a:ext cx="8137526" cy="2192338"/>
            <a:chOff x="0" y="0"/>
            <a:chExt cx="8137525" cy="2192337"/>
          </a:xfrm>
        </p:grpSpPr>
        <p:sp>
          <p:nvSpPr>
            <p:cNvPr id="177" name="Rounded Rectangle"/>
            <p:cNvSpPr/>
            <p:nvPr/>
          </p:nvSpPr>
          <p:spPr>
            <a:xfrm>
              <a:off x="0" y="0"/>
              <a:ext cx="8137525" cy="2192338"/>
            </a:xfrm>
            <a:prstGeom prst="roundRect">
              <a:avLst>
                <a:gd name="adj" fmla="val 6407"/>
              </a:avLst>
            </a:prstGeom>
            <a:solidFill>
              <a:srgbClr val="FFF9E7"/>
            </a:solidFill>
            <a:ln w="25400" cap="rnd">
              <a:solidFill>
                <a:srgbClr val="FEFBDA"/>
              </a:solidFill>
              <a:prstDash val="solid"/>
              <a:miter lim="800000"/>
            </a:ln>
            <a:effectLst/>
          </p:spPr>
          <p:txBody>
            <a:bodyPr wrap="square" lIns="45719" tIns="45719" rIns="45719" bIns="45719" numCol="1" anchor="ctr">
              <a:noAutofit/>
            </a:bodyPr>
            <a:lstStyle/>
            <a:p>
              <a:pPr algn="ctr">
                <a:defRPr sz="1300">
                  <a:solidFill>
                    <a:srgbClr val="FFFFFF"/>
                  </a:solidFill>
                </a:defRPr>
              </a:pPr>
              <a:endParaRPr/>
            </a:p>
          </p:txBody>
        </p:sp>
        <p:sp>
          <p:nvSpPr>
            <p:cNvPr id="178" name="Text"/>
            <p:cNvSpPr txBox="1"/>
            <p:nvPr/>
          </p:nvSpPr>
          <p:spPr>
            <a:xfrm>
              <a:off x="99526" y="948848"/>
              <a:ext cx="7938473" cy="29464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lvl1pPr algn="ctr">
                <a:defRPr sz="1300">
                  <a:solidFill>
                    <a:srgbClr val="FFFFFF"/>
                  </a:solidFill>
                </a:defRPr>
              </a:lvl1pPr>
            </a:lstStyle>
            <a:p>
              <a:r>
                <a:t> </a:t>
              </a:r>
            </a:p>
          </p:txBody>
        </p:sp>
      </p:grpSp>
      <p:sp>
        <p:nvSpPr>
          <p:cNvPr id="180" name="Success Criteria"/>
          <p:cNvSpPr txBox="1"/>
          <p:nvPr/>
        </p:nvSpPr>
        <p:spPr>
          <a:xfrm>
            <a:off x="628650" y="3068637"/>
            <a:ext cx="7886700" cy="5461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spAutoFit/>
          </a:bodyPr>
          <a:lstStyle>
            <a:lvl1pPr algn="ctr">
              <a:lnSpc>
                <a:spcPct val="90000"/>
              </a:lnSpc>
              <a:defRPr sz="3600" b="1">
                <a:latin typeface="Sassoon Infant Md"/>
                <a:ea typeface="Sassoon Infant Md"/>
                <a:cs typeface="Sassoon Infant Md"/>
                <a:sym typeface="Sassoon Infant Md"/>
              </a:defRPr>
            </a:lvl1pPr>
          </a:lstStyle>
          <a:p>
            <a:r>
              <a:t>Success Criteria</a:t>
            </a:r>
          </a:p>
        </p:txBody>
      </p:sp>
      <p:sp>
        <p:nvSpPr>
          <p:cNvPr id="181" name="Your turn"/>
          <p:cNvSpPr txBox="1"/>
          <p:nvPr/>
        </p:nvSpPr>
        <p:spPr>
          <a:xfrm>
            <a:off x="-512763" y="847724"/>
            <a:ext cx="7886701" cy="5461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spAutoFit/>
          </a:bodyPr>
          <a:lstStyle>
            <a:lvl1pPr algn="ctr">
              <a:lnSpc>
                <a:spcPct val="90000"/>
              </a:lnSpc>
              <a:defRPr sz="3600" b="1">
                <a:latin typeface="Sassoon Infant Md"/>
                <a:ea typeface="Sassoon Infant Md"/>
                <a:cs typeface="Sassoon Infant Md"/>
                <a:sym typeface="Sassoon Infant Md"/>
              </a:defRPr>
            </a:lvl1pPr>
          </a:lstStyle>
          <a:p>
            <a:r>
              <a:t>Your turn</a:t>
            </a:r>
          </a:p>
        </p:txBody>
      </p:sp>
      <p:sp>
        <p:nvSpPr>
          <p:cNvPr id="182" name="LO I can explain up to three forms of historical sources about the Maya"/>
          <p:cNvSpPr txBox="1">
            <a:spLocks noGrp="1"/>
          </p:cNvSpPr>
          <p:nvPr>
            <p:ph type="body" sz="quarter" idx="4294967295"/>
          </p:nvPr>
        </p:nvSpPr>
        <p:spPr>
          <a:xfrm>
            <a:off x="697438" y="1195913"/>
            <a:ext cx="7749124" cy="1272124"/>
          </a:xfrm>
          <a:prstGeom prst="rect">
            <a:avLst/>
          </a:prstGeom>
        </p:spPr>
        <p:txBody>
          <a:bodyPr>
            <a:normAutofit/>
          </a:bodyPr>
          <a:lstStyle/>
          <a:p>
            <a:pPr marL="221742" indent="-221742" defTabSz="886968">
              <a:spcBef>
                <a:spcPts val="900"/>
              </a:spcBef>
              <a:defRPr sz="1746"/>
            </a:pPr>
            <a:endParaRPr/>
          </a:p>
          <a:p>
            <a:pPr marL="221742" indent="-221742" defTabSz="886968">
              <a:spcBef>
                <a:spcPts val="900"/>
              </a:spcBef>
              <a:defRPr sz="1746"/>
            </a:pPr>
            <a:r>
              <a:t>LO I can explain up to three forms of historical sources about the Maya</a:t>
            </a:r>
          </a:p>
        </p:txBody>
      </p:sp>
      <p:sp>
        <p:nvSpPr>
          <p:cNvPr id="183" name="I can identify up to three sources of evidence about the Maya and explain what they tell me.…"/>
          <p:cNvSpPr txBox="1"/>
          <p:nvPr/>
        </p:nvSpPr>
        <p:spPr>
          <a:xfrm>
            <a:off x="776908" y="3492382"/>
            <a:ext cx="7814701" cy="290762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179999" tIns="179999" rIns="179999" bIns="179999">
            <a:spAutoFit/>
          </a:bodyPr>
          <a:lstStyle/>
          <a:p>
            <a:pPr marL="228600" indent="-228600">
              <a:lnSpc>
                <a:spcPct val="90000"/>
              </a:lnSpc>
              <a:spcBef>
                <a:spcPts val="1000"/>
              </a:spcBef>
              <a:buSzPct val="100000"/>
              <a:buFont typeface="Arial"/>
              <a:buChar char="•"/>
            </a:pPr>
            <a:r>
              <a:t>I can identify up to three sources of evidence about the Maya and explain what they tell me.</a:t>
            </a:r>
          </a:p>
          <a:p>
            <a:pPr marL="228600" indent="-228600">
              <a:lnSpc>
                <a:spcPct val="90000"/>
              </a:lnSpc>
              <a:spcBef>
                <a:spcPts val="1000"/>
              </a:spcBef>
              <a:buSzPct val="100000"/>
              <a:buFont typeface="Arial"/>
              <a:buChar char="•"/>
            </a:pPr>
            <a:r>
              <a:t>I can examine a historical picture and answer questions about an aspect of the Maya civilisation.</a:t>
            </a:r>
          </a:p>
          <a:p>
            <a:pPr>
              <a:lnSpc>
                <a:spcPct val="90000"/>
              </a:lnSpc>
              <a:spcBef>
                <a:spcPts val="1000"/>
              </a:spcBef>
            </a:pPr>
            <a:endParaRPr/>
          </a:p>
          <a:p>
            <a:pPr>
              <a:lnSpc>
                <a:spcPct val="90000"/>
              </a:lnSpc>
              <a:spcBef>
                <a:spcPts val="1000"/>
              </a:spcBef>
            </a:pPr>
            <a:endParaRPr/>
          </a:p>
          <a:p>
            <a:pPr>
              <a:lnSpc>
                <a:spcPct val="90000"/>
              </a:lnSpc>
              <a:spcBef>
                <a:spcPts val="1000"/>
              </a:spcBef>
            </a:pPr>
            <a:r>
              <a:t>(Extension: Explain how the same evidence can be interpreted in different ways)</a:t>
            </a:r>
          </a:p>
        </p:txBody>
      </p:sp>
      <p:pic>
        <p:nvPicPr>
          <p:cNvPr id="184" name="image.png" descr="image.pn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667625" y="615950"/>
            <a:ext cx="863600" cy="863600"/>
          </a:xfrm>
          <a:prstGeom prst="rect">
            <a:avLst/>
          </a:prstGeom>
          <a:ln w="12700">
            <a:miter lim="400000"/>
          </a:ln>
        </p:spPr>
      </p:pic>
      <p:pic>
        <p:nvPicPr>
          <p:cNvPr id="185" name="Audio Recording.m4a" descr="Audio Recording.m4a"/>
          <p:cNvPicPr>
            <a:picLocks/>
          </p:cNvPicPr>
          <p:nvPr>
            <a:audioFile r:link="rId3"/>
            <p:extLst>
              <p:ext uri="{DAA4B4D4-6D71-4841-9C94-3DE7FCFB9230}">
                <p14:media xmlns:p14="http://schemas.microsoft.com/office/powerpoint/2010/main" r:embed="rId2"/>
              </p:ext>
            </p:extLst>
          </p:nvPr>
        </p:nvPicPr>
        <p:blipFill>
          <a:blip r:embed="rId6"/>
          <a:stretch>
            <a:fillRect/>
          </a:stretch>
        </p:blipFill>
        <p:spPr>
          <a:xfrm>
            <a:off x="4901184" y="792960"/>
            <a:ext cx="571500" cy="571500"/>
          </a:xfrm>
          <a:prstGeom prst="rect">
            <a:avLst/>
          </a:prstGeom>
          <a:ln w="12700">
            <a:miter lim="400000"/>
          </a:ln>
        </p:spPr>
      </p:pic>
    </p:spTree>
    <p:custDataLst>
      <p:tags r:id="rId1"/>
    </p:custDataLst>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2308" fill="hold"/>
                                        <p:tgtEl>
                                          <p:spTgt spid="18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cTn>
                <p:tgtEl>
                  <p:spTgt spid="185"/>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Theme">
      <a:dk1>
        <a:srgbClr val="1C1C1C"/>
      </a:dk1>
      <a:lt1>
        <a:srgbClr val="FFFFFF"/>
      </a:lt1>
      <a:dk2>
        <a:srgbClr val="A7A7A7"/>
      </a:dk2>
      <a:lt2>
        <a:srgbClr val="535353"/>
      </a:lt2>
      <a:accent1>
        <a:srgbClr val="6B388C"/>
      </a:accent1>
      <a:accent2>
        <a:srgbClr val="E6236A"/>
      </a:accent2>
      <a:accent3>
        <a:srgbClr val="9BBB59"/>
      </a:accent3>
      <a:accent4>
        <a:srgbClr val="8064A2"/>
      </a:accent4>
      <a:accent5>
        <a:srgbClr val="4BACC6"/>
      </a:accent5>
      <a:accent6>
        <a:srgbClr val="F79646"/>
      </a:accent6>
      <a:hlink>
        <a:srgbClr val="0000FF"/>
      </a:hlink>
      <a:folHlink>
        <a:srgbClr val="FF00FF"/>
      </a:folHlink>
    </a:clrScheme>
    <a:fontScheme name="Office Theme">
      <a:majorFont>
        <a:latin typeface="Helvetica"/>
        <a:ea typeface="Helvetica"/>
        <a:cs typeface="Helvetica"/>
      </a:majorFont>
      <a:minorFont>
        <a:latin typeface="Helvetica Neue"/>
        <a:ea typeface="Helvetica Neue"/>
        <a:cs typeface="Helvetica Neue"/>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Sassoon Infant Rg"/>
            <a:ea typeface="Sassoon Infant Rg"/>
            <a:cs typeface="Sassoon Infant Rg"/>
            <a:sym typeface="Sassoon Infant Rg"/>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Sassoon Infant Rg"/>
            <a:ea typeface="Sassoon Infant Rg"/>
            <a:cs typeface="Sassoon Infant Rg"/>
            <a:sym typeface="Sassoon Infant Rg"/>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6B388C"/>
      </a:accent1>
      <a:accent2>
        <a:srgbClr val="E6236A"/>
      </a:accent2>
      <a:accent3>
        <a:srgbClr val="9BBB59"/>
      </a:accent3>
      <a:accent4>
        <a:srgbClr val="8064A2"/>
      </a:accent4>
      <a:accent5>
        <a:srgbClr val="4BACC6"/>
      </a:accent5>
      <a:accent6>
        <a:srgbClr val="F79646"/>
      </a:accent6>
      <a:hlink>
        <a:srgbClr val="0000FF"/>
      </a:hlink>
      <a:folHlink>
        <a:srgbClr val="FF00FF"/>
      </a:folHlink>
    </a:clrScheme>
    <a:fontScheme name="Office Theme">
      <a:majorFont>
        <a:latin typeface="Helvetica"/>
        <a:ea typeface="Helvetica"/>
        <a:cs typeface="Helvetica"/>
      </a:majorFont>
      <a:minorFont>
        <a:latin typeface="Helvetica Neue"/>
        <a:ea typeface="Helvetica Neue"/>
        <a:cs typeface="Helvetica Neue"/>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Sassoon Infant Rg"/>
            <a:ea typeface="Sassoon Infant Rg"/>
            <a:cs typeface="Sassoon Infant Rg"/>
            <a:sym typeface="Sassoon Infant Rg"/>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C1C1C"/>
            </a:solidFill>
            <a:effectLst/>
            <a:uFillTx/>
            <a:latin typeface="Sassoon Infant Rg"/>
            <a:ea typeface="Sassoon Infant Rg"/>
            <a:cs typeface="Sassoon Infant Rg"/>
            <a:sym typeface="Sassoon Infant Rg"/>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0</TotalTime>
  <Words>1101</Words>
  <Application>Microsoft Office PowerPoint</Application>
  <PresentationFormat>On-screen Show (4:3)</PresentationFormat>
  <Paragraphs>77</Paragraphs>
  <Slides>13</Slides>
  <Notes>0</Notes>
  <HiddenSlides>0</HiddenSlides>
  <MMClips>13</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Helvetica Neue</vt:lpstr>
      <vt:lpstr>Sassoon Infant Md</vt:lpstr>
      <vt:lpstr>Sassoon Infant Rg</vt:lpstr>
      <vt:lpstr>Office Theme</vt:lpstr>
      <vt:lpstr>PowerPoint Presentation</vt:lpstr>
      <vt:lpstr>PowerPoint Presentation</vt:lpstr>
      <vt:lpstr>Understanding History</vt:lpstr>
      <vt:lpstr>Using Sources of Evidence</vt:lpstr>
      <vt:lpstr>Parts of the Puzzle</vt:lpstr>
      <vt:lpstr>Maya Explorers</vt:lpstr>
      <vt:lpstr>Copan</vt:lpstr>
      <vt:lpstr>Catherwood’s Drawings of Copan</vt:lpstr>
      <vt:lpstr>Idol at Copan</vt:lpstr>
      <vt:lpstr>Pyramidal Building and Fragments of Scultpure at Copan</vt:lpstr>
      <vt:lpstr>Historical Picture Study</vt:lpstr>
      <vt:lpstr>More Maya Cities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Naomi Akien</cp:lastModifiedBy>
  <cp:revision>2</cp:revision>
  <dcterms:modified xsi:type="dcterms:W3CDTF">2021-02-23T19:30:08Z</dcterms:modified>
</cp:coreProperties>
</file>