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3" r:id="rId3"/>
    <p:sldId id="284" r:id="rId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688" autoAdjust="0"/>
    <p:restoredTop sz="94639" autoAdjust="0"/>
  </p:normalViewPr>
  <p:slideViewPr>
    <p:cSldViewPr>
      <p:cViewPr varScale="1">
        <p:scale>
          <a:sx n="74" d="100"/>
          <a:sy n="74" d="100"/>
        </p:scale>
        <p:origin x="162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3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AF1DB4-9855-4A50-AA15-B03B2B3CF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76615-636C-41AD-8261-997D6E8AD233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4451C-2F49-43FE-987D-3DA39C37A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179DC-C99E-47DA-9C57-B9B1AB6E4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05B15-094B-4642-9F11-D78BD232170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892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17FC96-33E6-4332-8CA7-B6EBE6FB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E2AC3-C26C-460E-9F16-39F93BFA8973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FBAF7-F1C9-42B0-9939-49DD0F30E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EEFAE-941F-468F-8CF6-6FFFD8915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26914-3FBC-48AA-9F6F-1437EEC5A47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117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2549F-1F22-4E19-8CB5-BCEAEFB0C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247C6-05EC-4EB9-99BF-D9F2E84CA7D2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5C4673-09D7-4E38-98BF-B7630992D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4047D-7FCB-46AC-9FAA-3C93AA193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15A1F-7B7B-4371-9B58-BA56858F2E2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789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9D9A407-8715-4030-9150-26DF13DD4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DC7AF-D099-4BFE-BF47-8348CD94A192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C96905D-8830-4EED-B21B-6351605C2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B0FE7B7-DE41-4343-B09B-3870EC5C2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1DE77-9DB0-4A77-AF52-183E97B9B54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965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33A8F45-A136-4D8C-ADEE-319DEB92E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E291C-99A7-4447-AAE9-2F320E737761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D5DFF83-1F38-4AFB-8ED0-002F2ADAE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28442B8-9650-4F8E-870E-EB49A4DA4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D7938-A72A-49CD-BDCE-8ED112AE36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35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5F7300-D883-4CB0-AF18-4684DBF5E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DE031-1241-4EC7-83AE-0C30C120460A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8706D5B-31F5-4D44-A5CF-3CDB0C770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90C528A-5CDA-4C71-A69D-597768896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49965-9359-42AB-A7C1-6E4F0EBA42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56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A418508-7095-461C-AE2B-B53EDA4AF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65481-802C-4831-B84E-2E28B69B5D44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6083968-2E51-4E4D-9D57-3E0931FFB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E1AF260-4D76-4553-A9FC-21DE1BA0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61A3C-24BA-4984-999B-AED0AFD3C8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073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45474ED-8364-4630-A156-FB471A341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767BE-10E6-4B99-8131-5FB3E54FBBF2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39E368-7F31-4A79-A5B2-8B1723623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B2A2F5-02DD-42CB-BA01-B3547DE43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7DB0D-D800-4E7A-AB8D-0FAE70511B1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819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280A41B-563E-4F37-9EC6-C41AB83D4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F7B69-6345-46D1-8AB1-ED4DD5CC51E4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D591DFC-17C9-48E2-B123-9D5CA393C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366801F-8D63-4A2D-BA73-69438E3AD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68966-00DC-4522-A8AD-7F7466989F4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963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705E0E-BDFE-4E8E-9F6C-D52180019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882FB-583B-47EE-9EE1-5991EB2AEE84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DF383-C5D2-4A3C-B393-62E934C69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CE272-8832-488D-BA0C-E6364038B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E0968-7A3C-4A25-B355-6BAF282AC3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779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AACCDA-375B-4DF1-BA58-D6E195D78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8D322-C1B6-40A8-9FD3-D45B2976DC31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93938-09F6-4E75-9910-F0B9DE7D9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3AB794-5754-4680-9E27-71E36F473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75637-378B-4858-9241-A6287300C5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105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6790B56-2C5B-40BD-941D-B350714CC96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009E569-A942-4681-A789-7420553344F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A16C3D-787E-4745-ABEF-472C5225E6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C3A697-350F-49CF-8253-A281D7A8FA69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8E1570-433B-484E-9D37-76B0D76195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1BAA83-499F-4483-A3CE-94585F8ECC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F9D3C75-7E16-4800-A128-4DF5FB1619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>
            <a:extLst>
              <a:ext uri="{FF2B5EF4-FFF2-40B4-BE49-F238E27FC236}">
                <a16:creationId xmlns:a16="http://schemas.microsoft.com/office/drawing/2014/main" id="{8602D9F1-8CA9-4DBC-8935-B293DC97B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A93E1B-C6D2-4A8C-84F5-669EE39D0975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dirty="0">
                <a:latin typeface="CCW Cursive Writing 1" panose="03050602040000000000" pitchFamily="66" charset="0"/>
              </a:rPr>
              <a:t>This week, we are learning about the split digraph…………</a:t>
            </a:r>
          </a:p>
          <a:p>
            <a:pPr>
              <a:defRPr/>
            </a:pPr>
            <a:endParaRPr lang="en-GB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7200" dirty="0">
                <a:latin typeface="CCW Cursive Writing 1" panose="03050602040000000000" pitchFamily="66" charset="0"/>
              </a:rPr>
              <a:t>    a   e</a:t>
            </a:r>
            <a:endParaRPr 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2052" name="Group 13">
            <a:extLst>
              <a:ext uri="{FF2B5EF4-FFF2-40B4-BE49-F238E27FC236}">
                <a16:creationId xmlns:a16="http://schemas.microsoft.com/office/drawing/2014/main" id="{2096D34B-276B-425E-8A87-4E45830DACF5}"/>
              </a:ext>
            </a:extLst>
          </p:cNvPr>
          <p:cNvGrpSpPr>
            <a:grpSpLocks/>
          </p:cNvGrpSpPr>
          <p:nvPr/>
        </p:nvGrpSpPr>
        <p:grpSpPr bwMode="auto">
          <a:xfrm>
            <a:off x="3500438" y="4619625"/>
            <a:ext cx="2143125" cy="720725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3718" y="3937917"/>
              <a:ext cx="432999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A558166-15FE-4BF1-9857-174C2E63036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03"/>
    </mc:Choice>
    <mc:Fallback>
      <p:transition spd="slow" advTm="116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>
            <a:extLst>
              <a:ext uri="{FF2B5EF4-FFF2-40B4-BE49-F238E27FC236}">
                <a16:creationId xmlns:a16="http://schemas.microsoft.com/office/drawing/2014/main" id="{8602D9F1-8CA9-4DBC-8935-B293DC97B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A93E1B-C6D2-4A8C-84F5-669EE39D0975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3600" dirty="0">
                <a:latin typeface="Comic Sans MS" panose="030F0702030302020204" pitchFamily="66" charset="0"/>
              </a:rPr>
              <a:t>This morning’s lesson is a little bit different. I haven’t included words for us to read together.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3600" dirty="0">
                <a:latin typeface="Comic Sans MS" panose="030F0702030302020204" pitchFamily="66" charset="0"/>
              </a:rPr>
              <a:t>Have a look on the next page to find out what you will be doing instead.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7200" dirty="0">
                <a:latin typeface="Comic Sans MS" panose="030F0702030302020204" pitchFamily="66" charset="0"/>
              </a:rPr>
              <a:t> </a:t>
            </a:r>
            <a:endParaRPr lang="en-US" sz="7200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59B7EAC-2D6E-4597-8020-3870CD154D9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7565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433"/>
    </mc:Choice>
    <mc:Fallback>
      <p:transition spd="slow" advTm="104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>
            <a:extLst>
              <a:ext uri="{FF2B5EF4-FFF2-40B4-BE49-F238E27FC236}">
                <a16:creationId xmlns:a16="http://schemas.microsoft.com/office/drawing/2014/main" id="{8602D9F1-8CA9-4DBC-8935-B293DC97B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A93E1B-C6D2-4A8C-84F5-669EE39D0975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7200" dirty="0">
                <a:latin typeface="Comic Sans MS" panose="030F0702030302020204" pitchFamily="66" charset="0"/>
              </a:rPr>
              <a:t> </a:t>
            </a:r>
            <a:endParaRPr lang="en-US" sz="7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DF0046-3C5B-4262-A2B4-B637C9EC2EC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2438" t="7980" r="23226" b="3983"/>
          <a:stretch/>
        </p:blipFill>
        <p:spPr>
          <a:xfrm>
            <a:off x="2087724" y="1600200"/>
            <a:ext cx="4968552" cy="4525963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721EE94-D7CB-4552-B012-C2EFCDFC581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5451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447"/>
    </mc:Choice>
    <mc:Fallback>
      <p:transition spd="slow" advTm="324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822</TotalTime>
  <Words>55</Words>
  <Application>Microsoft Office PowerPoint</Application>
  <PresentationFormat>On-screen Show (4:3)</PresentationFormat>
  <Paragraphs>10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CCW Cursive Writing 1</vt:lpstr>
      <vt:lpstr>Comic Sans MS</vt:lpstr>
      <vt:lpstr>Office Theme</vt:lpstr>
      <vt:lpstr>Phonics </vt:lpstr>
      <vt:lpstr>Phonics </vt:lpstr>
      <vt:lpstr>Phonics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Christina Weerasekera</cp:lastModifiedBy>
  <cp:revision>216</cp:revision>
  <dcterms:created xsi:type="dcterms:W3CDTF">2012-11-21T10:26:22Z</dcterms:created>
  <dcterms:modified xsi:type="dcterms:W3CDTF">2021-01-14T18:07:30Z</dcterms:modified>
</cp:coreProperties>
</file>