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C3B91-FC14-4B45-A7B9-D6DB33EE2F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1C5A610-8FE0-489D-9D58-D1C898AE0B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33C53D-5F9E-4DD3-BAFA-0A851DD622B1}"/>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5" name="Footer Placeholder 4">
            <a:extLst>
              <a:ext uri="{FF2B5EF4-FFF2-40B4-BE49-F238E27FC236}">
                <a16:creationId xmlns:a16="http://schemas.microsoft.com/office/drawing/2014/main" id="{F611B149-2396-4B66-BACE-ADA8D152B6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E57E39-458F-4C17-8196-398F5020BE07}"/>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283985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FA458-38D6-4263-A1C3-06CB0873FA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F0DC00-6EF5-4118-8DA5-3CC246B9A2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60CBC7-CC4A-42C6-98DC-C916C850D8E1}"/>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5" name="Footer Placeholder 4">
            <a:extLst>
              <a:ext uri="{FF2B5EF4-FFF2-40B4-BE49-F238E27FC236}">
                <a16:creationId xmlns:a16="http://schemas.microsoft.com/office/drawing/2014/main" id="{6A5755F1-31EC-4BC2-B886-4156B40CAA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CCB355-B8D2-464C-B7D1-16A0F1A58E7B}"/>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3899526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B5811-4DDF-40A0-BF90-3A814AB19E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EA5063C-41E6-47D3-B599-9C7061E908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F1473B-0B98-481C-B235-C8957FD9C33B}"/>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5" name="Footer Placeholder 4">
            <a:extLst>
              <a:ext uri="{FF2B5EF4-FFF2-40B4-BE49-F238E27FC236}">
                <a16:creationId xmlns:a16="http://schemas.microsoft.com/office/drawing/2014/main" id="{9030C58B-26CE-446D-94C8-E6AEFCA79F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26E930-873D-4B1E-B269-F02F06ADF805}"/>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2498139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7CFE5-D9B6-47D2-AAB1-E671A31366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B4F343-CC58-4474-9B80-FBDDD7AB8F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AA712F9-92ED-49A2-8939-7E38A8B092E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ED08EE-3E54-4603-AF17-4C2CB607B839}"/>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6" name="Footer Placeholder 5">
            <a:extLst>
              <a:ext uri="{FF2B5EF4-FFF2-40B4-BE49-F238E27FC236}">
                <a16:creationId xmlns:a16="http://schemas.microsoft.com/office/drawing/2014/main" id="{5B2C5CFE-09EA-4B7B-B52D-859D338679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BC7C4B-9226-4D51-A2D2-69B32AD06F9C}"/>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3252862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322EE-6590-4A79-B293-74313215FD4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C19784-7676-4A03-B28E-245D15F418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300BA8-6C70-442E-886C-537FC86A7A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4D6E9B-DC0D-4DBB-9503-757194A913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3A2F5A-4511-4C8A-8743-BFEC6C071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7AE07D-5248-4409-A818-53D8880E8928}"/>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8" name="Footer Placeholder 7">
            <a:extLst>
              <a:ext uri="{FF2B5EF4-FFF2-40B4-BE49-F238E27FC236}">
                <a16:creationId xmlns:a16="http://schemas.microsoft.com/office/drawing/2014/main" id="{B5608ABA-7288-4760-8ABD-87A9F0977B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04FD55-C1D2-4763-88B9-5AAAC1187948}"/>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2446146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1F6BA-0B44-47DB-AF1F-267116EBAFB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317904-A211-4938-82F9-49327346CA54}"/>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4" name="Footer Placeholder 3">
            <a:extLst>
              <a:ext uri="{FF2B5EF4-FFF2-40B4-BE49-F238E27FC236}">
                <a16:creationId xmlns:a16="http://schemas.microsoft.com/office/drawing/2014/main" id="{F396F166-48FB-45D1-9630-AB2ADA149E4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A211286-DFA9-4031-94CE-CF2BCBCE4676}"/>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2491298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18E03F-CDCB-4087-83BD-78DC89D3DB87}"/>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3" name="Footer Placeholder 2">
            <a:extLst>
              <a:ext uri="{FF2B5EF4-FFF2-40B4-BE49-F238E27FC236}">
                <a16:creationId xmlns:a16="http://schemas.microsoft.com/office/drawing/2014/main" id="{3FEB174D-D340-426F-B174-74F5CCAA10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441C11C-FD84-4B74-8469-6F9CD3B5AEE0}"/>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97140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8A87B-BD72-40FA-AFD1-7BC41CB3FE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EB13BA-5E68-4320-BBAD-2F28A84612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6C60A53-6FBD-4D47-90A8-DF8031B4F4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1B8AEB-F65A-455A-B4B3-301245900558}"/>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6" name="Footer Placeholder 5">
            <a:extLst>
              <a:ext uri="{FF2B5EF4-FFF2-40B4-BE49-F238E27FC236}">
                <a16:creationId xmlns:a16="http://schemas.microsoft.com/office/drawing/2014/main" id="{CBFBE3B5-0C5C-4FE2-B259-288780B8D6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B6E30F-8049-4161-A321-160240C9D9C9}"/>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105267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ECC2D-0052-4AAC-A714-6C20CE8CD0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6DD047D-4FF6-47B9-81AE-CB646C2FC6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0E7D34-8AF5-4AEA-804F-A3C5F676AE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C185AD-9930-4036-8B68-614F33BE31D7}"/>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6" name="Footer Placeholder 5">
            <a:extLst>
              <a:ext uri="{FF2B5EF4-FFF2-40B4-BE49-F238E27FC236}">
                <a16:creationId xmlns:a16="http://schemas.microsoft.com/office/drawing/2014/main" id="{C31EDEC5-4300-4F94-865D-412BF627A9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B07831-6B99-4A6F-AAB8-4A1024A3E7FB}"/>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774434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631BC-8448-44E0-BA64-78E49392C2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6FA212-06AA-4840-9D73-BF3770BE22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69BB3E-25AC-489A-92BC-1DAAD7A8E149}"/>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5" name="Footer Placeholder 4">
            <a:extLst>
              <a:ext uri="{FF2B5EF4-FFF2-40B4-BE49-F238E27FC236}">
                <a16:creationId xmlns:a16="http://schemas.microsoft.com/office/drawing/2014/main" id="{3C2077F9-FA09-4ABA-A0B0-BB1E21DF56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1BD607-8976-43EC-86C4-046589F2817D}"/>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1756417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E52C0F-F054-4F75-B570-28BC1F5030C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E4934B-5EBB-4688-856F-FF4C2B23F2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203B58-D622-44D7-809D-236C4FB218A8}"/>
              </a:ext>
            </a:extLst>
          </p:cNvPr>
          <p:cNvSpPr>
            <a:spLocks noGrp="1"/>
          </p:cNvSpPr>
          <p:nvPr>
            <p:ph type="dt" sz="half" idx="10"/>
          </p:nvPr>
        </p:nvSpPr>
        <p:spPr/>
        <p:txBody>
          <a:bodyPr/>
          <a:lstStyle/>
          <a:p>
            <a:fld id="{FE22149C-FC2D-4E75-98DE-DFAE88A9DC90}" type="datetimeFigureOut">
              <a:rPr lang="en-GB" smtClean="0"/>
              <a:t>01/03/2021</a:t>
            </a:fld>
            <a:endParaRPr lang="en-GB"/>
          </a:p>
        </p:txBody>
      </p:sp>
      <p:sp>
        <p:nvSpPr>
          <p:cNvPr id="5" name="Footer Placeholder 4">
            <a:extLst>
              <a:ext uri="{FF2B5EF4-FFF2-40B4-BE49-F238E27FC236}">
                <a16:creationId xmlns:a16="http://schemas.microsoft.com/office/drawing/2014/main" id="{826ED304-FF18-40A1-92E6-6F11BAD686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3D22B1-C281-44E2-8D2D-75CFC4BF14FF}"/>
              </a:ext>
            </a:extLst>
          </p:cNvPr>
          <p:cNvSpPr>
            <a:spLocks noGrp="1"/>
          </p:cNvSpPr>
          <p:nvPr>
            <p:ph type="sldNum" sz="quarter" idx="12"/>
          </p:nvPr>
        </p:nvSpPr>
        <p:spPr/>
        <p:txBody>
          <a:bodyPr/>
          <a:lstStyle/>
          <a:p>
            <a:fld id="{5F17F110-3AAC-4B27-9C86-D7C2FE5D480B}" type="slidenum">
              <a:rPr lang="en-GB" smtClean="0"/>
              <a:t>‹#›</a:t>
            </a:fld>
            <a:endParaRPr lang="en-GB"/>
          </a:p>
        </p:txBody>
      </p:sp>
    </p:spTree>
    <p:extLst>
      <p:ext uri="{BB962C8B-B14F-4D97-AF65-F5344CB8AC3E}">
        <p14:creationId xmlns:p14="http://schemas.microsoft.com/office/powerpoint/2010/main" val="3187382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067A49-A15C-4986-9A07-1783B7A743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70747E-F84C-4389-91AC-3F87A929A4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87732A-A6D3-452B-B4F2-869765788A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22149C-FC2D-4E75-98DE-DFAE88A9DC90}" type="datetimeFigureOut">
              <a:rPr lang="en-GB" smtClean="0"/>
              <a:t>01/03/2021</a:t>
            </a:fld>
            <a:endParaRPr lang="en-GB"/>
          </a:p>
        </p:txBody>
      </p:sp>
      <p:sp>
        <p:nvSpPr>
          <p:cNvPr id="5" name="Footer Placeholder 4">
            <a:extLst>
              <a:ext uri="{FF2B5EF4-FFF2-40B4-BE49-F238E27FC236}">
                <a16:creationId xmlns:a16="http://schemas.microsoft.com/office/drawing/2014/main" id="{75BFF618-C46C-4718-A686-BA6ABD312D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865E081-EBAC-4422-B399-E5BE39374D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17F110-3AAC-4B27-9C86-D7C2FE5D480B}" type="slidenum">
              <a:rPr lang="en-GB" smtClean="0"/>
              <a:t>‹#›</a:t>
            </a:fld>
            <a:endParaRPr lang="en-GB"/>
          </a:p>
        </p:txBody>
      </p:sp>
    </p:spTree>
    <p:extLst>
      <p:ext uri="{BB962C8B-B14F-4D97-AF65-F5344CB8AC3E}">
        <p14:creationId xmlns:p14="http://schemas.microsoft.com/office/powerpoint/2010/main" val="2431519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9268BC4-4C4B-45E0-83F0-6DEB5BC6A55E}"/>
              </a:ext>
            </a:extLst>
          </p:cNvPr>
          <p:cNvSpPr>
            <a:spLocks noGrp="1"/>
          </p:cNvSpPr>
          <p:nvPr>
            <p:ph type="ctrTitle"/>
          </p:nvPr>
        </p:nvSpPr>
        <p:spPr>
          <a:xfrm>
            <a:off x="3045368" y="2043663"/>
            <a:ext cx="6105194" cy="2031055"/>
          </a:xfrm>
        </p:spPr>
        <p:txBody>
          <a:bodyPr>
            <a:normAutofit/>
          </a:bodyPr>
          <a:lstStyle/>
          <a:p>
            <a:r>
              <a:rPr lang="en-GB">
                <a:solidFill>
                  <a:srgbClr val="FFFFFF"/>
                </a:solidFill>
              </a:rPr>
              <a:t>Scroll IX</a:t>
            </a:r>
          </a:p>
        </p:txBody>
      </p:sp>
      <p:sp>
        <p:nvSpPr>
          <p:cNvPr id="3" name="Subtitle 2">
            <a:extLst>
              <a:ext uri="{FF2B5EF4-FFF2-40B4-BE49-F238E27FC236}">
                <a16:creationId xmlns:a16="http://schemas.microsoft.com/office/drawing/2014/main" id="{43F7DFF0-B583-4BA6-9D20-7CE38B70A00A}"/>
              </a:ext>
            </a:extLst>
          </p:cNvPr>
          <p:cNvSpPr>
            <a:spLocks noGrp="1"/>
          </p:cNvSpPr>
          <p:nvPr>
            <p:ph type="subTitle" idx="1"/>
          </p:nvPr>
        </p:nvSpPr>
        <p:spPr>
          <a:xfrm>
            <a:off x="3045368" y="4074718"/>
            <a:ext cx="6105194" cy="682079"/>
          </a:xfrm>
        </p:spPr>
        <p:txBody>
          <a:bodyPr>
            <a:normAutofit fontScale="40000" lnSpcReduction="20000"/>
          </a:bodyPr>
          <a:lstStyle/>
          <a:p>
            <a:r>
              <a:rPr lang="en-GB">
                <a:solidFill>
                  <a:srgbClr val="FFFFFF"/>
                </a:solidFill>
              </a:rPr>
              <a:t>The thieves of Ostia </a:t>
            </a:r>
          </a:p>
          <a:p>
            <a:endParaRPr lang="en-GB">
              <a:solidFill>
                <a:srgbClr val="FFFFFF"/>
              </a:solidFill>
            </a:endParaRPr>
          </a:p>
          <a:p>
            <a:r>
              <a:rPr lang="en-GB">
                <a:solidFill>
                  <a:srgbClr val="FFFFFF"/>
                </a:solidFill>
              </a:rPr>
              <a:t>2.3.21</a:t>
            </a:r>
            <a:endParaRPr lang="en-GB" dirty="0">
              <a:solidFill>
                <a:srgbClr val="FFFFFF"/>
              </a:solidFill>
            </a:endParaRPr>
          </a:p>
        </p:txBody>
      </p:sp>
    </p:spTree>
    <p:extLst>
      <p:ext uri="{BB962C8B-B14F-4D97-AF65-F5344CB8AC3E}">
        <p14:creationId xmlns:p14="http://schemas.microsoft.com/office/powerpoint/2010/main" val="370609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000"/>
                                  </p:stCondLst>
                                  <p:iterate type="wd">
                                    <p:tmPct val="15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childTnLst>
                                </p:cTn>
                              </p:par>
                              <p:par>
                                <p:cTn id="13" presetID="10" presetClass="entr" presetSubtype="0" fill="hold" grpId="0" nodeType="withEffect">
                                  <p:stCondLst>
                                    <p:cond delay="500"/>
                                  </p:stCondLst>
                                  <p:iterate type="wd">
                                    <p:tmPct val="15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10;&#10;Description automatically generated">
            <a:extLst>
              <a:ext uri="{FF2B5EF4-FFF2-40B4-BE49-F238E27FC236}">
                <a16:creationId xmlns:a16="http://schemas.microsoft.com/office/drawing/2014/main" id="{CCED0BC4-49EA-48B3-BD3A-5903D245F5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249" y="457200"/>
            <a:ext cx="7429502" cy="5943600"/>
          </a:xfrm>
          <a:prstGeom prst="rect">
            <a:avLst/>
          </a:prstGeom>
        </p:spPr>
      </p:pic>
    </p:spTree>
    <p:extLst>
      <p:ext uri="{BB962C8B-B14F-4D97-AF65-F5344CB8AC3E}">
        <p14:creationId xmlns:p14="http://schemas.microsoft.com/office/powerpoint/2010/main" val="3960013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Text, letter&#10;&#10;Description automatically generated">
            <a:extLst>
              <a:ext uri="{FF2B5EF4-FFF2-40B4-BE49-F238E27FC236}">
                <a16:creationId xmlns:a16="http://schemas.microsoft.com/office/drawing/2014/main" id="{C253EE17-3FD2-4FD1-8E27-E192172EE9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289" y="182879"/>
            <a:ext cx="4521391" cy="6482281"/>
          </a:xfrm>
          <a:prstGeom prst="rect">
            <a:avLst/>
          </a:prstGeom>
        </p:spPr>
      </p:pic>
    </p:spTree>
    <p:extLst>
      <p:ext uri="{BB962C8B-B14F-4D97-AF65-F5344CB8AC3E}">
        <p14:creationId xmlns:p14="http://schemas.microsoft.com/office/powerpoint/2010/main" val="3092728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Freeform: Shape 81">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A9EDA88-7546-40F4-B083-B0083026B415}"/>
              </a:ext>
            </a:extLst>
          </p:cNvPr>
          <p:cNvSpPr>
            <a:spLocks noGrp="1"/>
          </p:cNvSpPr>
          <p:nvPr>
            <p:ph type="title"/>
          </p:nvPr>
        </p:nvSpPr>
        <p:spPr>
          <a:xfrm>
            <a:off x="660041" y="2767106"/>
            <a:ext cx="2880828" cy="3071906"/>
          </a:xfrm>
        </p:spPr>
        <p:txBody>
          <a:bodyPr vert="horz" lIns="91440" tIns="45720" rIns="91440" bIns="45720" rtlCol="0" anchor="t">
            <a:normAutofit/>
          </a:bodyPr>
          <a:lstStyle/>
          <a:p>
            <a:endParaRPr lang="en-US" sz="4000" kern="1200">
              <a:solidFill>
                <a:srgbClr val="FFFFFF"/>
              </a:solidFill>
              <a:latin typeface="+mj-lt"/>
              <a:ea typeface="+mj-ea"/>
              <a:cs typeface="+mj-cs"/>
            </a:endParaRPr>
          </a:p>
        </p:txBody>
      </p:sp>
      <p:pic>
        <p:nvPicPr>
          <p:cNvPr id="29" name="Content Placeholder 28" descr="Text&#10;&#10;Description automatically generated">
            <a:extLst>
              <a:ext uri="{FF2B5EF4-FFF2-40B4-BE49-F238E27FC236}">
                <a16:creationId xmlns:a16="http://schemas.microsoft.com/office/drawing/2014/main" id="{1F13CD10-4E0A-4508-AB7D-7AFC14D516F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43491" y="-100363"/>
            <a:ext cx="4268839" cy="6857573"/>
          </a:xfrm>
          <a:prstGeom prst="rect">
            <a:avLst/>
          </a:prstGeom>
        </p:spPr>
      </p:pic>
    </p:spTree>
    <p:extLst>
      <p:ext uri="{BB962C8B-B14F-4D97-AF65-F5344CB8AC3E}">
        <p14:creationId xmlns:p14="http://schemas.microsoft.com/office/powerpoint/2010/main" val="1994898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Content Placeholder 4" descr="Text, letter&#10;&#10;Description automatically generated">
            <a:extLst>
              <a:ext uri="{FF2B5EF4-FFF2-40B4-BE49-F238E27FC236}">
                <a16:creationId xmlns:a16="http://schemas.microsoft.com/office/drawing/2014/main" id="{6B72BF95-AA10-4FFC-A972-677AB3E5653C}"/>
              </a:ext>
            </a:extLst>
          </p:cNvPr>
          <p:cNvPicPr>
            <a:picLocks noGrp="1" noChangeAspect="1"/>
          </p:cNvPicPr>
          <p:nvPr>
            <p:ph idx="4294967295"/>
          </p:nvPr>
        </p:nvPicPr>
        <p:blipFill rotWithShape="1">
          <a:blip r:embed="rId2">
            <a:extLst>
              <a:ext uri="{28A0092B-C50C-407E-A947-70E740481C1C}">
                <a14:useLocalDpi xmlns:a14="http://schemas.microsoft.com/office/drawing/2010/main" val="0"/>
              </a:ext>
            </a:extLst>
          </a:blip>
          <a:srcRect l="2810"/>
          <a:stretch/>
        </p:blipFill>
        <p:spPr>
          <a:xfrm>
            <a:off x="5628640" y="-127595"/>
            <a:ext cx="4612640" cy="7036623"/>
          </a:xfrm>
          <a:prstGeom prst="rect">
            <a:avLst/>
          </a:prstGeom>
        </p:spPr>
      </p:pic>
    </p:spTree>
    <p:extLst>
      <p:ext uri="{BB962C8B-B14F-4D97-AF65-F5344CB8AC3E}">
        <p14:creationId xmlns:p14="http://schemas.microsoft.com/office/powerpoint/2010/main" val="1951124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text, newspaper, screenshot, document&#10;&#10;Description automatically generated">
            <a:extLst>
              <a:ext uri="{FF2B5EF4-FFF2-40B4-BE49-F238E27FC236}">
                <a16:creationId xmlns:a16="http://schemas.microsoft.com/office/drawing/2014/main" id="{3761D29B-3D77-4770-8A7C-1DFFE1B01BD2}"/>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849045" y="275706"/>
            <a:ext cx="8493144" cy="6306160"/>
          </a:xfrm>
          <a:prstGeom prst="rect">
            <a:avLst/>
          </a:prstGeom>
        </p:spPr>
      </p:pic>
    </p:spTree>
    <p:extLst>
      <p:ext uri="{BB962C8B-B14F-4D97-AF65-F5344CB8AC3E}">
        <p14:creationId xmlns:p14="http://schemas.microsoft.com/office/powerpoint/2010/main" val="2292912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Text, letter&#10;&#10;Description automatically generated">
            <a:extLst>
              <a:ext uri="{FF2B5EF4-FFF2-40B4-BE49-F238E27FC236}">
                <a16:creationId xmlns:a16="http://schemas.microsoft.com/office/drawing/2014/main" id="{A41F8B85-66D4-4A38-A683-C8E4D8BAE058}"/>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605444" y="-83109"/>
            <a:ext cx="9204795" cy="6857573"/>
          </a:xfrm>
          <a:prstGeom prst="rect">
            <a:avLst/>
          </a:prstGeom>
        </p:spPr>
      </p:pic>
    </p:spTree>
    <p:extLst>
      <p:ext uri="{BB962C8B-B14F-4D97-AF65-F5344CB8AC3E}">
        <p14:creationId xmlns:p14="http://schemas.microsoft.com/office/powerpoint/2010/main" val="1790736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A4D5C4-0531-4924-894A-941AFAF4BFE3}"/>
              </a:ext>
            </a:extLst>
          </p:cNvPr>
          <p:cNvSpPr>
            <a:spLocks noGrp="1"/>
          </p:cNvSpPr>
          <p:nvPr>
            <p:ph type="title"/>
          </p:nvPr>
        </p:nvSpPr>
        <p:spPr>
          <a:xfrm>
            <a:off x="808638" y="386930"/>
            <a:ext cx="9236700" cy="1188950"/>
          </a:xfrm>
        </p:spPr>
        <p:txBody>
          <a:bodyPr anchor="b">
            <a:normAutofit/>
          </a:bodyPr>
          <a:lstStyle/>
          <a:p>
            <a:r>
              <a:rPr lang="en-GB" sz="3800" b="1"/>
              <a:t>Questions to reflect on  after reading or listening to scroll IX</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A52924E-25A0-4964-B800-F34F51EC734C}"/>
              </a:ext>
            </a:extLst>
          </p:cNvPr>
          <p:cNvSpPr>
            <a:spLocks noGrp="1"/>
          </p:cNvSpPr>
          <p:nvPr>
            <p:ph idx="1"/>
          </p:nvPr>
        </p:nvSpPr>
        <p:spPr>
          <a:xfrm>
            <a:off x="793660" y="2599509"/>
            <a:ext cx="10143668" cy="3435531"/>
          </a:xfrm>
        </p:spPr>
        <p:txBody>
          <a:bodyPr anchor="ctr">
            <a:normAutofit/>
          </a:bodyPr>
          <a:lstStyle/>
          <a:p>
            <a:pPr marL="514350" indent="-514350">
              <a:buFont typeface="+mj-lt"/>
              <a:buAutoNum type="arabicPeriod"/>
            </a:pPr>
            <a:r>
              <a:rPr lang="en-GB" sz="2200"/>
              <a:t>Examine the way Lupus behaves and reacts. What does it tell you about him? </a:t>
            </a:r>
          </a:p>
          <a:p>
            <a:pPr marL="514350" indent="-514350">
              <a:buFont typeface="+mj-lt"/>
              <a:buAutoNum type="arabicPeriod"/>
            </a:pPr>
            <a:r>
              <a:rPr lang="en-GB" sz="2200"/>
              <a:t>What do you think is his history? How do you think he came to have his tongue cut out?. What more do his experiences tell you about life in ancient Ostia? </a:t>
            </a:r>
          </a:p>
          <a:p>
            <a:pPr marL="514350" indent="-514350">
              <a:buFont typeface="+mj-lt"/>
              <a:buAutoNum type="arabicPeriod"/>
            </a:pPr>
            <a:r>
              <a:rPr lang="en-GB" sz="2200"/>
              <a:t>What do the reactions of the children to Lupus reveal about each one?</a:t>
            </a:r>
          </a:p>
          <a:p>
            <a:pPr marL="514350" indent="-514350">
              <a:buFont typeface="+mj-lt"/>
              <a:buAutoNum type="arabicPeriod"/>
            </a:pPr>
            <a:r>
              <a:rPr lang="en-GB" sz="2200"/>
              <a:t>Do you think Publius Avitus Proculus killed Bobus? Why or why not? What are the clues that point to his guilt? Does the author provide any other clues that it could be someone else? If so, who? What shocked you most in this section?</a:t>
            </a:r>
          </a:p>
        </p:txBody>
      </p:sp>
    </p:spTree>
    <p:extLst>
      <p:ext uri="{BB962C8B-B14F-4D97-AF65-F5344CB8AC3E}">
        <p14:creationId xmlns:p14="http://schemas.microsoft.com/office/powerpoint/2010/main" val="4062456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C9E74C-21BF-4129-B9DF-6846338942BF}"/>
              </a:ext>
            </a:extLst>
          </p:cNvPr>
          <p:cNvSpPr>
            <a:spLocks noGrp="1"/>
          </p:cNvSpPr>
          <p:nvPr>
            <p:ph type="title" idx="4294967295"/>
          </p:nvPr>
        </p:nvSpPr>
        <p:spPr>
          <a:xfrm>
            <a:off x="1524000" y="1293338"/>
            <a:ext cx="9144000" cy="3274592"/>
          </a:xfrm>
        </p:spPr>
        <p:txBody>
          <a:bodyPr vert="horz" lIns="91440" tIns="45720" rIns="91440" bIns="45720" rtlCol="0" anchor="ctr">
            <a:normAutofit/>
          </a:bodyPr>
          <a:lstStyle/>
          <a:p>
            <a:pPr algn="ctr"/>
            <a:r>
              <a:rPr lang="en-US" sz="7200" kern="1200">
                <a:solidFill>
                  <a:schemeClr val="tx1"/>
                </a:solidFill>
                <a:latin typeface="+mj-lt"/>
                <a:ea typeface="+mj-ea"/>
                <a:cs typeface="+mj-cs"/>
              </a:rPr>
              <a:t>Remember to check your work before asking an adult to read it .</a:t>
            </a:r>
          </a:p>
        </p:txBody>
      </p:sp>
      <p:cxnSp>
        <p:nvCxnSpPr>
          <p:cNvPr id="38" name="Straight Connector 37">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5564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TotalTime>
  <Words>146</Words>
  <Application>Microsoft Office PowerPoint</Application>
  <PresentationFormat>Widescreen</PresentationFormat>
  <Paragraphs>10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Scroll IX</vt:lpstr>
      <vt:lpstr>PowerPoint Presentation</vt:lpstr>
      <vt:lpstr>PowerPoint Presentation</vt:lpstr>
      <vt:lpstr>PowerPoint Presentation</vt:lpstr>
      <vt:lpstr>PowerPoint Presentation</vt:lpstr>
      <vt:lpstr>PowerPoint Presentation</vt:lpstr>
      <vt:lpstr>PowerPoint Presentation</vt:lpstr>
      <vt:lpstr>Questions to reflect on  after reading or listening to scroll IX</vt:lpstr>
      <vt:lpstr>Remember to check your work before asking an adult to read it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Scroll IX</dc:title>
  <dc:creator>Vipan Sharma</dc:creator>
  <cp:lastModifiedBy>Vipan Sharma</cp:lastModifiedBy>
  <cp:revision>8</cp:revision>
  <dcterms:created xsi:type="dcterms:W3CDTF">2021-03-01T13:51:45Z</dcterms:created>
  <dcterms:modified xsi:type="dcterms:W3CDTF">2021-03-01T17:19:43Z</dcterms:modified>
</cp:coreProperties>
</file>