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019BE-2C48-4DFE-A501-C88BD2F42A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72533B-51B2-425F-AABD-7094046D0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E93A6-A6DC-4A41-BEC2-5D2CFAB90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537F4-2B91-46B8-83D4-4283BDDD0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52487-44DE-4FF2-8C9D-21E3558EE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613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49599-9125-40D2-9FE7-5E3C01777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D89C1-DEB6-4D2F-8F01-7766744607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EB9D0-E02A-4878-955F-29185EDB6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F8A2BC-D428-45D8-AF1D-515C1B752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A16EB0-6418-46F7-BC95-161CA1B8B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276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4EFE0-A3A0-4127-80A4-6129F8958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6F3BF9-E226-4C4B-BC0A-7ADC5E3F9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96AFA-DDFA-45BE-9C0F-80FF245E6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E6300A-55D6-45D2-B90F-9FE5C91B5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F2430-1BFE-41C8-92E0-B9B0695F3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1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8F164-1BC1-4FD6-B5E5-ED0A13C40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4C35B3-CC12-4174-B964-A29496C39F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518603-83A0-44EF-9E74-FD18A30529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BF2782-77D7-42C6-944F-DFE10B2D2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124305-CCB4-4165-8C21-55A5D2F35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081A-C114-41DC-ADF0-3EC8460F4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89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ED6E3-120C-4A5F-9268-A8672102B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EBC0A-B12F-4A5E-A509-B27EC6533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3745EC-ED00-4FE4-B69A-0E5C63ECFB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D23EDB-0095-48D9-B2EA-B1189488AF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F7E8FE-B282-4AB2-889B-FA43C64219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EF8DD7-9628-4C67-A12D-40916A97C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71D8EB-7F7E-4DD5-9E73-1B56C7B04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BD7F16-F922-4293-A0F0-E5E3D616D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044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05268-51BF-40E6-A443-FF53236D1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89A8E9-69D8-4CE2-BCD0-B8536032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00E318-8F14-4AB2-9119-098A6346C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650178-D8A9-4E26-8602-D632B6A43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807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922D5C-1444-418E-B698-09DB3B4BB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78D04B-474F-43A0-B85F-94F5D9431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4C6B52-A450-4C13-82E0-F8C52B587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363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B7E30-2397-41D9-8A99-5C1DCA945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A810D8-B2C4-4EC8-A5E6-037CBA949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B83B8F-ECF2-4541-B62B-54A2DD5FD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F0A9BB-8327-449D-80B2-2EC5546E9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7B6B4-00B2-41A7-ADF1-FC4F2A42D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6BAD64-FBAE-4484-891F-172D61E07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526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0ABA4-0061-49E8-B243-989735FF7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DFCBA6-3EBE-4FC4-84F8-69135E257C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A0BD9A-7511-41E7-B61A-3FCE5CEBD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834409-036C-44BF-9A88-015DC7328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B39569-A998-43C1-9DCF-C74D57525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FEE661-BC4E-447D-BE8F-409811D6D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537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2A18E-5204-4F15-A128-C3D152295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9806F0-4835-488C-B559-920297DD54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0388C-C68C-4D24-B94F-7A1C95FD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0C4D7-532C-4B79-B2C0-B940DE49D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A89DED-F9A5-4780-A306-A9C9620DE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842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DAB231-6300-4053-A8B7-854CE4B8A5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0D6905-20A1-422E-B45D-29D5AA3D22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C1073-EBF6-4FDC-B449-5FEE8513C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0507E-1CDB-474A-983B-DB05D10C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917A19-AB4B-4181-8B1C-CA3AD004D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169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65777B-FB16-4C96-8ADB-162D8C7FF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310A38-5E22-4499-B4E9-AC912D99CB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1F2D8-561F-4407-BB9D-1B8E771A65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F9740-6E85-46F4-99BD-B4B18B2D0D4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E53D6-C69D-4E73-AE20-89A3C149A9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12B01-4398-453B-8DD6-84DF93A7AE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5925C-E387-4261-B23E-51AF449F8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709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3B9DBC-97CC-4A18-B4A6-66E240292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492644-1D84-449E-94E4-5FC5C873D3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8" y="227"/>
            <a:ext cx="12188952" cy="455189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7BDDA0-39D4-4FF8-BE74-71E532D2E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5342" y="637953"/>
            <a:ext cx="8272458" cy="3189507"/>
          </a:xfrm>
        </p:spPr>
        <p:txBody>
          <a:bodyPr>
            <a:normAutofit/>
          </a:bodyPr>
          <a:lstStyle/>
          <a:p>
            <a:pPr algn="l"/>
            <a:r>
              <a:rPr lang="en-GB" sz="8000">
                <a:solidFill>
                  <a:srgbClr val="FFFFFF"/>
                </a:solidFill>
              </a:rPr>
              <a:t>Suffix ‘ation’ </a:t>
            </a: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94EE1A74-DEBF-434E-8B5E-7AB296EC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727747" y="4208147"/>
            <a:ext cx="339126" cy="1938528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8C7C4D4B-92D9-4FA4-A294-749E8574FF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728739" y="4098333"/>
            <a:ext cx="201857" cy="1874520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BADA3358-2A3F-41B0-A458-6FD1DB3AF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048" y="4098334"/>
            <a:ext cx="8933019" cy="1773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3890FC-85C1-444E-A4A4-5DA29BB82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342" y="4377268"/>
            <a:ext cx="7970903" cy="1280582"/>
          </a:xfrm>
        </p:spPr>
        <p:txBody>
          <a:bodyPr anchor="t">
            <a:normAutofit/>
          </a:bodyPr>
          <a:lstStyle/>
          <a:p>
            <a:pPr algn="l"/>
            <a:r>
              <a:rPr lang="en-GB" sz="3200">
                <a:solidFill>
                  <a:srgbClr val="FEFFFF"/>
                </a:solidFill>
              </a:rPr>
              <a:t>Monday 8</a:t>
            </a:r>
            <a:r>
              <a:rPr lang="en-GB" sz="3200" baseline="30000">
                <a:solidFill>
                  <a:srgbClr val="FEFFFF"/>
                </a:solidFill>
              </a:rPr>
              <a:t>th</a:t>
            </a:r>
            <a:r>
              <a:rPr lang="en-GB" sz="3200">
                <a:solidFill>
                  <a:srgbClr val="FEFFFF"/>
                </a:solidFill>
              </a:rPr>
              <a:t> February 2021</a:t>
            </a:r>
          </a:p>
          <a:p>
            <a:pPr algn="l"/>
            <a:endParaRPr lang="en-GB" sz="3200">
              <a:solidFill>
                <a:srgbClr val="FEFFFF"/>
              </a:solidFill>
            </a:endParaRP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E4737216-37B2-43AD-AB08-05BFCCEFC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066873" y="4377267"/>
            <a:ext cx="3122079" cy="1773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291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35A04CF-97D4-4FF7-B359-C546B1F6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FA54F1-7AC6-413D-BE15-8D92C67BF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412489"/>
            <a:ext cx="2871095" cy="2156621"/>
          </a:xfrm>
        </p:spPr>
        <p:txBody>
          <a:bodyPr anchor="t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Dictionary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78FD5-7957-46B4-A79E-C5885AC40C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98993" y="1412489"/>
            <a:ext cx="2926080" cy="4363844"/>
          </a:xfrm>
        </p:spPr>
        <p:txBody>
          <a:bodyPr>
            <a:normAutofit/>
          </a:bodyPr>
          <a:lstStyle/>
          <a:p>
            <a:r>
              <a:rPr lang="en-GB" sz="2000"/>
              <a:t>Find as many words with the suffix ‘ation’ as possible ( 10 Mins)</a:t>
            </a:r>
          </a:p>
          <a:p>
            <a:r>
              <a:rPr lang="en-GB" sz="2000"/>
              <a:t>Station</a:t>
            </a:r>
          </a:p>
          <a:p>
            <a:r>
              <a:rPr lang="en-GB" sz="2000"/>
              <a:t>N</a:t>
            </a:r>
          </a:p>
          <a:p>
            <a:r>
              <a:rPr lang="en-GB" sz="2000"/>
              <a:t>Exper</a:t>
            </a:r>
          </a:p>
          <a:p>
            <a:r>
              <a:rPr lang="en-GB" sz="2000"/>
              <a:t>Prep</a:t>
            </a:r>
          </a:p>
          <a:p>
            <a:r>
              <a:rPr lang="en-GB" sz="2000"/>
              <a:t>Qual</a:t>
            </a:r>
          </a:p>
          <a:p>
            <a:r>
              <a:rPr lang="en-GB" sz="2000"/>
              <a:t>Adm</a:t>
            </a:r>
          </a:p>
          <a:p>
            <a:r>
              <a:rPr lang="en-GB" sz="2000"/>
              <a:t>ado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BECA835-813E-4B31-8D1D-2AD5E39511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2926080" cy="4363844"/>
          </a:xfrm>
        </p:spPr>
        <p:txBody>
          <a:bodyPr>
            <a:normAutofit/>
          </a:bodyPr>
          <a:lstStyle/>
          <a:p>
            <a:r>
              <a:rPr lang="en-GB" sz="1900"/>
              <a:t>Sen</a:t>
            </a:r>
          </a:p>
          <a:p>
            <a:r>
              <a:rPr lang="en-GB" sz="1900"/>
              <a:t>Inf</a:t>
            </a:r>
          </a:p>
          <a:p>
            <a:r>
              <a:rPr lang="en-GB" sz="1900"/>
              <a:t>Fou</a:t>
            </a:r>
          </a:p>
          <a:p>
            <a:r>
              <a:rPr lang="en-GB" sz="1900"/>
              <a:t>Explo</a:t>
            </a:r>
          </a:p>
          <a:p>
            <a:r>
              <a:rPr lang="en-GB" sz="1900"/>
              <a:t>Exam</a:t>
            </a:r>
          </a:p>
          <a:p>
            <a:endParaRPr lang="en-GB" sz="1900"/>
          </a:p>
          <a:p>
            <a:r>
              <a:rPr lang="en-GB" sz="1900"/>
              <a:t>Make sure you know what these words mean!</a:t>
            </a:r>
          </a:p>
          <a:p>
            <a:r>
              <a:rPr lang="en-GB" sz="1900"/>
              <a:t>Practice saying sentences out loud using your ‘ation ‘words.</a:t>
            </a:r>
          </a:p>
          <a:p>
            <a:endParaRPr lang="en-GB" sz="1900"/>
          </a:p>
        </p:txBody>
      </p:sp>
    </p:spTree>
    <p:extLst>
      <p:ext uri="{BB962C8B-B14F-4D97-AF65-F5344CB8AC3E}">
        <p14:creationId xmlns:p14="http://schemas.microsoft.com/office/powerpoint/2010/main" val="2595569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1C48D5-AB6D-4F83-B7DF-3C5D9009D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GB" sz="3800">
                <a:solidFill>
                  <a:srgbClr val="FFFFFF"/>
                </a:solidFill>
              </a:rPr>
              <a:t>Where do the words go?</a:t>
            </a:r>
            <a:br>
              <a:rPr lang="en-GB" sz="3800">
                <a:solidFill>
                  <a:srgbClr val="FFFFFF"/>
                </a:solidFill>
              </a:rPr>
            </a:br>
            <a:r>
              <a:rPr lang="en-GB" sz="3800">
                <a:solidFill>
                  <a:srgbClr val="FFFFFF"/>
                </a:solidFill>
              </a:rPr>
              <a:t>Copy and complete</a:t>
            </a:r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CC08DB68-95C8-408D-A937-4D98ED823C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14" b="2"/>
          <a:stretch/>
        </p:blipFill>
        <p:spPr>
          <a:xfrm>
            <a:off x="4044603" y="448056"/>
            <a:ext cx="7680450" cy="380293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16552"/>
            <a:ext cx="7688475" cy="1984248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9D99AA8-31CE-470F-AEA2-2700C37BF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4642338"/>
            <a:ext cx="7037591" cy="1564310"/>
          </a:xfrm>
        </p:spPr>
        <p:txBody>
          <a:bodyPr anchor="ctr">
            <a:normAutofit/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244879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DB4AFE-505B-4D68-9F1C-B7C2667E2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GB" sz="3800">
                <a:solidFill>
                  <a:srgbClr val="FFFFFF"/>
                </a:solidFill>
              </a:rPr>
              <a:t>The answers.</a:t>
            </a:r>
          </a:p>
        </p:txBody>
      </p:sp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295BDDCB-724B-4A7A-A0E7-1EEC60F106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0" b="1"/>
          <a:stretch/>
        </p:blipFill>
        <p:spPr>
          <a:xfrm>
            <a:off x="4044603" y="448056"/>
            <a:ext cx="7680450" cy="380293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Rectangle 15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16552"/>
            <a:ext cx="7688475" cy="1984248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0BDAF09-5F7C-4F39-8546-059190D08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4642338"/>
            <a:ext cx="7037591" cy="1564310"/>
          </a:xfrm>
        </p:spPr>
        <p:txBody>
          <a:bodyPr anchor="ctr">
            <a:normAutofit/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934619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7A367-E2F2-4BC5-8315-31D5DD12D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9229F-B833-4CEA-8CF6-7867947607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823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72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Suffix ‘ation’ </vt:lpstr>
      <vt:lpstr>Dictionary work</vt:lpstr>
      <vt:lpstr>Where do the words go? Copy and complete</vt:lpstr>
      <vt:lpstr>The answers.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Suffix ‘ation’</dc:title>
  <dc:creator>Vipan Sharma</dc:creator>
  <cp:lastModifiedBy>Vipan Sharma</cp:lastModifiedBy>
  <cp:revision>2</cp:revision>
  <dcterms:created xsi:type="dcterms:W3CDTF">2021-02-05T01:50:22Z</dcterms:created>
  <dcterms:modified xsi:type="dcterms:W3CDTF">2021-02-05T02:05:54Z</dcterms:modified>
</cp:coreProperties>
</file>