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98" r:id="rId2"/>
    <p:sldId id="299" r:id="rId3"/>
    <p:sldId id="300" r:id="rId4"/>
    <p:sldId id="301" r:id="rId5"/>
    <p:sldId id="302" r:id="rId6"/>
    <p:sldId id="304" r:id="rId7"/>
    <p:sldId id="305" r:id="rId8"/>
    <p:sldId id="306" r:id="rId9"/>
    <p:sldId id="307" r:id="rId10"/>
    <p:sldId id="308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MS PGothic" panose="020B0600070205080204" pitchFamily="34" charset="-128"/>
      <p:regular r:id="rId16"/>
    </p:embeddedFont>
    <p:embeddedFont>
      <p:font typeface="MS PGothic" panose="020B0600070205080204" pitchFamily="34" charset="-128"/>
      <p:regular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58">
          <p15:clr>
            <a:srgbClr val="A4A3A4"/>
          </p15:clr>
        </p15:guide>
        <p15:guide id="2" pos="3085">
          <p15:clr>
            <a:srgbClr val="A4A3A4"/>
          </p15:clr>
        </p15:guide>
        <p15:guide id="3" pos="269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F66FF"/>
    <a:srgbClr val="CC00FF"/>
    <a:srgbClr val="9966FF"/>
    <a:srgbClr val="B3EC55"/>
    <a:srgbClr val="FF9933"/>
    <a:srgbClr val="23A7F9"/>
    <a:srgbClr val="F928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90" autoAdjust="0"/>
    <p:restoredTop sz="94660"/>
  </p:normalViewPr>
  <p:slideViewPr>
    <p:cSldViewPr>
      <p:cViewPr varScale="1">
        <p:scale>
          <a:sx n="74" d="100"/>
          <a:sy n="74" d="100"/>
        </p:scale>
        <p:origin x="1326" y="54"/>
      </p:cViewPr>
      <p:guideLst>
        <p:guide orient="horz" pos="3158"/>
        <p:guide pos="3085"/>
        <p:guide pos="269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C11B65-2826-43FD-9100-BC460E6FF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93616B37-5849-4584-954E-C80A95128AE7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465327-B5D4-4E05-ACCA-4F4B09CBD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159584-1837-4BE7-AFDB-0D7506209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D130DB62-573C-44F2-A288-1D1D0A286EF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202001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36B53E-59E0-4265-89BF-A68F81732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F126D2D6-E1A2-4BAE-ACD7-A0D55B514E72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9FF650-C857-461D-A6AB-B2583E32F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E23E96-E198-41A0-8A56-263B1C908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934CFAA9-B4B0-4B60-9076-C2FAA81EE8D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302797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53F988-5D42-4888-ACB5-C6A7B7915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F2EC6FDF-E83D-4FB4-9E11-110D8F867B73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24E8F-351E-42D0-B9A5-5E21B91BA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94B0B7-9533-44DC-A06C-3958EAFB7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F16366B6-6C7F-4670-95E3-08B9ACD5CB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417858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6342043-B700-4688-9601-C32EE728A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D7507D91-C2A5-43E6-8153-9DC6787DFBD2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6EF48C3-70BC-4819-82F3-E9052CD7C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A2910BB-260B-49FD-B0D3-A7A2ABE60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5BFF97AB-8D18-4597-9AAF-0254BF7FE50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04459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450B92B-B631-485E-8846-5021CEF50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9FA3DAB3-C420-48B2-B8D1-B2C4E504DA1E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241E190-DC96-4476-8027-ED22F924D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0E50ECD-D21F-4EFF-AF19-C51527F1D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FA53C690-E1A3-485A-B629-09AFD890DCA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975736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F67E004-815C-4688-88A5-6BCBF09AE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6055BB3D-D265-4B4C-AA42-B3FD2B81CCCE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FA63F93-9E0E-42D6-82F1-6703E4AE9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27738EF-EAF0-442D-A684-6EC33B126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764B4037-9C81-4420-9748-4F071095482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849445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35D6D45-EA45-41AF-8EC0-5C7E6785C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E63C3A9B-E62C-464C-801A-E155F93C4606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BDAB678-32FD-43C3-B49A-D6EEC8BA2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EC524F5-B4E9-4325-927A-69EC08814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C6CC1521-608E-48FD-B6FF-B96DD9E69E8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090492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36650E7-71B6-4622-9BF4-0D8B66497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E507603B-6B92-485C-AB0A-BBDB470EB1D1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F878F09-9EB5-467D-8E30-190158C40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37D3B1E-B6F2-4D81-9F84-7D03088E0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CC921925-9684-401A-A9BD-A84F1C912D5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384989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148D950-DC34-4F8B-B9F5-373C4BA65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2A0229A4-DFD7-4814-BE3A-0A3A608320F5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C40EBD0-4D41-4FF3-9088-5ED25DEB2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C588DDE-4F22-4CFC-82FB-FB1505E41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94F809F0-24E3-4528-8577-7B30F9A6446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73749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B6FB91-F56C-4D23-9477-21E3249ED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3C0611F7-82E0-4CE8-9854-659FE08AE07B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62078D-0AF3-48B2-9017-6696250C5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C43DA2-04B1-40FB-B29B-3BDB1B674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15142AB3-CA68-4F13-A270-436AE8706FB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603006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D407C3-8791-4A4E-84A7-8954B3A9B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D94F37AA-8140-4155-BB10-2EAEC3B2818E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CF0B0E-0CDA-4D1F-B150-7DF510858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5215D3-89FB-4CD0-AA66-085FF24CC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948BC925-B245-433E-B1D0-570BCDB3E1C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972987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3317879-13D2-4638-A4CF-7ABEB5411DE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8A9A782-E312-4A19-9029-7940920E7F7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BEF6E6-97E8-4F39-B9FF-92C1907476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+mn-lt"/>
                <a:ea typeface="ＭＳ Ｐゴシック" charset="0"/>
              </a:defRPr>
            </a:lvl1pPr>
          </a:lstStyle>
          <a:p>
            <a:pPr>
              <a:defRPr/>
            </a:pPr>
            <a:fld id="{8AF56026-BC72-4D23-AC18-365DD6091E57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4E0686-49D8-44A7-890B-C42AD075F6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D80CC-33F0-4E1C-94F9-D2A38400B0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  <a:ea typeface="ＭＳ Ｐゴシック" charset="0"/>
              </a:defRPr>
            </a:lvl1pPr>
          </a:lstStyle>
          <a:p>
            <a:pPr>
              <a:defRPr/>
            </a:pPr>
            <a:fld id="{44EBF42D-7C00-4AF0-BE7F-39333272C06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3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3.png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3.png"/><Relationship Id="rId2" Type="http://schemas.microsoft.com/office/2007/relationships/media" Target="../media/media10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>
            <a:extLst>
              <a:ext uri="{FF2B5EF4-FFF2-40B4-BE49-F238E27FC236}">
                <a16:creationId xmlns:a16="http://schemas.microsoft.com/office/drawing/2014/main" id="{D2B68E99-7F85-4AE6-87CA-27A0F2A8E776}"/>
              </a:ext>
            </a:extLst>
          </p:cNvPr>
          <p:cNvPicPr>
            <a:picLocks noChangeAspect="1"/>
          </p:cNvPicPr>
          <p:nvPr/>
        </p:nvPicPr>
        <p:blipFill>
          <a:blip r:embed="rId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013" y="188913"/>
            <a:ext cx="5635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2">
            <a:extLst>
              <a:ext uri="{FF2B5EF4-FFF2-40B4-BE49-F238E27FC236}">
                <a16:creationId xmlns:a16="http://schemas.microsoft.com/office/drawing/2014/main" id="{8E211E7F-01B8-4A0B-B6E2-47AFCABB5D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5300" y="1844675"/>
            <a:ext cx="561340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8800" b="1">
                <a:solidFill>
                  <a:schemeClr val="bg1"/>
                </a:solidFill>
                <a:latin typeface="Twinkl" pitchFamily="2" charset="0"/>
              </a:rPr>
              <a:t>Name the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8800" b="1">
                <a:solidFill>
                  <a:schemeClr val="bg1"/>
                </a:solidFill>
                <a:latin typeface="Twinkl" pitchFamily="2" charset="0"/>
              </a:rPr>
              <a:t>2D Shape</a:t>
            </a:r>
          </a:p>
        </p:txBody>
      </p:sp>
      <p:sp>
        <p:nvSpPr>
          <p:cNvPr id="13316" name="TextBox 6">
            <a:extLst>
              <a:ext uri="{FF2B5EF4-FFF2-40B4-BE49-F238E27FC236}">
                <a16:creationId xmlns:a16="http://schemas.microsoft.com/office/drawing/2014/main" id="{0770956C-E7D4-444D-8844-B3B7B81FE9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525" y="4581525"/>
            <a:ext cx="4333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9600" b="1">
                <a:solidFill>
                  <a:srgbClr val="FF0000"/>
                </a:solidFill>
                <a:latin typeface="Twinkl" pitchFamily="2" charset="0"/>
              </a:rPr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84F2725-1CDD-42A8-BA2C-1133A9E7C67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03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4">
            <a:extLst>
              <a:ext uri="{FF2B5EF4-FFF2-40B4-BE49-F238E27FC236}">
                <a16:creationId xmlns:a16="http://schemas.microsoft.com/office/drawing/2014/main" id="{18588C9A-424D-4162-A3C9-DE516162DEF2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669088"/>
            <a:ext cx="8794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5">
            <a:extLst>
              <a:ext uri="{FF2B5EF4-FFF2-40B4-BE49-F238E27FC236}">
                <a16:creationId xmlns:a16="http://schemas.microsoft.com/office/drawing/2014/main" id="{876B6D21-6945-4023-A246-BEBB714A40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3788" y="115888"/>
            <a:ext cx="44164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Twinkl" pitchFamily="2" charset="0"/>
              </a:rPr>
              <a:t>Name this 2D Shape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529C7B7B-8F3F-4A25-B965-96B613738007}"/>
              </a:ext>
            </a:extLst>
          </p:cNvPr>
          <p:cNvSpPr/>
          <p:nvPr/>
        </p:nvSpPr>
        <p:spPr>
          <a:xfrm>
            <a:off x="3132138" y="3573463"/>
            <a:ext cx="2879725" cy="2879725"/>
          </a:xfrm>
          <a:prstGeom prst="ellipse">
            <a:avLst/>
          </a:prstGeom>
          <a:solidFill>
            <a:srgbClr val="F9282D"/>
          </a:solidFill>
          <a:ln>
            <a:solidFill>
              <a:srgbClr val="0000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1">
            <a:extLst>
              <a:ext uri="{FF2B5EF4-FFF2-40B4-BE49-F238E27FC236}">
                <a16:creationId xmlns:a16="http://schemas.microsoft.com/office/drawing/2014/main" id="{F98BD620-94D6-4CF0-9078-87D3804364DD}"/>
              </a:ext>
            </a:extLst>
          </p:cNvPr>
          <p:cNvSpPr/>
          <p:nvPr/>
        </p:nvSpPr>
        <p:spPr>
          <a:xfrm>
            <a:off x="1187450" y="1557338"/>
            <a:ext cx="2052638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square</a:t>
            </a:r>
          </a:p>
        </p:txBody>
      </p:sp>
      <p:sp>
        <p:nvSpPr>
          <p:cNvPr id="10" name="2">
            <a:extLst>
              <a:ext uri="{FF2B5EF4-FFF2-40B4-BE49-F238E27FC236}">
                <a16:creationId xmlns:a16="http://schemas.microsoft.com/office/drawing/2014/main" id="{45A5D8A2-A43D-43A7-9BB0-421448BE042A}"/>
              </a:ext>
            </a:extLst>
          </p:cNvPr>
          <p:cNvSpPr/>
          <p:nvPr/>
        </p:nvSpPr>
        <p:spPr>
          <a:xfrm>
            <a:off x="3529013" y="1557338"/>
            <a:ext cx="2052637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triangle</a:t>
            </a: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id="{D4642919-7C8F-4421-8CFC-49C22BCC3FD2}"/>
              </a:ext>
            </a:extLst>
          </p:cNvPr>
          <p:cNvSpPr/>
          <p:nvPr/>
        </p:nvSpPr>
        <p:spPr>
          <a:xfrm>
            <a:off x="5903913" y="1557338"/>
            <a:ext cx="2052637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circle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66FB5EA-19A6-4AF5-9AC7-04BA660EBB1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89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4">
            <a:extLst>
              <a:ext uri="{FF2B5EF4-FFF2-40B4-BE49-F238E27FC236}">
                <a16:creationId xmlns:a16="http://schemas.microsoft.com/office/drawing/2014/main" id="{803A51D8-CAB7-48D0-8A62-5349A9634D24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669088"/>
            <a:ext cx="8794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Hexagon 1">
            <a:extLst>
              <a:ext uri="{FF2B5EF4-FFF2-40B4-BE49-F238E27FC236}">
                <a16:creationId xmlns:a16="http://schemas.microsoft.com/office/drawing/2014/main" id="{AA09B68B-AB18-4E46-99F1-12E8D54C76C2}"/>
              </a:ext>
            </a:extLst>
          </p:cNvPr>
          <p:cNvSpPr/>
          <p:nvPr/>
        </p:nvSpPr>
        <p:spPr>
          <a:xfrm>
            <a:off x="3059113" y="3644900"/>
            <a:ext cx="3025775" cy="2808288"/>
          </a:xfrm>
          <a:prstGeom prst="hexagon">
            <a:avLst/>
          </a:prstGeom>
          <a:solidFill>
            <a:srgbClr val="FF9933"/>
          </a:solidFill>
          <a:ln>
            <a:solidFill>
              <a:srgbClr val="0000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1">
            <a:extLst>
              <a:ext uri="{FF2B5EF4-FFF2-40B4-BE49-F238E27FC236}">
                <a16:creationId xmlns:a16="http://schemas.microsoft.com/office/drawing/2014/main" id="{61251028-3365-486F-9FF3-2A37B6E280C5}"/>
              </a:ext>
            </a:extLst>
          </p:cNvPr>
          <p:cNvSpPr/>
          <p:nvPr/>
        </p:nvSpPr>
        <p:spPr>
          <a:xfrm>
            <a:off x="1187450" y="1557338"/>
            <a:ext cx="2052638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circle</a:t>
            </a:r>
          </a:p>
        </p:txBody>
      </p:sp>
      <p:sp>
        <p:nvSpPr>
          <p:cNvPr id="10" name="2">
            <a:extLst>
              <a:ext uri="{FF2B5EF4-FFF2-40B4-BE49-F238E27FC236}">
                <a16:creationId xmlns:a16="http://schemas.microsoft.com/office/drawing/2014/main" id="{93848D41-22CE-4DDE-8188-A0A1069CE3C4}"/>
              </a:ext>
            </a:extLst>
          </p:cNvPr>
          <p:cNvSpPr/>
          <p:nvPr/>
        </p:nvSpPr>
        <p:spPr>
          <a:xfrm>
            <a:off x="3529013" y="1557338"/>
            <a:ext cx="2052637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hexagon</a:t>
            </a: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id="{6BA44C3B-6018-4EC8-9CC4-364A36D9C8D6}"/>
              </a:ext>
            </a:extLst>
          </p:cNvPr>
          <p:cNvSpPr/>
          <p:nvPr/>
        </p:nvSpPr>
        <p:spPr>
          <a:xfrm>
            <a:off x="5903913" y="1557338"/>
            <a:ext cx="2052637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octagon</a:t>
            </a:r>
          </a:p>
        </p:txBody>
      </p:sp>
      <p:sp>
        <p:nvSpPr>
          <p:cNvPr id="15367" name="TextBox 5">
            <a:extLst>
              <a:ext uri="{FF2B5EF4-FFF2-40B4-BE49-F238E27FC236}">
                <a16:creationId xmlns:a16="http://schemas.microsoft.com/office/drawing/2014/main" id="{CCEA6929-D774-4FB0-B298-4817B47050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3788" y="115888"/>
            <a:ext cx="44164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Twinkl" pitchFamily="2" charset="0"/>
              </a:rPr>
              <a:t>Name this 2D Shape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6570D2C-468E-4748-AB1C-6E50EFE9B1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91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3EC55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4">
            <a:extLst>
              <a:ext uri="{FF2B5EF4-FFF2-40B4-BE49-F238E27FC236}">
                <a16:creationId xmlns:a16="http://schemas.microsoft.com/office/drawing/2014/main" id="{262114CD-F7A0-49B5-B853-D0F1CF17D6A2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669088"/>
            <a:ext cx="8794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ctagon 1">
            <a:extLst>
              <a:ext uri="{FF2B5EF4-FFF2-40B4-BE49-F238E27FC236}">
                <a16:creationId xmlns:a16="http://schemas.microsoft.com/office/drawing/2014/main" id="{67ACD899-8005-4779-A35E-BCC01D6638ED}"/>
              </a:ext>
            </a:extLst>
          </p:cNvPr>
          <p:cNvSpPr/>
          <p:nvPr/>
        </p:nvSpPr>
        <p:spPr>
          <a:xfrm>
            <a:off x="3059113" y="3500438"/>
            <a:ext cx="3025775" cy="2952750"/>
          </a:xfrm>
          <a:prstGeom prst="octagon">
            <a:avLst/>
          </a:prstGeom>
          <a:solidFill>
            <a:srgbClr val="FFFF66"/>
          </a:solidFill>
          <a:ln>
            <a:solidFill>
              <a:srgbClr val="0000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1">
            <a:extLst>
              <a:ext uri="{FF2B5EF4-FFF2-40B4-BE49-F238E27FC236}">
                <a16:creationId xmlns:a16="http://schemas.microsoft.com/office/drawing/2014/main" id="{23A512F0-7E32-4F91-88D7-03DE72EEB2D8}"/>
              </a:ext>
            </a:extLst>
          </p:cNvPr>
          <p:cNvSpPr/>
          <p:nvPr/>
        </p:nvSpPr>
        <p:spPr>
          <a:xfrm>
            <a:off x="1187450" y="1557338"/>
            <a:ext cx="2052638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octagon</a:t>
            </a:r>
          </a:p>
        </p:txBody>
      </p:sp>
      <p:sp>
        <p:nvSpPr>
          <p:cNvPr id="10" name="2">
            <a:extLst>
              <a:ext uri="{FF2B5EF4-FFF2-40B4-BE49-F238E27FC236}">
                <a16:creationId xmlns:a16="http://schemas.microsoft.com/office/drawing/2014/main" id="{9080C0EE-F807-4478-9E21-059DD9988A3B}"/>
              </a:ext>
            </a:extLst>
          </p:cNvPr>
          <p:cNvSpPr/>
          <p:nvPr/>
        </p:nvSpPr>
        <p:spPr>
          <a:xfrm>
            <a:off x="3529013" y="1557338"/>
            <a:ext cx="2052637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triangle</a:t>
            </a: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id="{AA5EA5AF-C069-46FC-9AEE-5B16EDDEC0E6}"/>
              </a:ext>
            </a:extLst>
          </p:cNvPr>
          <p:cNvSpPr/>
          <p:nvPr/>
        </p:nvSpPr>
        <p:spPr>
          <a:xfrm>
            <a:off x="5903913" y="1557338"/>
            <a:ext cx="2052637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pentagon</a:t>
            </a:r>
          </a:p>
        </p:txBody>
      </p:sp>
      <p:sp>
        <p:nvSpPr>
          <p:cNvPr id="16391" name="TextBox 5">
            <a:extLst>
              <a:ext uri="{FF2B5EF4-FFF2-40B4-BE49-F238E27FC236}">
                <a16:creationId xmlns:a16="http://schemas.microsoft.com/office/drawing/2014/main" id="{3F905251-A067-4ED0-8003-97B8830FFA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3788" y="115888"/>
            <a:ext cx="44164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Twinkl" pitchFamily="2" charset="0"/>
              </a:rPr>
              <a:t>Name this 2D Shape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6780042-0476-4941-A6A9-10417D6255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11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4">
            <a:extLst>
              <a:ext uri="{FF2B5EF4-FFF2-40B4-BE49-F238E27FC236}">
                <a16:creationId xmlns:a16="http://schemas.microsoft.com/office/drawing/2014/main" id="{9E1BF1BA-A8C2-4270-91A7-106AA333CB2D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669088"/>
            <a:ext cx="8794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gular Pentagon 1">
            <a:extLst>
              <a:ext uri="{FF2B5EF4-FFF2-40B4-BE49-F238E27FC236}">
                <a16:creationId xmlns:a16="http://schemas.microsoft.com/office/drawing/2014/main" id="{391B94D1-53EC-4E82-9C7D-70922A7E0C5F}"/>
              </a:ext>
            </a:extLst>
          </p:cNvPr>
          <p:cNvSpPr/>
          <p:nvPr/>
        </p:nvSpPr>
        <p:spPr>
          <a:xfrm>
            <a:off x="3059113" y="3500438"/>
            <a:ext cx="3025775" cy="2952750"/>
          </a:xfrm>
          <a:prstGeom prst="pentagon">
            <a:avLst/>
          </a:prstGeom>
          <a:solidFill>
            <a:srgbClr val="B3EC55"/>
          </a:solidFill>
          <a:ln>
            <a:solidFill>
              <a:srgbClr val="0000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1">
            <a:extLst>
              <a:ext uri="{FF2B5EF4-FFF2-40B4-BE49-F238E27FC236}">
                <a16:creationId xmlns:a16="http://schemas.microsoft.com/office/drawing/2014/main" id="{30497096-5C27-4F44-A547-B330338C5F7E}"/>
              </a:ext>
            </a:extLst>
          </p:cNvPr>
          <p:cNvSpPr/>
          <p:nvPr/>
        </p:nvSpPr>
        <p:spPr>
          <a:xfrm>
            <a:off x="1187450" y="1557338"/>
            <a:ext cx="2052638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square</a:t>
            </a:r>
          </a:p>
        </p:txBody>
      </p:sp>
      <p:sp>
        <p:nvSpPr>
          <p:cNvPr id="10" name="2">
            <a:extLst>
              <a:ext uri="{FF2B5EF4-FFF2-40B4-BE49-F238E27FC236}">
                <a16:creationId xmlns:a16="http://schemas.microsoft.com/office/drawing/2014/main" id="{708AC248-E330-4E1E-8FA5-EB66A33DFB3C}"/>
              </a:ext>
            </a:extLst>
          </p:cNvPr>
          <p:cNvSpPr/>
          <p:nvPr/>
        </p:nvSpPr>
        <p:spPr>
          <a:xfrm>
            <a:off x="3529013" y="1557338"/>
            <a:ext cx="2052637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300" dirty="0">
                <a:solidFill>
                  <a:schemeClr val="tx1"/>
                </a:solidFill>
                <a:latin typeface="Twinkl" pitchFamily="2" charset="0"/>
              </a:rPr>
              <a:t>quadrilateral</a:t>
            </a: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id="{825B2A24-8C93-4AE5-8F15-B1BB515CFB0C}"/>
              </a:ext>
            </a:extLst>
          </p:cNvPr>
          <p:cNvSpPr/>
          <p:nvPr/>
        </p:nvSpPr>
        <p:spPr>
          <a:xfrm>
            <a:off x="5903913" y="1557338"/>
            <a:ext cx="2052637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pentagon</a:t>
            </a:r>
          </a:p>
        </p:txBody>
      </p:sp>
      <p:sp>
        <p:nvSpPr>
          <p:cNvPr id="17415" name="TextBox 5">
            <a:extLst>
              <a:ext uri="{FF2B5EF4-FFF2-40B4-BE49-F238E27FC236}">
                <a16:creationId xmlns:a16="http://schemas.microsoft.com/office/drawing/2014/main" id="{07C8E2F7-10B4-49B3-8A79-F02F5245BE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3788" y="115888"/>
            <a:ext cx="44164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Twinkl" pitchFamily="2" charset="0"/>
              </a:rPr>
              <a:t>Name this 2D Shape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1533A43-AC86-44AA-90DD-7242DA01C6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74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4">
            <a:extLst>
              <a:ext uri="{FF2B5EF4-FFF2-40B4-BE49-F238E27FC236}">
                <a16:creationId xmlns:a16="http://schemas.microsoft.com/office/drawing/2014/main" id="{196C6656-F1D2-43BF-82EA-5D15AB28A410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669088"/>
            <a:ext cx="8794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lowchart: Manual Input 1">
            <a:extLst>
              <a:ext uri="{FF2B5EF4-FFF2-40B4-BE49-F238E27FC236}">
                <a16:creationId xmlns:a16="http://schemas.microsoft.com/office/drawing/2014/main" id="{B73FE185-BC3A-444F-B917-9B7E9A4B2B00}"/>
              </a:ext>
            </a:extLst>
          </p:cNvPr>
          <p:cNvSpPr/>
          <p:nvPr/>
        </p:nvSpPr>
        <p:spPr>
          <a:xfrm>
            <a:off x="2484438" y="3933825"/>
            <a:ext cx="4205287" cy="2519363"/>
          </a:xfrm>
          <a:prstGeom prst="flowChartProcess">
            <a:avLst/>
          </a:prstGeom>
          <a:solidFill>
            <a:srgbClr val="9966FF"/>
          </a:solidFill>
          <a:ln>
            <a:solidFill>
              <a:srgbClr val="0000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1">
            <a:extLst>
              <a:ext uri="{FF2B5EF4-FFF2-40B4-BE49-F238E27FC236}">
                <a16:creationId xmlns:a16="http://schemas.microsoft.com/office/drawing/2014/main" id="{F4273DF3-6436-45C6-A2F4-3AB8B39EC96A}"/>
              </a:ext>
            </a:extLst>
          </p:cNvPr>
          <p:cNvSpPr/>
          <p:nvPr/>
        </p:nvSpPr>
        <p:spPr>
          <a:xfrm>
            <a:off x="1187450" y="1557338"/>
            <a:ext cx="2052638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octagon</a:t>
            </a:r>
          </a:p>
        </p:txBody>
      </p:sp>
      <p:sp>
        <p:nvSpPr>
          <p:cNvPr id="10" name="2">
            <a:extLst>
              <a:ext uri="{FF2B5EF4-FFF2-40B4-BE49-F238E27FC236}">
                <a16:creationId xmlns:a16="http://schemas.microsoft.com/office/drawing/2014/main" id="{9A21DEAF-C845-4DB9-949F-69A37DFA7E87}"/>
              </a:ext>
            </a:extLst>
          </p:cNvPr>
          <p:cNvSpPr/>
          <p:nvPr/>
        </p:nvSpPr>
        <p:spPr>
          <a:xfrm>
            <a:off x="3529013" y="1557338"/>
            <a:ext cx="2052637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square</a:t>
            </a: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id="{DBD39629-0023-43E8-90BB-13D67BE3168B}"/>
              </a:ext>
            </a:extLst>
          </p:cNvPr>
          <p:cNvSpPr/>
          <p:nvPr/>
        </p:nvSpPr>
        <p:spPr>
          <a:xfrm>
            <a:off x="5903913" y="1557338"/>
            <a:ext cx="2052637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rectangle</a:t>
            </a:r>
          </a:p>
        </p:txBody>
      </p:sp>
      <p:sp>
        <p:nvSpPr>
          <p:cNvPr id="19463" name="TextBox 5">
            <a:extLst>
              <a:ext uri="{FF2B5EF4-FFF2-40B4-BE49-F238E27FC236}">
                <a16:creationId xmlns:a16="http://schemas.microsoft.com/office/drawing/2014/main" id="{C95748EE-E115-4133-87C2-77B5AA4E65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3788" y="115888"/>
            <a:ext cx="44164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Twinkl" pitchFamily="2" charset="0"/>
              </a:rPr>
              <a:t>Name this 2D Shape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E11305A-FB78-49EF-9D27-6AAB7B04C74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72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4">
            <a:extLst>
              <a:ext uri="{FF2B5EF4-FFF2-40B4-BE49-F238E27FC236}">
                <a16:creationId xmlns:a16="http://schemas.microsoft.com/office/drawing/2014/main" id="{017E5055-565A-4494-9367-B97344A984D5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669088"/>
            <a:ext cx="8794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lowchart: Manual Input 1">
            <a:extLst>
              <a:ext uri="{FF2B5EF4-FFF2-40B4-BE49-F238E27FC236}">
                <a16:creationId xmlns:a16="http://schemas.microsoft.com/office/drawing/2014/main" id="{78F23C91-D007-4794-9573-ED56D960BE42}"/>
              </a:ext>
            </a:extLst>
          </p:cNvPr>
          <p:cNvSpPr/>
          <p:nvPr/>
        </p:nvSpPr>
        <p:spPr>
          <a:xfrm rot="5400000">
            <a:off x="3346450" y="3935413"/>
            <a:ext cx="2538413" cy="2503487"/>
          </a:xfrm>
          <a:prstGeom prst="flowChartProcess">
            <a:avLst/>
          </a:prstGeom>
          <a:solidFill>
            <a:srgbClr val="CC00FF"/>
          </a:solidFill>
          <a:ln>
            <a:solidFill>
              <a:srgbClr val="0000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1">
            <a:extLst>
              <a:ext uri="{FF2B5EF4-FFF2-40B4-BE49-F238E27FC236}">
                <a16:creationId xmlns:a16="http://schemas.microsoft.com/office/drawing/2014/main" id="{43FF26E1-DBC7-413C-ACEF-06B5D79FFF29}"/>
              </a:ext>
            </a:extLst>
          </p:cNvPr>
          <p:cNvSpPr/>
          <p:nvPr/>
        </p:nvSpPr>
        <p:spPr>
          <a:xfrm>
            <a:off x="1187450" y="1557338"/>
            <a:ext cx="2052638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triangle</a:t>
            </a:r>
          </a:p>
        </p:txBody>
      </p:sp>
      <p:sp>
        <p:nvSpPr>
          <p:cNvPr id="10" name="2">
            <a:extLst>
              <a:ext uri="{FF2B5EF4-FFF2-40B4-BE49-F238E27FC236}">
                <a16:creationId xmlns:a16="http://schemas.microsoft.com/office/drawing/2014/main" id="{5584C448-BE8F-44FA-ACF2-5065FB1355ED}"/>
              </a:ext>
            </a:extLst>
          </p:cNvPr>
          <p:cNvSpPr/>
          <p:nvPr/>
        </p:nvSpPr>
        <p:spPr>
          <a:xfrm>
            <a:off x="3529013" y="1557338"/>
            <a:ext cx="2052637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square</a:t>
            </a: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id="{8D2CDC32-E05C-411F-8BBD-F70AAA615325}"/>
              </a:ext>
            </a:extLst>
          </p:cNvPr>
          <p:cNvSpPr/>
          <p:nvPr/>
        </p:nvSpPr>
        <p:spPr>
          <a:xfrm>
            <a:off x="5903913" y="1557338"/>
            <a:ext cx="2052637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pentagon</a:t>
            </a:r>
          </a:p>
        </p:txBody>
      </p:sp>
      <p:sp>
        <p:nvSpPr>
          <p:cNvPr id="20487" name="TextBox 5">
            <a:extLst>
              <a:ext uri="{FF2B5EF4-FFF2-40B4-BE49-F238E27FC236}">
                <a16:creationId xmlns:a16="http://schemas.microsoft.com/office/drawing/2014/main" id="{1FD633FD-8AAB-4C38-ACB2-CBEBEA9DA5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3788" y="115888"/>
            <a:ext cx="44164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Twinkl" pitchFamily="2" charset="0"/>
              </a:rPr>
              <a:t>Name this 2D Shape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A9AADFD-0367-4FC8-BE66-5207946A89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60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4">
            <a:extLst>
              <a:ext uri="{FF2B5EF4-FFF2-40B4-BE49-F238E27FC236}">
                <a16:creationId xmlns:a16="http://schemas.microsoft.com/office/drawing/2014/main" id="{22BC79B9-0D8E-42B4-8C51-1CF0DD0B3EB6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669088"/>
            <a:ext cx="8794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lowchart: Manual Input 1">
            <a:extLst>
              <a:ext uri="{FF2B5EF4-FFF2-40B4-BE49-F238E27FC236}">
                <a16:creationId xmlns:a16="http://schemas.microsoft.com/office/drawing/2014/main" id="{78570534-F549-4F26-A760-C1E1E3450A7C}"/>
              </a:ext>
            </a:extLst>
          </p:cNvPr>
          <p:cNvSpPr/>
          <p:nvPr/>
        </p:nvSpPr>
        <p:spPr>
          <a:xfrm>
            <a:off x="3203575" y="3719513"/>
            <a:ext cx="2844800" cy="2714625"/>
          </a:xfrm>
          <a:prstGeom prst="triangle">
            <a:avLst/>
          </a:prstGeom>
          <a:solidFill>
            <a:srgbClr val="FF66FF"/>
          </a:solidFill>
          <a:ln>
            <a:solidFill>
              <a:srgbClr val="0000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1">
            <a:extLst>
              <a:ext uri="{FF2B5EF4-FFF2-40B4-BE49-F238E27FC236}">
                <a16:creationId xmlns:a16="http://schemas.microsoft.com/office/drawing/2014/main" id="{CC9588E3-0157-4B21-9940-AA5C7928A4A6}"/>
              </a:ext>
            </a:extLst>
          </p:cNvPr>
          <p:cNvSpPr/>
          <p:nvPr/>
        </p:nvSpPr>
        <p:spPr>
          <a:xfrm>
            <a:off x="1187450" y="1557338"/>
            <a:ext cx="2052638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triangle</a:t>
            </a:r>
          </a:p>
        </p:txBody>
      </p:sp>
      <p:sp>
        <p:nvSpPr>
          <p:cNvPr id="10" name="2">
            <a:extLst>
              <a:ext uri="{FF2B5EF4-FFF2-40B4-BE49-F238E27FC236}">
                <a16:creationId xmlns:a16="http://schemas.microsoft.com/office/drawing/2014/main" id="{02D3ADBE-5A9C-454D-942A-AB8740AEB89F}"/>
              </a:ext>
            </a:extLst>
          </p:cNvPr>
          <p:cNvSpPr/>
          <p:nvPr/>
        </p:nvSpPr>
        <p:spPr>
          <a:xfrm>
            <a:off x="3529013" y="1557338"/>
            <a:ext cx="2052637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circle</a:t>
            </a: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id="{02818350-0D5A-4515-BC8E-B0870E9EA68C}"/>
              </a:ext>
            </a:extLst>
          </p:cNvPr>
          <p:cNvSpPr/>
          <p:nvPr/>
        </p:nvSpPr>
        <p:spPr>
          <a:xfrm>
            <a:off x="5903913" y="1557338"/>
            <a:ext cx="2052637" cy="1366837"/>
          </a:xfrm>
          <a:prstGeom prst="roundRect">
            <a:avLst/>
          </a:prstGeom>
          <a:solidFill>
            <a:schemeClr val="bg1"/>
          </a:solidFill>
          <a:ln>
            <a:solidFill>
              <a:srgbClr val="23A7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hexagon</a:t>
            </a:r>
          </a:p>
        </p:txBody>
      </p:sp>
      <p:sp>
        <p:nvSpPr>
          <p:cNvPr id="21511" name="TextBox 5">
            <a:extLst>
              <a:ext uri="{FF2B5EF4-FFF2-40B4-BE49-F238E27FC236}">
                <a16:creationId xmlns:a16="http://schemas.microsoft.com/office/drawing/2014/main" id="{46DBCEA5-5128-4F49-A879-A189AF9FA0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3788" y="115888"/>
            <a:ext cx="44164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Twinkl" pitchFamily="2" charset="0"/>
              </a:rPr>
              <a:t>Name this 2D Shape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3B57584-5B87-4662-BB60-69D84511D9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61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7C1213F-BDC9-4B15-9A6A-3C640FECC1B9}"/>
              </a:ext>
            </a:extLst>
          </p:cNvPr>
          <p:cNvSpPr txBox="1"/>
          <p:nvPr/>
        </p:nvSpPr>
        <p:spPr>
          <a:xfrm>
            <a:off x="1627320" y="1916832"/>
            <a:ext cx="5846985" cy="31393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6600" b="1" dirty="0">
                <a:solidFill>
                  <a:schemeClr val="bg1"/>
                </a:solidFill>
                <a:effectLst>
                  <a:glow rad="101600">
                    <a:srgbClr val="0070C0">
                      <a:alpha val="60000"/>
                    </a:srgbClr>
                  </a:glow>
                </a:effectLst>
                <a:latin typeface="Twinkl" pitchFamily="2" charset="0"/>
              </a:rPr>
              <a:t>Well done</a:t>
            </a:r>
          </a:p>
          <a:p>
            <a:pPr algn="ctr">
              <a:defRPr/>
            </a:pPr>
            <a:r>
              <a:rPr lang="en-GB" sz="6600" b="1" dirty="0">
                <a:solidFill>
                  <a:schemeClr val="bg1"/>
                </a:solidFill>
                <a:effectLst>
                  <a:glow rad="101600">
                    <a:srgbClr val="0070C0">
                      <a:alpha val="60000"/>
                    </a:srgbClr>
                  </a:glow>
                </a:effectLst>
                <a:latin typeface="Twinkl" pitchFamily="2" charset="0"/>
              </a:rPr>
              <a:t>for completing</a:t>
            </a:r>
          </a:p>
          <a:p>
            <a:pPr algn="ctr">
              <a:defRPr/>
            </a:pPr>
            <a:r>
              <a:rPr lang="en-GB" sz="6600" b="1" dirty="0">
                <a:solidFill>
                  <a:schemeClr val="bg1"/>
                </a:solidFill>
                <a:effectLst>
                  <a:glow rad="101600">
                    <a:srgbClr val="0070C0">
                      <a:alpha val="60000"/>
                    </a:srgbClr>
                  </a:glow>
                </a:effectLst>
                <a:latin typeface="Twinkl" pitchFamily="2" charset="0"/>
              </a:rPr>
              <a:t>the quiz! </a:t>
            </a:r>
          </a:p>
        </p:txBody>
      </p:sp>
      <p:sp>
        <p:nvSpPr>
          <p:cNvPr id="2" name="4-Point Star 1">
            <a:extLst>
              <a:ext uri="{FF2B5EF4-FFF2-40B4-BE49-F238E27FC236}">
                <a16:creationId xmlns:a16="http://schemas.microsoft.com/office/drawing/2014/main" id="{4C9A1772-C3D1-4D14-B2C1-B4D35C3ED917}"/>
              </a:ext>
            </a:extLst>
          </p:cNvPr>
          <p:cNvSpPr/>
          <p:nvPr/>
        </p:nvSpPr>
        <p:spPr>
          <a:xfrm>
            <a:off x="1476375" y="4986338"/>
            <a:ext cx="792163" cy="792162"/>
          </a:xfrm>
          <a:prstGeom prst="star4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4-Point Star 5">
            <a:extLst>
              <a:ext uri="{FF2B5EF4-FFF2-40B4-BE49-F238E27FC236}">
                <a16:creationId xmlns:a16="http://schemas.microsoft.com/office/drawing/2014/main" id="{68FF511D-34DE-4CEF-AC43-F3199DA9ABCB}"/>
              </a:ext>
            </a:extLst>
          </p:cNvPr>
          <p:cNvSpPr/>
          <p:nvPr/>
        </p:nvSpPr>
        <p:spPr>
          <a:xfrm>
            <a:off x="5651500" y="1125538"/>
            <a:ext cx="792163" cy="790575"/>
          </a:xfrm>
          <a:prstGeom prst="star4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4-Point Star 7">
            <a:extLst>
              <a:ext uri="{FF2B5EF4-FFF2-40B4-BE49-F238E27FC236}">
                <a16:creationId xmlns:a16="http://schemas.microsoft.com/office/drawing/2014/main" id="{B63B3B76-72F5-4240-9E74-B63F9C2E6CB2}"/>
              </a:ext>
            </a:extLst>
          </p:cNvPr>
          <p:cNvSpPr/>
          <p:nvPr/>
        </p:nvSpPr>
        <p:spPr>
          <a:xfrm>
            <a:off x="6875463" y="4591050"/>
            <a:ext cx="598487" cy="609600"/>
          </a:xfrm>
          <a:prstGeom prst="star4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4-Point Star 8">
            <a:extLst>
              <a:ext uri="{FF2B5EF4-FFF2-40B4-BE49-F238E27FC236}">
                <a16:creationId xmlns:a16="http://schemas.microsoft.com/office/drawing/2014/main" id="{E82901A7-19AA-46AA-9B1B-D07CE880047D}"/>
              </a:ext>
            </a:extLst>
          </p:cNvPr>
          <p:cNvSpPr/>
          <p:nvPr/>
        </p:nvSpPr>
        <p:spPr>
          <a:xfrm>
            <a:off x="2627313" y="1196975"/>
            <a:ext cx="576262" cy="576263"/>
          </a:xfrm>
          <a:prstGeom prst="star4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2535" name="Picture 14">
            <a:extLst>
              <a:ext uri="{FF2B5EF4-FFF2-40B4-BE49-F238E27FC236}">
                <a16:creationId xmlns:a16="http://schemas.microsoft.com/office/drawing/2014/main" id="{3234DE0E-ADCC-471E-A21F-5F64BD445CE1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669088"/>
            <a:ext cx="8794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30BB241-EBDD-4282-ABA4-A4671FB661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37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animBg="1"/>
      <p:bldP spid="6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>
            <a:extLst>
              <a:ext uri="{FF2B5EF4-FFF2-40B4-BE49-F238E27FC236}">
                <a16:creationId xmlns:a16="http://schemas.microsoft.com/office/drawing/2014/main" id="{E1E0C3AA-519C-4E57-A112-68E1454AD398}"/>
              </a:ext>
            </a:extLst>
          </p:cNvPr>
          <p:cNvPicPr>
            <a:picLocks noChangeAspect="1"/>
          </p:cNvPicPr>
          <p:nvPr/>
        </p:nvPicPr>
        <p:blipFill>
          <a:blip r:embed="rId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100" y="3209925"/>
            <a:ext cx="6858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A975E2E-1140-4AF3-948A-97AE3706DDF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4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Twinkl Template for Teacher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61</Words>
  <Application>Microsoft Office PowerPoint</Application>
  <PresentationFormat>On-screen Show (4:3)</PresentationFormat>
  <Paragraphs>34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MS PGothic</vt:lpstr>
      <vt:lpstr>Twinkl</vt:lpstr>
      <vt:lpstr>MS PGothic</vt:lpstr>
      <vt:lpstr>Calibri</vt:lpstr>
      <vt:lpstr>Arial</vt:lpstr>
      <vt:lpstr>Twinkl Template for Teachers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Hucklow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Tim Rose</dc:creator>
  <cp:lastModifiedBy>Christina Weerasekera</cp:lastModifiedBy>
  <cp:revision>39</cp:revision>
  <dcterms:created xsi:type="dcterms:W3CDTF">2014-06-12T11:22:15Z</dcterms:created>
  <dcterms:modified xsi:type="dcterms:W3CDTF">2021-02-07T16:09:51Z</dcterms:modified>
</cp:coreProperties>
</file>