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60" r:id="rId3"/>
    <p:sldId id="261" r:id="rId4"/>
    <p:sldId id="264" r:id="rId5"/>
    <p:sldId id="258" r:id="rId6"/>
    <p:sldId id="262" r:id="rId7"/>
    <p:sldId id="265" r:id="rId8"/>
    <p:sldId id="263" r:id="rId9"/>
  </p:sldIdLst>
  <p:sldSz cx="10160000" cy="7620000"/>
  <p:notesSz cx="6858000" cy="9144000"/>
  <p:embeddedFontLst>
    <p:embeddedFont>
      <p:font typeface="Calibri" panose="020F0502020204030204" pitchFamily="34" charset="0"/>
      <p:regular r:id="rId10"/>
      <p:bold r:id="rId11"/>
      <p:italic r:id="rId12"/>
      <p:boldItalic r:id="rId13"/>
    </p:embeddedFont>
    <p:embeddedFont>
      <p:font typeface="Calibri Light" panose="020F0302020204030204" pitchFamily="34" charset="0"/>
      <p:regular r:id="rId14"/>
      <p:italic r:id="rId15"/>
    </p:embeddedFont>
    <p:embeddedFont>
      <p:font typeface="Comic Sans MS" panose="030F0702030302020204" pitchFamily="66" charset="0"/>
      <p:regular r:id="rId16"/>
      <p:bold r:id="rId17"/>
      <p:italic r:id="rId18"/>
      <p:boldItalic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6" d="100"/>
          <a:sy n="66" d="100"/>
        </p:scale>
        <p:origin x="129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4.fntdata"/><Relationship Id="rId18"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font" Target="fonts/font3.fntdata"/><Relationship Id="rId17"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font" Target="fonts/font7.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5" Type="http://schemas.openxmlformats.org/officeDocument/2006/relationships/slide" Target="slides/slide4.xml"/><Relationship Id="rId15" Type="http://schemas.openxmlformats.org/officeDocument/2006/relationships/font" Target="fonts/font6.fntdata"/><Relationship Id="rId23" Type="http://schemas.openxmlformats.org/officeDocument/2006/relationships/tableStyles" Target="tableStyles.xml"/><Relationship Id="rId10" Type="http://schemas.openxmlformats.org/officeDocument/2006/relationships/font" Target="fonts/font1.fntdata"/><Relationship Id="rId19"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5.fntdata"/><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18200-1498-4DE0-B7CA-6F7BA4263F74}"/>
              </a:ext>
            </a:extLst>
          </p:cNvPr>
          <p:cNvSpPr>
            <a:spLocks noGrp="1"/>
          </p:cNvSpPr>
          <p:nvPr>
            <p:ph type="ctrTitle"/>
          </p:nvPr>
        </p:nvSpPr>
        <p:spPr>
          <a:xfrm>
            <a:off x="1270000" y="1247070"/>
            <a:ext cx="7620000" cy="2652889"/>
          </a:xfrm>
        </p:spPr>
        <p:txBody>
          <a:bodyPr anchor="b"/>
          <a:lstStyle>
            <a:lvl1pPr algn="ctr">
              <a:defRPr sz="5000"/>
            </a:lvl1pPr>
          </a:lstStyle>
          <a:p>
            <a:r>
              <a:rPr lang="en-US"/>
              <a:t>Click to edit Master title style</a:t>
            </a:r>
          </a:p>
        </p:txBody>
      </p:sp>
      <p:sp>
        <p:nvSpPr>
          <p:cNvPr id="3" name="Subtitle 2">
            <a:extLst>
              <a:ext uri="{FF2B5EF4-FFF2-40B4-BE49-F238E27FC236}">
                <a16:creationId xmlns:a16="http://schemas.microsoft.com/office/drawing/2014/main" id="{4C1F4231-D1C4-4545-BAE6-B6A34F926BF2}"/>
              </a:ext>
            </a:extLst>
          </p:cNvPr>
          <p:cNvSpPr>
            <a:spLocks noGrp="1"/>
          </p:cNvSpPr>
          <p:nvPr>
            <p:ph type="subTitle" idx="1"/>
          </p:nvPr>
        </p:nvSpPr>
        <p:spPr>
          <a:xfrm>
            <a:off x="1270000" y="4002264"/>
            <a:ext cx="7620000" cy="1839736"/>
          </a:xfrm>
        </p:spPr>
        <p:txBody>
          <a:bodyPr/>
          <a:lstStyle>
            <a:lvl1pPr marL="0" indent="0" algn="ctr">
              <a:buNone/>
              <a:defRPr sz="2000"/>
            </a:lvl1pPr>
            <a:lvl2pPr marL="380985" indent="0" algn="ctr">
              <a:buNone/>
              <a:defRPr sz="1667"/>
            </a:lvl2pPr>
            <a:lvl3pPr marL="761970" indent="0" algn="ctr">
              <a:buNone/>
              <a:defRPr sz="1500"/>
            </a:lvl3pPr>
            <a:lvl4pPr marL="1142954" indent="0" algn="ctr">
              <a:buNone/>
              <a:defRPr sz="1333"/>
            </a:lvl4pPr>
            <a:lvl5pPr marL="1523939" indent="0" algn="ctr">
              <a:buNone/>
              <a:defRPr sz="1333"/>
            </a:lvl5pPr>
            <a:lvl6pPr marL="1904924" indent="0" algn="ctr">
              <a:buNone/>
              <a:defRPr sz="1333"/>
            </a:lvl6pPr>
            <a:lvl7pPr marL="2285909" indent="0" algn="ctr">
              <a:buNone/>
              <a:defRPr sz="1333"/>
            </a:lvl7pPr>
            <a:lvl8pPr marL="2666893" indent="0" algn="ctr">
              <a:buNone/>
              <a:defRPr sz="1333"/>
            </a:lvl8pPr>
            <a:lvl9pPr marL="3047878" indent="0" algn="ctr">
              <a:buNone/>
              <a:defRPr sz="1333"/>
            </a:lvl9pPr>
          </a:lstStyle>
          <a:p>
            <a:r>
              <a:rPr lang="en-US"/>
              <a:t>Click to edit Master subtitle style</a:t>
            </a:r>
          </a:p>
        </p:txBody>
      </p:sp>
      <p:sp>
        <p:nvSpPr>
          <p:cNvPr id="4" name="Date Placeholder 3">
            <a:extLst>
              <a:ext uri="{FF2B5EF4-FFF2-40B4-BE49-F238E27FC236}">
                <a16:creationId xmlns:a16="http://schemas.microsoft.com/office/drawing/2014/main" id="{E0AD82A5-B5D3-4203-8C87-48ADE7EA9231}"/>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5" name="Footer Placeholder 4">
            <a:extLst>
              <a:ext uri="{FF2B5EF4-FFF2-40B4-BE49-F238E27FC236}">
                <a16:creationId xmlns:a16="http://schemas.microsoft.com/office/drawing/2014/main" id="{077B275E-84D3-4F27-AA09-0157CE60A4E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A5787A-2622-4768-9593-9D6137EFB3A1}"/>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4163247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65C21-A19A-4138-BF75-5AE5A1DA297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7A6295A-816B-4CEA-8497-0C08C5FF418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DBC911-2323-4EDA-983F-25429D17D221}"/>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5" name="Footer Placeholder 4">
            <a:extLst>
              <a:ext uri="{FF2B5EF4-FFF2-40B4-BE49-F238E27FC236}">
                <a16:creationId xmlns:a16="http://schemas.microsoft.com/office/drawing/2014/main" id="{77821F59-4E5A-4F43-BF00-A4259D6F0B9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FA35332-DB01-42A8-BB9F-3404E0D478F6}"/>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7049038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8ECABD-7C3A-4FF7-B82E-8CC4E394AD7F}"/>
              </a:ext>
            </a:extLst>
          </p:cNvPr>
          <p:cNvSpPr>
            <a:spLocks noGrp="1"/>
          </p:cNvSpPr>
          <p:nvPr>
            <p:ph type="title"/>
          </p:nvPr>
        </p:nvSpPr>
        <p:spPr>
          <a:xfrm>
            <a:off x="693208" y="1899710"/>
            <a:ext cx="8763000" cy="3169708"/>
          </a:xfrm>
        </p:spPr>
        <p:txBody>
          <a:bodyPr anchor="b"/>
          <a:lstStyle>
            <a:lvl1pPr>
              <a:defRPr sz="5000"/>
            </a:lvl1pPr>
          </a:lstStyle>
          <a:p>
            <a:r>
              <a:rPr lang="en-US"/>
              <a:t>Click to edit Master title style</a:t>
            </a:r>
          </a:p>
        </p:txBody>
      </p:sp>
      <p:sp>
        <p:nvSpPr>
          <p:cNvPr id="3" name="Text Placeholder 2">
            <a:extLst>
              <a:ext uri="{FF2B5EF4-FFF2-40B4-BE49-F238E27FC236}">
                <a16:creationId xmlns:a16="http://schemas.microsoft.com/office/drawing/2014/main" id="{30FEE303-7158-4C4B-9450-8DD40B25A8E6}"/>
              </a:ext>
            </a:extLst>
          </p:cNvPr>
          <p:cNvSpPr>
            <a:spLocks noGrp="1"/>
          </p:cNvSpPr>
          <p:nvPr>
            <p:ph type="body" idx="1"/>
          </p:nvPr>
        </p:nvSpPr>
        <p:spPr>
          <a:xfrm>
            <a:off x="693208" y="5099405"/>
            <a:ext cx="8763000" cy="1666874"/>
          </a:xfrm>
        </p:spPr>
        <p:txBody>
          <a:bodyPr/>
          <a:lstStyle>
            <a:lvl1pPr marL="0" indent="0">
              <a:buNone/>
              <a:defRPr sz="2000">
                <a:solidFill>
                  <a:schemeClr val="tx1">
                    <a:tint val="75000"/>
                  </a:schemeClr>
                </a:solidFill>
              </a:defRPr>
            </a:lvl1pPr>
            <a:lvl2pPr marL="380985" indent="0">
              <a:buNone/>
              <a:defRPr sz="1667">
                <a:solidFill>
                  <a:schemeClr val="tx1">
                    <a:tint val="75000"/>
                  </a:schemeClr>
                </a:solidFill>
              </a:defRPr>
            </a:lvl2pPr>
            <a:lvl3pPr marL="761970" indent="0">
              <a:buNone/>
              <a:defRPr sz="1500">
                <a:solidFill>
                  <a:schemeClr val="tx1">
                    <a:tint val="75000"/>
                  </a:schemeClr>
                </a:solidFill>
              </a:defRPr>
            </a:lvl3pPr>
            <a:lvl4pPr marL="1142954" indent="0">
              <a:buNone/>
              <a:defRPr sz="1333">
                <a:solidFill>
                  <a:schemeClr val="tx1">
                    <a:tint val="75000"/>
                  </a:schemeClr>
                </a:solidFill>
              </a:defRPr>
            </a:lvl4pPr>
            <a:lvl5pPr marL="1523939" indent="0">
              <a:buNone/>
              <a:defRPr sz="1333">
                <a:solidFill>
                  <a:schemeClr val="tx1">
                    <a:tint val="75000"/>
                  </a:schemeClr>
                </a:solidFill>
              </a:defRPr>
            </a:lvl5pPr>
            <a:lvl6pPr marL="1904924" indent="0">
              <a:buNone/>
              <a:defRPr sz="1333">
                <a:solidFill>
                  <a:schemeClr val="tx1">
                    <a:tint val="75000"/>
                  </a:schemeClr>
                </a:solidFill>
              </a:defRPr>
            </a:lvl6pPr>
            <a:lvl7pPr marL="2285909" indent="0">
              <a:buNone/>
              <a:defRPr sz="1333">
                <a:solidFill>
                  <a:schemeClr val="tx1">
                    <a:tint val="75000"/>
                  </a:schemeClr>
                </a:solidFill>
              </a:defRPr>
            </a:lvl7pPr>
            <a:lvl8pPr marL="2666893" indent="0">
              <a:buNone/>
              <a:defRPr sz="1333">
                <a:solidFill>
                  <a:schemeClr val="tx1">
                    <a:tint val="75000"/>
                  </a:schemeClr>
                </a:solidFill>
              </a:defRPr>
            </a:lvl8pPr>
            <a:lvl9pPr marL="3047878" indent="0">
              <a:buNone/>
              <a:defRPr sz="1333">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E3056C4-A137-46F4-ACE0-26394A099C5D}"/>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5" name="Footer Placeholder 4">
            <a:extLst>
              <a:ext uri="{FF2B5EF4-FFF2-40B4-BE49-F238E27FC236}">
                <a16:creationId xmlns:a16="http://schemas.microsoft.com/office/drawing/2014/main" id="{3C374674-E74F-4521-8881-954CC27FC9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A0A44D-7B61-4505-965E-AD848B5A0B39}"/>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2594640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0A6A4-642E-470D-820B-0BA084A333D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EC50B5D-A5CD-4DE9-BF36-05B67F3BDF44}"/>
              </a:ext>
            </a:extLst>
          </p:cNvPr>
          <p:cNvSpPr>
            <a:spLocks noGrp="1"/>
          </p:cNvSpPr>
          <p:nvPr>
            <p:ph sz="half" idx="1"/>
          </p:nvPr>
        </p:nvSpPr>
        <p:spPr>
          <a:xfrm>
            <a:off x="698500" y="2028472"/>
            <a:ext cx="4318000" cy="48348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844ACC7-4ED0-42A2-BB37-2C96107CD196}"/>
              </a:ext>
            </a:extLst>
          </p:cNvPr>
          <p:cNvSpPr>
            <a:spLocks noGrp="1"/>
          </p:cNvSpPr>
          <p:nvPr>
            <p:ph sz="half" idx="2"/>
          </p:nvPr>
        </p:nvSpPr>
        <p:spPr>
          <a:xfrm>
            <a:off x="5143500" y="2028472"/>
            <a:ext cx="4318000" cy="48348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3DD5114-8553-4BD2-BB65-8E90B180A20B}"/>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6" name="Footer Placeholder 5">
            <a:extLst>
              <a:ext uri="{FF2B5EF4-FFF2-40B4-BE49-F238E27FC236}">
                <a16:creationId xmlns:a16="http://schemas.microsoft.com/office/drawing/2014/main" id="{7E89C1FD-005E-4523-8591-17409EF2EEF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7C4CAF2-4B01-41B2-9A7F-B839D87C0F08}"/>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2159097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411F00-5124-4F28-A273-2A18E56367D3}"/>
              </a:ext>
            </a:extLst>
          </p:cNvPr>
          <p:cNvSpPr>
            <a:spLocks noGrp="1"/>
          </p:cNvSpPr>
          <p:nvPr>
            <p:ph type="title"/>
          </p:nvPr>
        </p:nvSpPr>
        <p:spPr>
          <a:xfrm>
            <a:off x="699823" y="405696"/>
            <a:ext cx="8763000" cy="1472848"/>
          </a:xfrm>
        </p:spPr>
        <p:txBody>
          <a:bodyPr/>
          <a:lstStyle/>
          <a:p>
            <a:r>
              <a:rPr lang="en-US"/>
              <a:t>Click to edit Master title style</a:t>
            </a:r>
          </a:p>
        </p:txBody>
      </p:sp>
      <p:sp>
        <p:nvSpPr>
          <p:cNvPr id="3" name="Text Placeholder 2">
            <a:extLst>
              <a:ext uri="{FF2B5EF4-FFF2-40B4-BE49-F238E27FC236}">
                <a16:creationId xmlns:a16="http://schemas.microsoft.com/office/drawing/2014/main" id="{28A629D9-0BAB-477B-BA6A-5D8C16997A02}"/>
              </a:ext>
            </a:extLst>
          </p:cNvPr>
          <p:cNvSpPr>
            <a:spLocks noGrp="1"/>
          </p:cNvSpPr>
          <p:nvPr>
            <p:ph type="body" idx="1"/>
          </p:nvPr>
        </p:nvSpPr>
        <p:spPr>
          <a:xfrm>
            <a:off x="699824" y="1867959"/>
            <a:ext cx="4298156" cy="915458"/>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a:t>Edit Master text styles</a:t>
            </a:r>
          </a:p>
        </p:txBody>
      </p:sp>
      <p:sp>
        <p:nvSpPr>
          <p:cNvPr id="4" name="Content Placeholder 3">
            <a:extLst>
              <a:ext uri="{FF2B5EF4-FFF2-40B4-BE49-F238E27FC236}">
                <a16:creationId xmlns:a16="http://schemas.microsoft.com/office/drawing/2014/main" id="{13341C5B-C2B9-453C-B71E-AFC9C4992EDF}"/>
              </a:ext>
            </a:extLst>
          </p:cNvPr>
          <p:cNvSpPr>
            <a:spLocks noGrp="1"/>
          </p:cNvSpPr>
          <p:nvPr>
            <p:ph sz="half" idx="2"/>
          </p:nvPr>
        </p:nvSpPr>
        <p:spPr>
          <a:xfrm>
            <a:off x="699824" y="2783417"/>
            <a:ext cx="4298156" cy="40939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798B43C-AB56-4B8B-9260-85F7738FC407}"/>
              </a:ext>
            </a:extLst>
          </p:cNvPr>
          <p:cNvSpPr>
            <a:spLocks noGrp="1"/>
          </p:cNvSpPr>
          <p:nvPr>
            <p:ph type="body" sz="quarter" idx="3"/>
          </p:nvPr>
        </p:nvSpPr>
        <p:spPr>
          <a:xfrm>
            <a:off x="5143501" y="1867959"/>
            <a:ext cx="4319323" cy="915458"/>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a:t>Edit Master text styles</a:t>
            </a:r>
          </a:p>
        </p:txBody>
      </p:sp>
      <p:sp>
        <p:nvSpPr>
          <p:cNvPr id="6" name="Content Placeholder 5">
            <a:extLst>
              <a:ext uri="{FF2B5EF4-FFF2-40B4-BE49-F238E27FC236}">
                <a16:creationId xmlns:a16="http://schemas.microsoft.com/office/drawing/2014/main" id="{17CDAFB2-28C0-444A-9CEC-A799BC71F40D}"/>
              </a:ext>
            </a:extLst>
          </p:cNvPr>
          <p:cNvSpPr>
            <a:spLocks noGrp="1"/>
          </p:cNvSpPr>
          <p:nvPr>
            <p:ph sz="quarter" idx="4"/>
          </p:nvPr>
        </p:nvSpPr>
        <p:spPr>
          <a:xfrm>
            <a:off x="5143501" y="2783417"/>
            <a:ext cx="4319323" cy="40939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910352C-B06F-4729-9FA2-2A7456B8C4D8}"/>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8" name="Footer Placeholder 7">
            <a:extLst>
              <a:ext uri="{FF2B5EF4-FFF2-40B4-BE49-F238E27FC236}">
                <a16:creationId xmlns:a16="http://schemas.microsoft.com/office/drawing/2014/main" id="{49A7DD6F-6C18-4DA7-961E-400DFD2E6F3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995D350-BE10-4CFE-A7F7-227D24B19A2A}"/>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7186564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83CC6-20EE-4603-90B5-D6DBADEF2D0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7C53110-4866-4FD5-9543-9BBB15A53763}"/>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4" name="Footer Placeholder 3">
            <a:extLst>
              <a:ext uri="{FF2B5EF4-FFF2-40B4-BE49-F238E27FC236}">
                <a16:creationId xmlns:a16="http://schemas.microsoft.com/office/drawing/2014/main" id="{60AD350A-7A08-4B36-A162-E48492CF9F4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A4A6311-32A6-488B-8F91-C82D0B8DA4B6}"/>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28489130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8B02BF-E80E-4BC5-A1CB-D8753B0D2486}"/>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3" name="Footer Placeholder 2">
            <a:extLst>
              <a:ext uri="{FF2B5EF4-FFF2-40B4-BE49-F238E27FC236}">
                <a16:creationId xmlns:a16="http://schemas.microsoft.com/office/drawing/2014/main" id="{29D372B5-B52D-4134-8BC5-0E8B8F8B2DC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68F7480-2D4E-4C11-BDBD-1B639EABCD20}"/>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38146765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6814CD-F2F7-4C7A-8758-E99D617BB43A}"/>
              </a:ext>
            </a:extLst>
          </p:cNvPr>
          <p:cNvSpPr>
            <a:spLocks noGrp="1"/>
          </p:cNvSpPr>
          <p:nvPr>
            <p:ph type="title"/>
          </p:nvPr>
        </p:nvSpPr>
        <p:spPr>
          <a:xfrm>
            <a:off x="699824" y="508000"/>
            <a:ext cx="3276864" cy="1778000"/>
          </a:xfrm>
        </p:spPr>
        <p:txBody>
          <a:bodyPr anchor="b"/>
          <a:lstStyle>
            <a:lvl1pPr>
              <a:defRPr sz="2667"/>
            </a:lvl1pPr>
          </a:lstStyle>
          <a:p>
            <a:r>
              <a:rPr lang="en-US"/>
              <a:t>Click to edit Master title style</a:t>
            </a:r>
          </a:p>
        </p:txBody>
      </p:sp>
      <p:sp>
        <p:nvSpPr>
          <p:cNvPr id="3" name="Content Placeholder 2">
            <a:extLst>
              <a:ext uri="{FF2B5EF4-FFF2-40B4-BE49-F238E27FC236}">
                <a16:creationId xmlns:a16="http://schemas.microsoft.com/office/drawing/2014/main" id="{30737A57-FACB-4E64-8C68-F33CC86F2265}"/>
              </a:ext>
            </a:extLst>
          </p:cNvPr>
          <p:cNvSpPr>
            <a:spLocks noGrp="1"/>
          </p:cNvSpPr>
          <p:nvPr>
            <p:ph idx="1"/>
          </p:nvPr>
        </p:nvSpPr>
        <p:spPr>
          <a:xfrm>
            <a:off x="4319323" y="1097141"/>
            <a:ext cx="5143500" cy="5415139"/>
          </a:xfrm>
        </p:spPr>
        <p:txBody>
          <a:bodyPr/>
          <a:lstStyle>
            <a:lvl1pPr>
              <a:defRPr sz="2667"/>
            </a:lvl1pPr>
            <a:lvl2pPr>
              <a:defRPr sz="2333"/>
            </a:lvl2pPr>
            <a:lvl3pPr>
              <a:defRPr sz="2000"/>
            </a:lvl3pPr>
            <a:lvl4pPr>
              <a:defRPr sz="1667"/>
            </a:lvl4pPr>
            <a:lvl5pPr>
              <a:defRPr sz="1667"/>
            </a:lvl5pPr>
            <a:lvl6pPr>
              <a:defRPr sz="1667"/>
            </a:lvl6pPr>
            <a:lvl7pPr>
              <a:defRPr sz="1667"/>
            </a:lvl7pPr>
            <a:lvl8pPr>
              <a:defRPr sz="1667"/>
            </a:lvl8pPr>
            <a:lvl9pPr>
              <a:defRPr sz="1667"/>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AB547C2-6FA7-47C7-9BD3-D1C8912720C1}"/>
              </a:ext>
            </a:extLst>
          </p:cNvPr>
          <p:cNvSpPr>
            <a:spLocks noGrp="1"/>
          </p:cNvSpPr>
          <p:nvPr>
            <p:ph type="body" sz="half" idx="2"/>
          </p:nvPr>
        </p:nvSpPr>
        <p:spPr>
          <a:xfrm>
            <a:off x="699824" y="2286000"/>
            <a:ext cx="3276864" cy="4235098"/>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a:t>Edit Master text styles</a:t>
            </a:r>
          </a:p>
        </p:txBody>
      </p:sp>
      <p:sp>
        <p:nvSpPr>
          <p:cNvPr id="5" name="Date Placeholder 4">
            <a:extLst>
              <a:ext uri="{FF2B5EF4-FFF2-40B4-BE49-F238E27FC236}">
                <a16:creationId xmlns:a16="http://schemas.microsoft.com/office/drawing/2014/main" id="{8D6AC6D3-0359-42AE-B82A-836349ECD08D}"/>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6" name="Footer Placeholder 5">
            <a:extLst>
              <a:ext uri="{FF2B5EF4-FFF2-40B4-BE49-F238E27FC236}">
                <a16:creationId xmlns:a16="http://schemas.microsoft.com/office/drawing/2014/main" id="{E9E35629-A8FB-4B83-A185-C9043C0C6D8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9E5A03B-A629-49D8-A3CA-D1BA11E03623}"/>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12657360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E51A42-C40D-456A-AD66-576B3436037F}"/>
              </a:ext>
            </a:extLst>
          </p:cNvPr>
          <p:cNvSpPr>
            <a:spLocks noGrp="1"/>
          </p:cNvSpPr>
          <p:nvPr>
            <p:ph type="title"/>
          </p:nvPr>
        </p:nvSpPr>
        <p:spPr>
          <a:xfrm>
            <a:off x="699824" y="508000"/>
            <a:ext cx="3276864" cy="1778000"/>
          </a:xfrm>
        </p:spPr>
        <p:txBody>
          <a:bodyPr anchor="b"/>
          <a:lstStyle>
            <a:lvl1pPr>
              <a:defRPr sz="2667"/>
            </a:lvl1pPr>
          </a:lstStyle>
          <a:p>
            <a:r>
              <a:rPr lang="en-US"/>
              <a:t>Click to edit Master title style</a:t>
            </a:r>
          </a:p>
        </p:txBody>
      </p:sp>
      <p:sp>
        <p:nvSpPr>
          <p:cNvPr id="3" name="Picture Placeholder 2">
            <a:extLst>
              <a:ext uri="{FF2B5EF4-FFF2-40B4-BE49-F238E27FC236}">
                <a16:creationId xmlns:a16="http://schemas.microsoft.com/office/drawing/2014/main" id="{04260561-F7FA-4AD3-A4E9-1C54FE6A6DEB}"/>
              </a:ext>
            </a:extLst>
          </p:cNvPr>
          <p:cNvSpPr>
            <a:spLocks noGrp="1"/>
          </p:cNvSpPr>
          <p:nvPr>
            <p:ph type="pic" idx="1"/>
          </p:nvPr>
        </p:nvSpPr>
        <p:spPr>
          <a:xfrm>
            <a:off x="4319323" y="1097141"/>
            <a:ext cx="5143500" cy="5415139"/>
          </a:xfrm>
        </p:spPr>
        <p:txBody>
          <a:bodyPr/>
          <a:lstStyle>
            <a:lvl1pPr marL="0" indent="0">
              <a:buNone/>
              <a:defRPr sz="2667"/>
            </a:lvl1pPr>
            <a:lvl2pPr marL="380985" indent="0">
              <a:buNone/>
              <a:defRPr sz="2333"/>
            </a:lvl2pPr>
            <a:lvl3pPr marL="761970" indent="0">
              <a:buNone/>
              <a:defRPr sz="2000"/>
            </a:lvl3pPr>
            <a:lvl4pPr marL="1142954" indent="0">
              <a:buNone/>
              <a:defRPr sz="1667"/>
            </a:lvl4pPr>
            <a:lvl5pPr marL="1523939" indent="0">
              <a:buNone/>
              <a:defRPr sz="1667"/>
            </a:lvl5pPr>
            <a:lvl6pPr marL="1904924" indent="0">
              <a:buNone/>
              <a:defRPr sz="1667"/>
            </a:lvl6pPr>
            <a:lvl7pPr marL="2285909" indent="0">
              <a:buNone/>
              <a:defRPr sz="1667"/>
            </a:lvl7pPr>
            <a:lvl8pPr marL="2666893" indent="0">
              <a:buNone/>
              <a:defRPr sz="1667"/>
            </a:lvl8pPr>
            <a:lvl9pPr marL="3047878" indent="0">
              <a:buNone/>
              <a:defRPr sz="1667"/>
            </a:lvl9pPr>
          </a:lstStyle>
          <a:p>
            <a:endParaRPr lang="en-US"/>
          </a:p>
        </p:txBody>
      </p:sp>
      <p:sp>
        <p:nvSpPr>
          <p:cNvPr id="4" name="Text Placeholder 3">
            <a:extLst>
              <a:ext uri="{FF2B5EF4-FFF2-40B4-BE49-F238E27FC236}">
                <a16:creationId xmlns:a16="http://schemas.microsoft.com/office/drawing/2014/main" id="{BD5BE1B2-C989-43F1-914A-6B8F48CAA369}"/>
              </a:ext>
            </a:extLst>
          </p:cNvPr>
          <p:cNvSpPr>
            <a:spLocks noGrp="1"/>
          </p:cNvSpPr>
          <p:nvPr>
            <p:ph type="body" sz="half" idx="2"/>
          </p:nvPr>
        </p:nvSpPr>
        <p:spPr>
          <a:xfrm>
            <a:off x="699824" y="2286000"/>
            <a:ext cx="3276864" cy="4235098"/>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a:t>Edit Master text styles</a:t>
            </a:r>
          </a:p>
        </p:txBody>
      </p:sp>
      <p:sp>
        <p:nvSpPr>
          <p:cNvPr id="5" name="Date Placeholder 4">
            <a:extLst>
              <a:ext uri="{FF2B5EF4-FFF2-40B4-BE49-F238E27FC236}">
                <a16:creationId xmlns:a16="http://schemas.microsoft.com/office/drawing/2014/main" id="{670E0BA9-AF95-4A18-9C2B-2E3624C06226}"/>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6" name="Footer Placeholder 5">
            <a:extLst>
              <a:ext uri="{FF2B5EF4-FFF2-40B4-BE49-F238E27FC236}">
                <a16:creationId xmlns:a16="http://schemas.microsoft.com/office/drawing/2014/main" id="{028505FE-EFE2-402D-B017-EE94F9397D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F0345D-3547-4C88-B5BA-30BF619312F5}"/>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41851190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2DF92-1045-444A-8229-5CFDB930D95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0EC2B0A-0903-4A13-8FFD-16ADF8719C0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6704A5-9920-4EAB-B7FF-A76C2E3C702A}"/>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5" name="Footer Placeholder 4">
            <a:extLst>
              <a:ext uri="{FF2B5EF4-FFF2-40B4-BE49-F238E27FC236}">
                <a16:creationId xmlns:a16="http://schemas.microsoft.com/office/drawing/2014/main" id="{1DE9B661-6673-4A16-BBB9-E3772CE92A4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BB8DAD-8661-459F-8CF6-0D9F3D3A00A3}"/>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10229345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BB34D3A-0F42-46E8-82C4-C37314841381}"/>
              </a:ext>
            </a:extLst>
          </p:cNvPr>
          <p:cNvSpPr>
            <a:spLocks noGrp="1"/>
          </p:cNvSpPr>
          <p:nvPr>
            <p:ph type="title" orient="vert"/>
          </p:nvPr>
        </p:nvSpPr>
        <p:spPr>
          <a:xfrm>
            <a:off x="7270750" y="405694"/>
            <a:ext cx="2190750" cy="645759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C24E825-1CEB-4483-861A-1E460A2220D2}"/>
              </a:ext>
            </a:extLst>
          </p:cNvPr>
          <p:cNvSpPr>
            <a:spLocks noGrp="1"/>
          </p:cNvSpPr>
          <p:nvPr>
            <p:ph type="body" orient="vert" idx="1"/>
          </p:nvPr>
        </p:nvSpPr>
        <p:spPr>
          <a:xfrm>
            <a:off x="698500" y="405694"/>
            <a:ext cx="6445250" cy="645759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AA53AC8-1A74-47B4-A4A2-1E789D73A094}"/>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5" name="Footer Placeholder 4">
            <a:extLst>
              <a:ext uri="{FF2B5EF4-FFF2-40B4-BE49-F238E27FC236}">
                <a16:creationId xmlns:a16="http://schemas.microsoft.com/office/drawing/2014/main" id="{6976F405-97A4-453A-99D7-44438BE397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70A183C-465F-457B-B20C-0303E915EA16}"/>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24196372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A685912-81EC-4EBF-AF2A-1ED2FBDCDFB7}"/>
              </a:ext>
            </a:extLst>
          </p:cNvPr>
          <p:cNvSpPr>
            <a:spLocks noGrp="1"/>
          </p:cNvSpPr>
          <p:nvPr>
            <p:ph type="title"/>
          </p:nvPr>
        </p:nvSpPr>
        <p:spPr>
          <a:xfrm>
            <a:off x="698500" y="405696"/>
            <a:ext cx="8763000" cy="147284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D72D00D-5C92-4938-9D92-A7C2647709E7}"/>
              </a:ext>
            </a:extLst>
          </p:cNvPr>
          <p:cNvSpPr>
            <a:spLocks noGrp="1"/>
          </p:cNvSpPr>
          <p:nvPr>
            <p:ph type="body" idx="1"/>
          </p:nvPr>
        </p:nvSpPr>
        <p:spPr>
          <a:xfrm>
            <a:off x="698500" y="2028472"/>
            <a:ext cx="8763000" cy="48348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9A08EFB-0A39-41C1-BE27-99E00085E2D5}"/>
              </a:ext>
            </a:extLst>
          </p:cNvPr>
          <p:cNvSpPr>
            <a:spLocks noGrp="1"/>
          </p:cNvSpPr>
          <p:nvPr>
            <p:ph type="dt" sz="half" idx="2"/>
          </p:nvPr>
        </p:nvSpPr>
        <p:spPr>
          <a:xfrm>
            <a:off x="698500" y="7062613"/>
            <a:ext cx="2286000" cy="405694"/>
          </a:xfrm>
          <a:prstGeom prst="rect">
            <a:avLst/>
          </a:prstGeom>
        </p:spPr>
        <p:txBody>
          <a:bodyPr vert="horz" lIns="91440" tIns="45720" rIns="91440" bIns="45720" rtlCol="0" anchor="ctr"/>
          <a:lstStyle>
            <a:lvl1pPr algn="l">
              <a:defRPr sz="1000">
                <a:solidFill>
                  <a:schemeClr val="tx1">
                    <a:tint val="75000"/>
                  </a:schemeClr>
                </a:solidFill>
              </a:defRPr>
            </a:lvl1pPr>
          </a:lstStyle>
          <a:p>
            <a:fld id="{EF881E64-8F32-46C0-8988-94F692DA79FD}" type="datetimeFigureOut">
              <a:rPr lang="en-US" smtClean="0"/>
              <a:t>1/23/2021</a:t>
            </a:fld>
            <a:endParaRPr lang="en-US"/>
          </a:p>
        </p:txBody>
      </p:sp>
      <p:sp>
        <p:nvSpPr>
          <p:cNvPr id="5" name="Footer Placeholder 4">
            <a:extLst>
              <a:ext uri="{FF2B5EF4-FFF2-40B4-BE49-F238E27FC236}">
                <a16:creationId xmlns:a16="http://schemas.microsoft.com/office/drawing/2014/main" id="{ABDD6706-5A7D-4251-B4FA-A5588244FECA}"/>
              </a:ext>
            </a:extLst>
          </p:cNvPr>
          <p:cNvSpPr>
            <a:spLocks noGrp="1"/>
          </p:cNvSpPr>
          <p:nvPr>
            <p:ph type="ftr" sz="quarter" idx="3"/>
          </p:nvPr>
        </p:nvSpPr>
        <p:spPr>
          <a:xfrm>
            <a:off x="3365500" y="7062613"/>
            <a:ext cx="3429000" cy="405694"/>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FBD06FA-8D46-4B94-8CD5-97BB2A438222}"/>
              </a:ext>
            </a:extLst>
          </p:cNvPr>
          <p:cNvSpPr>
            <a:spLocks noGrp="1"/>
          </p:cNvSpPr>
          <p:nvPr>
            <p:ph type="sldNum" sz="quarter" idx="4"/>
          </p:nvPr>
        </p:nvSpPr>
        <p:spPr>
          <a:xfrm>
            <a:off x="7175500" y="7062613"/>
            <a:ext cx="2286000" cy="405694"/>
          </a:xfrm>
          <a:prstGeom prst="rect">
            <a:avLst/>
          </a:prstGeom>
        </p:spPr>
        <p:txBody>
          <a:bodyPr vert="horz" lIns="91440" tIns="45720" rIns="91440" bIns="45720" rtlCol="0" anchor="ctr"/>
          <a:lstStyle>
            <a:lvl1pPr algn="r">
              <a:defRPr sz="1000">
                <a:solidFill>
                  <a:schemeClr val="tx1">
                    <a:tint val="75000"/>
                  </a:schemeClr>
                </a:solidFill>
              </a:defRPr>
            </a:lvl1pPr>
          </a:lstStyle>
          <a:p>
            <a:fld id="{E6F3708A-2690-434C-BD9E-3F440401D4AB}" type="slidenum">
              <a:rPr lang="en-US" smtClean="0"/>
              <a:t>‹#›</a:t>
            </a:fld>
            <a:endParaRPr lang="en-US"/>
          </a:p>
        </p:txBody>
      </p:sp>
    </p:spTree>
    <p:extLst>
      <p:ext uri="{BB962C8B-B14F-4D97-AF65-F5344CB8AC3E}">
        <p14:creationId xmlns:p14="http://schemas.microsoft.com/office/powerpoint/2010/main" val="3301253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761970" rtl="0" eaLnBrk="1" latinLnBrk="0" hangingPunct="1">
        <a:lnSpc>
          <a:spcPct val="90000"/>
        </a:lnSpc>
        <a:spcBef>
          <a:spcPct val="0"/>
        </a:spcBef>
        <a:buNone/>
        <a:defRPr sz="3667" kern="1200">
          <a:solidFill>
            <a:schemeClr val="tx1"/>
          </a:solidFill>
          <a:latin typeface="+mj-lt"/>
          <a:ea typeface="+mj-ea"/>
          <a:cs typeface="+mj-cs"/>
        </a:defRPr>
      </a:lvl1pPr>
    </p:titleStyle>
    <p:body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3.xml"/><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image" Target="../media/image4.png"/><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6.xml"/><Relationship Id="rId6" Type="http://schemas.openxmlformats.org/officeDocument/2006/relationships/image" Target="../media/image5.jpeg"/><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7.xml"/><Relationship Id="rId6" Type="http://schemas.openxmlformats.org/officeDocument/2006/relationships/image" Target="../media/image6.jpeg"/><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8.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C4CD45C-89DF-4736-BAFF-9C04B5BE54E4}"/>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0" y="455839"/>
            <a:ext cx="10185400" cy="6708321"/>
          </a:xfrm>
          <a:prstGeom prst="rect">
            <a:avLst/>
          </a:prstGeom>
          <a:solidFill>
            <a:scrgbClr r="0" g="0" b="0">
              <a:alpha val="0"/>
            </a:scrgbClr>
          </a:solidFill>
        </p:spPr>
      </p:pic>
      <p:sp>
        <p:nvSpPr>
          <p:cNvPr id="4" name="TextBox 3">
            <a:extLst>
              <a:ext uri="{FF2B5EF4-FFF2-40B4-BE49-F238E27FC236}">
                <a16:creationId xmlns:a16="http://schemas.microsoft.com/office/drawing/2014/main" id="{2D9F2943-3860-4018-A543-AA3126D2D515}"/>
              </a:ext>
            </a:extLst>
          </p:cNvPr>
          <p:cNvSpPr txBox="1"/>
          <p:nvPr/>
        </p:nvSpPr>
        <p:spPr>
          <a:xfrm>
            <a:off x="2198914" y="3100614"/>
            <a:ext cx="9359900" cy="954107"/>
          </a:xfrm>
          <a:prstGeom prst="rect">
            <a:avLst/>
          </a:prstGeom>
          <a:noFill/>
        </p:spPr>
        <p:txBody>
          <a:bodyPr vert="horz" rtlCol="0">
            <a:spAutoFit/>
          </a:bodyPr>
          <a:lstStyle/>
          <a:p>
            <a:r>
              <a:rPr lang="en-US" sz="5600" dirty="0">
                <a:solidFill>
                  <a:srgbClr val="000000"/>
                </a:solidFill>
                <a:latin typeface="Jokerman - 74"/>
              </a:rPr>
              <a:t>Amazing Animals</a:t>
            </a:r>
          </a:p>
        </p:txBody>
      </p:sp>
      <p:pic>
        <p:nvPicPr>
          <p:cNvPr id="5" name="Audio 4">
            <a:hlinkClick r:id="" action="ppaction://media"/>
            <a:extLst>
              <a:ext uri="{FF2B5EF4-FFF2-40B4-BE49-F238E27FC236}">
                <a16:creationId xmlns:a16="http://schemas.microsoft.com/office/drawing/2014/main" id="{1D50BB72-E51A-432B-BD88-3B5A2F2BF96F}"/>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98000" y="6858000"/>
            <a:ext cx="609600" cy="609600"/>
          </a:xfrm>
          <a:prstGeom prst="rect">
            <a:avLst/>
          </a:prstGeom>
        </p:spPr>
      </p:pic>
    </p:spTree>
    <p:custDataLst>
      <p:tags r:id="rId1"/>
    </p:custDataLst>
    <p:extLst>
      <p:ext uri="{BB962C8B-B14F-4D97-AF65-F5344CB8AC3E}">
        <p14:creationId xmlns:p14="http://schemas.microsoft.com/office/powerpoint/2010/main" val="3186373002"/>
      </p:ext>
    </p:extLst>
  </p:cSld>
  <p:clrMapOvr>
    <a:masterClrMapping/>
  </p:clrMapOvr>
  <mc:AlternateContent xmlns:mc="http://schemas.openxmlformats.org/markup-compatibility/2006" xmlns:p14="http://schemas.microsoft.com/office/powerpoint/2010/main">
    <mc:Choice Requires="p14">
      <p:transition spd="slow" p14:dur="2000" advTm="22388"/>
    </mc:Choice>
    <mc:Fallback xmlns="">
      <p:transition spd="slow" advTm="223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0380A6-30DA-46F8-9C59-255B0019EC4F}"/>
              </a:ext>
            </a:extLst>
          </p:cNvPr>
          <p:cNvSpPr txBox="1"/>
          <p:nvPr/>
        </p:nvSpPr>
        <p:spPr>
          <a:xfrm>
            <a:off x="551543" y="508000"/>
            <a:ext cx="8592457" cy="5632311"/>
          </a:xfrm>
          <a:prstGeom prst="rect">
            <a:avLst/>
          </a:prstGeom>
          <a:noFill/>
        </p:spPr>
        <p:txBody>
          <a:bodyPr wrap="square" rtlCol="0">
            <a:spAutoFit/>
          </a:bodyPr>
          <a:lstStyle/>
          <a:p>
            <a:r>
              <a:rPr lang="en-GB" sz="6000" dirty="0">
                <a:latin typeface="Comic Sans MS" panose="030F0702030302020204" pitchFamily="66" charset="0"/>
              </a:rPr>
              <a:t>We are learning</a:t>
            </a:r>
          </a:p>
          <a:p>
            <a:endParaRPr lang="en-GB" sz="6000" dirty="0">
              <a:latin typeface="Comic Sans MS" panose="030F0702030302020204" pitchFamily="66" charset="0"/>
            </a:endParaRPr>
          </a:p>
          <a:p>
            <a:r>
              <a:rPr lang="en-GB" sz="6000" dirty="0">
                <a:latin typeface="Comic Sans MS" panose="030F0702030302020204" pitchFamily="66" charset="0"/>
              </a:rPr>
              <a:t>About the jaguar. </a:t>
            </a:r>
          </a:p>
          <a:p>
            <a:endParaRPr lang="en-GB" sz="6000" dirty="0">
              <a:latin typeface="Comic Sans MS" panose="030F0702030302020204" pitchFamily="66" charset="0"/>
            </a:endParaRPr>
          </a:p>
          <a:p>
            <a:r>
              <a:rPr lang="en-GB" sz="6000" dirty="0">
                <a:latin typeface="Comic Sans MS" panose="030F0702030302020204" pitchFamily="66" charset="0"/>
              </a:rPr>
              <a:t>To write a fact file about jaguars.</a:t>
            </a:r>
            <a:r>
              <a:rPr lang="en-GB" dirty="0">
                <a:latin typeface="Comic Sans MS" panose="030F0702030302020204" pitchFamily="66" charset="0"/>
              </a:rPr>
              <a:t>.</a:t>
            </a:r>
          </a:p>
        </p:txBody>
      </p:sp>
      <p:pic>
        <p:nvPicPr>
          <p:cNvPr id="6" name="Audio 5">
            <a:hlinkClick r:id="" action="ppaction://media"/>
            <a:extLst>
              <a:ext uri="{FF2B5EF4-FFF2-40B4-BE49-F238E27FC236}">
                <a16:creationId xmlns:a16="http://schemas.microsoft.com/office/drawing/2014/main" id="{097417B0-1580-49CF-9EE6-10C92FEF670B}"/>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9398000" y="6858000"/>
            <a:ext cx="609600" cy="609600"/>
          </a:xfrm>
          <a:prstGeom prst="rect">
            <a:avLst/>
          </a:prstGeom>
        </p:spPr>
      </p:pic>
    </p:spTree>
    <p:custDataLst>
      <p:tags r:id="rId1"/>
    </p:custDataLst>
    <p:extLst>
      <p:ext uri="{BB962C8B-B14F-4D97-AF65-F5344CB8AC3E}">
        <p14:creationId xmlns:p14="http://schemas.microsoft.com/office/powerpoint/2010/main" val="1506444299"/>
      </p:ext>
    </p:extLst>
  </p:cSld>
  <p:clrMapOvr>
    <a:masterClrMapping/>
  </p:clrMapOvr>
  <mc:AlternateContent xmlns:mc="http://schemas.openxmlformats.org/markup-compatibility/2006" xmlns:p14="http://schemas.microsoft.com/office/powerpoint/2010/main">
    <mc:Choice Requires="p14">
      <p:transition spd="slow" p14:dur="2000" advTm="12654"/>
    </mc:Choice>
    <mc:Fallback xmlns="">
      <p:transition spd="slow" advTm="126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2E41F2-1B74-4559-B5EC-EA48AF0E646B}"/>
              </a:ext>
            </a:extLst>
          </p:cNvPr>
          <p:cNvSpPr txBox="1"/>
          <p:nvPr/>
        </p:nvSpPr>
        <p:spPr>
          <a:xfrm>
            <a:off x="3788228" y="242452"/>
            <a:ext cx="5392671" cy="769441"/>
          </a:xfrm>
          <a:prstGeom prst="rect">
            <a:avLst/>
          </a:prstGeom>
          <a:noFill/>
        </p:spPr>
        <p:txBody>
          <a:bodyPr vert="horz" wrap="square" rtlCol="0">
            <a:spAutoFit/>
          </a:bodyPr>
          <a:lstStyle/>
          <a:p>
            <a:r>
              <a:rPr lang="en-GB" sz="4400" dirty="0">
                <a:solidFill>
                  <a:srgbClr val="000000"/>
                </a:solidFill>
                <a:latin typeface="Jokerman - 36"/>
              </a:rPr>
              <a:t>Jaguar</a:t>
            </a:r>
            <a:endParaRPr lang="en-US" sz="4400" dirty="0">
              <a:solidFill>
                <a:srgbClr val="000000"/>
              </a:solidFill>
              <a:latin typeface="Jokerman - 36"/>
            </a:endParaRPr>
          </a:p>
        </p:txBody>
      </p:sp>
      <p:sp>
        <p:nvSpPr>
          <p:cNvPr id="3" name="TextBox 2">
            <a:extLst>
              <a:ext uri="{FF2B5EF4-FFF2-40B4-BE49-F238E27FC236}">
                <a16:creationId xmlns:a16="http://schemas.microsoft.com/office/drawing/2014/main" id="{C519F47F-44FA-4857-B56D-F2E27768547D}"/>
              </a:ext>
            </a:extLst>
          </p:cNvPr>
          <p:cNvSpPr txBox="1"/>
          <p:nvPr/>
        </p:nvSpPr>
        <p:spPr>
          <a:xfrm>
            <a:off x="304799" y="1011893"/>
            <a:ext cx="9550400" cy="3539430"/>
          </a:xfrm>
          <a:prstGeom prst="rect">
            <a:avLst/>
          </a:prstGeom>
          <a:noFill/>
        </p:spPr>
        <p:txBody>
          <a:bodyPr vert="horz" rtlCol="0">
            <a:spAutoFit/>
          </a:bodyPr>
          <a:lstStyle/>
          <a:p>
            <a:r>
              <a:rPr lang="en-GB" sz="3200" dirty="0">
                <a:solidFill>
                  <a:srgbClr val="FF0000"/>
                </a:solidFill>
                <a:latin typeface="Comic Sans MS" panose="030F0702030302020204" pitchFamily="66" charset="0"/>
              </a:rPr>
              <a:t>Habitat: </a:t>
            </a:r>
          </a:p>
          <a:p>
            <a:endParaRPr lang="en-GB" sz="3200" dirty="0">
              <a:solidFill>
                <a:srgbClr val="000000"/>
              </a:solidFill>
              <a:latin typeface="Comic Sans MS" panose="030F0702030302020204" pitchFamily="66" charset="0"/>
            </a:endParaRPr>
          </a:p>
          <a:p>
            <a:r>
              <a:rPr lang="en-GB" sz="3200" dirty="0">
                <a:solidFill>
                  <a:srgbClr val="000000"/>
                </a:solidFill>
                <a:latin typeface="Comic Sans MS" panose="030F0702030302020204" pitchFamily="66" charset="0"/>
              </a:rPr>
              <a:t>Jaguars can be found in South America, the Amazon Rainforest in particular. Sadly their habitat is being destroyed as large amounts of the Amazon Rainforest are being cut down each day. </a:t>
            </a:r>
            <a:endParaRPr lang="en-US" sz="3200" dirty="0">
              <a:solidFill>
                <a:srgbClr val="000000"/>
              </a:solidFill>
              <a:latin typeface="Comic Sans MS" panose="030F0702030302020204" pitchFamily="66" charset="0"/>
            </a:endParaRPr>
          </a:p>
        </p:txBody>
      </p:sp>
      <p:pic>
        <p:nvPicPr>
          <p:cNvPr id="6" name="Audio 5">
            <a:hlinkClick r:id="" action="ppaction://media"/>
            <a:extLst>
              <a:ext uri="{FF2B5EF4-FFF2-40B4-BE49-F238E27FC236}">
                <a16:creationId xmlns:a16="http://schemas.microsoft.com/office/drawing/2014/main" id="{F9A1C0C4-3180-4E9B-8997-9A75A3AA145B}"/>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9398000" y="6858000"/>
            <a:ext cx="609600" cy="609600"/>
          </a:xfrm>
          <a:prstGeom prst="rect">
            <a:avLst/>
          </a:prstGeom>
        </p:spPr>
      </p:pic>
    </p:spTree>
    <p:custDataLst>
      <p:tags r:id="rId1"/>
    </p:custDataLst>
    <p:extLst>
      <p:ext uri="{BB962C8B-B14F-4D97-AF65-F5344CB8AC3E}">
        <p14:creationId xmlns:p14="http://schemas.microsoft.com/office/powerpoint/2010/main" val="398909505"/>
      </p:ext>
    </p:extLst>
  </p:cSld>
  <p:clrMapOvr>
    <a:masterClrMapping/>
  </p:clrMapOvr>
  <mc:AlternateContent xmlns:mc="http://schemas.openxmlformats.org/markup-compatibility/2006" xmlns:p14="http://schemas.microsoft.com/office/powerpoint/2010/main">
    <mc:Choice Requires="p14">
      <p:transition spd="slow" p14:dur="2000" advTm="20782"/>
    </mc:Choice>
    <mc:Fallback xmlns="">
      <p:transition spd="slow" advTm="207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2E41F2-1B74-4559-B5EC-EA48AF0E646B}"/>
              </a:ext>
            </a:extLst>
          </p:cNvPr>
          <p:cNvSpPr txBox="1"/>
          <p:nvPr/>
        </p:nvSpPr>
        <p:spPr>
          <a:xfrm>
            <a:off x="3236685" y="247720"/>
            <a:ext cx="5392671" cy="769441"/>
          </a:xfrm>
          <a:prstGeom prst="rect">
            <a:avLst/>
          </a:prstGeom>
          <a:noFill/>
        </p:spPr>
        <p:txBody>
          <a:bodyPr vert="horz" wrap="square" rtlCol="0">
            <a:spAutoFit/>
          </a:bodyPr>
          <a:lstStyle/>
          <a:p>
            <a:r>
              <a:rPr lang="en-GB" sz="4400" dirty="0">
                <a:solidFill>
                  <a:srgbClr val="000000"/>
                </a:solidFill>
                <a:latin typeface="Jokerman - 36"/>
              </a:rPr>
              <a:t>  Jaguar</a:t>
            </a:r>
            <a:endParaRPr lang="en-US" sz="4400" dirty="0">
              <a:solidFill>
                <a:srgbClr val="000000"/>
              </a:solidFill>
              <a:latin typeface="Jokerman - 36"/>
            </a:endParaRPr>
          </a:p>
        </p:txBody>
      </p:sp>
      <p:sp>
        <p:nvSpPr>
          <p:cNvPr id="3" name="TextBox 2">
            <a:extLst>
              <a:ext uri="{FF2B5EF4-FFF2-40B4-BE49-F238E27FC236}">
                <a16:creationId xmlns:a16="http://schemas.microsoft.com/office/drawing/2014/main" id="{C519F47F-44FA-4857-B56D-F2E27768547D}"/>
              </a:ext>
            </a:extLst>
          </p:cNvPr>
          <p:cNvSpPr txBox="1"/>
          <p:nvPr/>
        </p:nvSpPr>
        <p:spPr>
          <a:xfrm>
            <a:off x="304799" y="987296"/>
            <a:ext cx="9550400" cy="2062103"/>
          </a:xfrm>
          <a:prstGeom prst="rect">
            <a:avLst/>
          </a:prstGeom>
          <a:noFill/>
        </p:spPr>
        <p:txBody>
          <a:bodyPr vert="horz" rtlCol="0">
            <a:spAutoFit/>
          </a:bodyPr>
          <a:lstStyle/>
          <a:p>
            <a:r>
              <a:rPr lang="en-GB" sz="3200" dirty="0">
                <a:solidFill>
                  <a:srgbClr val="FF0000"/>
                </a:solidFill>
                <a:latin typeface="Comic Sans MS" panose="030F0702030302020204" pitchFamily="66" charset="0"/>
              </a:rPr>
              <a:t>Habitat:                                               </a:t>
            </a:r>
            <a:r>
              <a:rPr lang="en-GB" sz="3200" dirty="0">
                <a:solidFill>
                  <a:srgbClr val="0070C0"/>
                </a:solidFill>
                <a:latin typeface="Comic Sans MS" panose="030F0702030302020204" pitchFamily="66" charset="0"/>
              </a:rPr>
              <a:t>Amazon</a:t>
            </a:r>
          </a:p>
          <a:p>
            <a:r>
              <a:rPr lang="en-GB" sz="3200" dirty="0">
                <a:solidFill>
                  <a:srgbClr val="0070C0"/>
                </a:solidFill>
                <a:latin typeface="Comic Sans MS" panose="030F0702030302020204" pitchFamily="66" charset="0"/>
              </a:rPr>
              <a:t>                                                         Rainforest                                        </a:t>
            </a:r>
          </a:p>
          <a:p>
            <a:r>
              <a:rPr lang="en-GB" sz="3200" dirty="0">
                <a:solidFill>
                  <a:srgbClr val="0070C0"/>
                </a:solidFill>
                <a:latin typeface="Comic Sans MS" panose="030F0702030302020204" pitchFamily="66" charset="0"/>
              </a:rPr>
              <a:t>                                               </a:t>
            </a:r>
          </a:p>
          <a:p>
            <a:endParaRPr lang="en-GB" sz="3200" dirty="0">
              <a:solidFill>
                <a:srgbClr val="000000"/>
              </a:solidFill>
              <a:latin typeface="Comic Sans MS" panose="030F0702030302020204" pitchFamily="66" charset="0"/>
            </a:endParaRPr>
          </a:p>
        </p:txBody>
      </p:sp>
      <p:pic>
        <p:nvPicPr>
          <p:cNvPr id="7" name="Audio 6">
            <a:hlinkClick r:id="" action="ppaction://media"/>
            <a:extLst>
              <a:ext uri="{FF2B5EF4-FFF2-40B4-BE49-F238E27FC236}">
                <a16:creationId xmlns:a16="http://schemas.microsoft.com/office/drawing/2014/main" id="{FBEBF59F-1FFB-4189-9679-545C66BE3CC8}"/>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9398000" y="6858000"/>
            <a:ext cx="609600" cy="609600"/>
          </a:xfrm>
          <a:prstGeom prst="rect">
            <a:avLst/>
          </a:prstGeom>
        </p:spPr>
      </p:pic>
      <p:pic>
        <p:nvPicPr>
          <p:cNvPr id="8" name="Picture 2" descr="Pin by Melissa Albro on Geo | South america map, Maps for kids, Brazil map">
            <a:extLst>
              <a:ext uri="{FF2B5EF4-FFF2-40B4-BE49-F238E27FC236}">
                <a16:creationId xmlns:a16="http://schemas.microsoft.com/office/drawing/2014/main" id="{BE5F5B4B-4DD5-465D-977C-3F25335EDBD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31532" y="1002685"/>
            <a:ext cx="4496934" cy="6369595"/>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Arrow Connector 4">
            <a:extLst>
              <a:ext uri="{FF2B5EF4-FFF2-40B4-BE49-F238E27FC236}">
                <a16:creationId xmlns:a16="http://schemas.microsoft.com/office/drawing/2014/main" id="{72103DE4-63FC-453A-A44F-276A2760FE2A}"/>
              </a:ext>
            </a:extLst>
          </p:cNvPr>
          <p:cNvCxnSpPr/>
          <p:nvPr/>
        </p:nvCxnSpPr>
        <p:spPr>
          <a:xfrm flipH="1">
            <a:off x="5660571" y="1785257"/>
            <a:ext cx="1667895" cy="1103086"/>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319789791"/>
      </p:ext>
    </p:extLst>
  </p:cSld>
  <p:clrMapOvr>
    <a:masterClrMapping/>
  </p:clrMapOvr>
  <mc:AlternateContent xmlns:mc="http://schemas.openxmlformats.org/markup-compatibility/2006" xmlns:p14="http://schemas.microsoft.com/office/powerpoint/2010/main">
    <mc:Choice Requires="p14">
      <p:transition spd="slow" p14:dur="2000" advTm="28523"/>
    </mc:Choice>
    <mc:Fallback xmlns="">
      <p:transition spd="slow" advTm="285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2E41F2-1B74-4559-B5EC-EA48AF0E646B}"/>
              </a:ext>
            </a:extLst>
          </p:cNvPr>
          <p:cNvSpPr txBox="1"/>
          <p:nvPr/>
        </p:nvSpPr>
        <p:spPr>
          <a:xfrm>
            <a:off x="3323771" y="263071"/>
            <a:ext cx="5392671" cy="769441"/>
          </a:xfrm>
          <a:prstGeom prst="rect">
            <a:avLst/>
          </a:prstGeom>
          <a:noFill/>
        </p:spPr>
        <p:txBody>
          <a:bodyPr vert="horz" wrap="square" rtlCol="0">
            <a:spAutoFit/>
          </a:bodyPr>
          <a:lstStyle/>
          <a:p>
            <a:r>
              <a:rPr lang="en-GB" sz="4400" dirty="0">
                <a:solidFill>
                  <a:srgbClr val="000000"/>
                </a:solidFill>
                <a:latin typeface="Jokerman - 36"/>
              </a:rPr>
              <a:t>  Jaguar </a:t>
            </a:r>
            <a:endParaRPr lang="en-US" sz="4400" dirty="0">
              <a:solidFill>
                <a:srgbClr val="000000"/>
              </a:solidFill>
              <a:latin typeface="Jokerman - 36"/>
            </a:endParaRPr>
          </a:p>
        </p:txBody>
      </p:sp>
      <p:sp>
        <p:nvSpPr>
          <p:cNvPr id="3" name="TextBox 2">
            <a:extLst>
              <a:ext uri="{FF2B5EF4-FFF2-40B4-BE49-F238E27FC236}">
                <a16:creationId xmlns:a16="http://schemas.microsoft.com/office/drawing/2014/main" id="{C519F47F-44FA-4857-B56D-F2E27768547D}"/>
              </a:ext>
            </a:extLst>
          </p:cNvPr>
          <p:cNvSpPr txBox="1"/>
          <p:nvPr/>
        </p:nvSpPr>
        <p:spPr>
          <a:xfrm>
            <a:off x="304800" y="1032512"/>
            <a:ext cx="9550400" cy="2554545"/>
          </a:xfrm>
          <a:prstGeom prst="rect">
            <a:avLst/>
          </a:prstGeom>
          <a:noFill/>
        </p:spPr>
        <p:txBody>
          <a:bodyPr vert="horz" rtlCol="0">
            <a:spAutoFit/>
          </a:bodyPr>
          <a:lstStyle/>
          <a:p>
            <a:r>
              <a:rPr lang="en-GB" sz="3200" dirty="0">
                <a:solidFill>
                  <a:srgbClr val="FF0000"/>
                </a:solidFill>
                <a:latin typeface="Comic Sans MS" panose="030F0702030302020204" pitchFamily="66" charset="0"/>
              </a:rPr>
              <a:t>Appearance: </a:t>
            </a:r>
          </a:p>
          <a:p>
            <a:r>
              <a:rPr lang="en-GB" sz="3200" dirty="0">
                <a:latin typeface="Comic Sans MS" panose="030F0702030302020204" pitchFamily="66" charset="0"/>
              </a:rPr>
              <a:t>Jaguars have yellow or orange coats, dark spots and short legs. The dark spots on their coats are unlike any other cat’s spots. Each spot looks like a rose and are called rosettes.</a:t>
            </a:r>
            <a:endParaRPr lang="en-GB" sz="3200" dirty="0">
              <a:solidFill>
                <a:srgbClr val="000000"/>
              </a:solidFill>
              <a:latin typeface="Comic Sans MS" panose="030F0702030302020204" pitchFamily="66" charset="0"/>
            </a:endParaRPr>
          </a:p>
        </p:txBody>
      </p:sp>
      <p:pic>
        <p:nvPicPr>
          <p:cNvPr id="8" name="Audio 7">
            <a:hlinkClick r:id="" action="ppaction://media"/>
            <a:extLst>
              <a:ext uri="{FF2B5EF4-FFF2-40B4-BE49-F238E27FC236}">
                <a16:creationId xmlns:a16="http://schemas.microsoft.com/office/drawing/2014/main" id="{0A790E11-941B-45AE-9422-044D764EEAD5}"/>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9398000" y="6858000"/>
            <a:ext cx="609600" cy="609600"/>
          </a:xfrm>
          <a:prstGeom prst="rect">
            <a:avLst/>
          </a:prstGeom>
        </p:spPr>
      </p:pic>
      <p:pic>
        <p:nvPicPr>
          <p:cNvPr id="4" name="Picture 3">
            <a:extLst>
              <a:ext uri="{FF2B5EF4-FFF2-40B4-BE49-F238E27FC236}">
                <a16:creationId xmlns:a16="http://schemas.microsoft.com/office/drawing/2014/main" id="{A30AD67C-BF1A-4912-A2BD-D254E5EFFDD2}"/>
              </a:ext>
            </a:extLst>
          </p:cNvPr>
          <p:cNvPicPr>
            <a:picLocks noChangeAspect="1"/>
          </p:cNvPicPr>
          <p:nvPr/>
        </p:nvPicPr>
        <p:blipFill rotWithShape="1">
          <a:blip r:embed="rId6"/>
          <a:srcRect l="11001" t="17856" r="19856" b="8203"/>
          <a:stretch/>
        </p:blipFill>
        <p:spPr>
          <a:xfrm>
            <a:off x="1712685" y="3587057"/>
            <a:ext cx="6212114" cy="3734969"/>
          </a:xfrm>
          <a:prstGeom prst="rect">
            <a:avLst/>
          </a:prstGeom>
        </p:spPr>
      </p:pic>
    </p:spTree>
    <p:custDataLst>
      <p:tags r:id="rId1"/>
    </p:custDataLst>
    <p:extLst>
      <p:ext uri="{BB962C8B-B14F-4D97-AF65-F5344CB8AC3E}">
        <p14:creationId xmlns:p14="http://schemas.microsoft.com/office/powerpoint/2010/main" val="3252107477"/>
      </p:ext>
    </p:extLst>
  </p:cSld>
  <p:clrMapOvr>
    <a:masterClrMapping/>
  </p:clrMapOvr>
  <mc:AlternateContent xmlns:mc="http://schemas.openxmlformats.org/markup-compatibility/2006" xmlns:p14="http://schemas.microsoft.com/office/powerpoint/2010/main">
    <mc:Choice Requires="p14">
      <p:transition spd="slow" p14:dur="2000" advTm="19710"/>
    </mc:Choice>
    <mc:Fallback xmlns="">
      <p:transition spd="slow" advTm="197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2E41F2-1B74-4559-B5EC-EA48AF0E646B}"/>
              </a:ext>
            </a:extLst>
          </p:cNvPr>
          <p:cNvSpPr txBox="1"/>
          <p:nvPr/>
        </p:nvSpPr>
        <p:spPr>
          <a:xfrm>
            <a:off x="4005329" y="333750"/>
            <a:ext cx="5392671" cy="769441"/>
          </a:xfrm>
          <a:prstGeom prst="rect">
            <a:avLst/>
          </a:prstGeom>
          <a:noFill/>
        </p:spPr>
        <p:txBody>
          <a:bodyPr vert="horz" wrap="square" rtlCol="0">
            <a:spAutoFit/>
          </a:bodyPr>
          <a:lstStyle/>
          <a:p>
            <a:r>
              <a:rPr lang="en-GB" sz="4400" dirty="0">
                <a:solidFill>
                  <a:srgbClr val="000000"/>
                </a:solidFill>
                <a:latin typeface="Jokerman - 36"/>
              </a:rPr>
              <a:t>Jaguar</a:t>
            </a:r>
            <a:endParaRPr lang="en-US" sz="4400" dirty="0">
              <a:solidFill>
                <a:srgbClr val="000000"/>
              </a:solidFill>
              <a:latin typeface="Jokerman - 36"/>
            </a:endParaRPr>
          </a:p>
        </p:txBody>
      </p:sp>
      <p:sp>
        <p:nvSpPr>
          <p:cNvPr id="3" name="TextBox 2">
            <a:extLst>
              <a:ext uri="{FF2B5EF4-FFF2-40B4-BE49-F238E27FC236}">
                <a16:creationId xmlns:a16="http://schemas.microsoft.com/office/drawing/2014/main" id="{C519F47F-44FA-4857-B56D-F2E27768547D}"/>
              </a:ext>
            </a:extLst>
          </p:cNvPr>
          <p:cNvSpPr txBox="1"/>
          <p:nvPr/>
        </p:nvSpPr>
        <p:spPr>
          <a:xfrm>
            <a:off x="442686" y="515271"/>
            <a:ext cx="9260114" cy="6986528"/>
          </a:xfrm>
          <a:prstGeom prst="rect">
            <a:avLst/>
          </a:prstGeom>
          <a:noFill/>
        </p:spPr>
        <p:txBody>
          <a:bodyPr vert="horz" wrap="square" rtlCol="0">
            <a:spAutoFit/>
          </a:bodyPr>
          <a:lstStyle/>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What they eat: </a:t>
            </a:r>
          </a:p>
          <a:p>
            <a:endParaRPr lang="en-GB" sz="3200" dirty="0">
              <a:solidFill>
                <a:srgbClr val="000000"/>
              </a:solidFill>
              <a:latin typeface="Comic Sans MS" panose="030F0702030302020204" pitchFamily="66" charset="0"/>
            </a:endParaRPr>
          </a:p>
          <a:p>
            <a:r>
              <a:rPr lang="en-GB" sz="3200" dirty="0">
                <a:latin typeface="Comic Sans MS" panose="030F0702030302020204" pitchFamily="66" charset="0"/>
              </a:rPr>
              <a:t>Unlike many other cats, jaguars do not avoid water. In fact, they are quite good swimmers. They hunt fish, turtles, and even caiman. Jaguars also eat deer, capybaras, tapirs, and a number of other land animals, which they prefer to hunt for at night.</a:t>
            </a:r>
            <a:endParaRPr lang="en-GB" sz="3200" dirty="0">
              <a:solidFill>
                <a:srgbClr val="000000"/>
              </a:solidFill>
              <a:latin typeface="Comic Sans MS" panose="030F0702030302020204" pitchFamily="66" charset="0"/>
            </a:endParaRPr>
          </a:p>
          <a:p>
            <a:endParaRPr lang="en-GB" sz="3200" dirty="0">
              <a:solidFill>
                <a:srgbClr val="000000"/>
              </a:solidFill>
              <a:latin typeface="Comic Sans MS" panose="030F0702030302020204" pitchFamily="66" charset="0"/>
            </a:endParaRPr>
          </a:p>
          <a:p>
            <a:endParaRPr lang="en-GB" sz="3200" dirty="0">
              <a:solidFill>
                <a:srgbClr val="000000"/>
              </a:solidFill>
              <a:latin typeface="Comic Sans MS" panose="030F0702030302020204" pitchFamily="66" charset="0"/>
            </a:endParaRPr>
          </a:p>
          <a:p>
            <a:endParaRPr lang="en-GB" sz="3200" dirty="0">
              <a:solidFill>
                <a:srgbClr val="000000"/>
              </a:solidFill>
              <a:latin typeface="Comic Sans MS" panose="030F0702030302020204" pitchFamily="66" charset="0"/>
            </a:endParaRPr>
          </a:p>
          <a:p>
            <a:r>
              <a:rPr lang="en-GB" sz="3200" dirty="0">
                <a:solidFill>
                  <a:srgbClr val="000000"/>
                </a:solidFill>
                <a:latin typeface="Comic Sans MS" panose="030F0702030302020204" pitchFamily="66" charset="0"/>
              </a:rPr>
              <a:t>                                   tapir</a:t>
            </a:r>
          </a:p>
          <a:p>
            <a:r>
              <a:rPr lang="en-GB" sz="3200" dirty="0">
                <a:solidFill>
                  <a:srgbClr val="000000"/>
                </a:solidFill>
                <a:latin typeface="Comic Sans MS" panose="030F0702030302020204" pitchFamily="66" charset="0"/>
              </a:rPr>
              <a:t>          </a:t>
            </a:r>
            <a:endParaRPr lang="en-US" sz="3200" dirty="0">
              <a:solidFill>
                <a:srgbClr val="000000"/>
              </a:solidFill>
              <a:latin typeface="Comic Sans MS" panose="030F0702030302020204" pitchFamily="66" charset="0"/>
            </a:endParaRPr>
          </a:p>
        </p:txBody>
      </p:sp>
      <p:pic>
        <p:nvPicPr>
          <p:cNvPr id="5" name="Audio 4">
            <a:hlinkClick r:id="" action="ppaction://media"/>
            <a:extLst>
              <a:ext uri="{FF2B5EF4-FFF2-40B4-BE49-F238E27FC236}">
                <a16:creationId xmlns:a16="http://schemas.microsoft.com/office/drawing/2014/main" id="{E701412D-5B54-41C6-A4CD-0766FD187905}"/>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9398000" y="6858000"/>
            <a:ext cx="609600" cy="609600"/>
          </a:xfrm>
          <a:prstGeom prst="rect">
            <a:avLst/>
          </a:prstGeom>
        </p:spPr>
      </p:pic>
      <p:pic>
        <p:nvPicPr>
          <p:cNvPr id="3078" name="Picture 6" descr="Tapir - Wikipedia">
            <a:extLst>
              <a:ext uri="{FF2B5EF4-FFF2-40B4-BE49-F238E27FC236}">
                <a16:creationId xmlns:a16="http://schemas.microsoft.com/office/drawing/2014/main" id="{BFB574F3-312A-40C7-9E11-948C87CBB9A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01657" y="4637107"/>
            <a:ext cx="3701143" cy="246762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472443339"/>
      </p:ext>
    </p:extLst>
  </p:cSld>
  <p:clrMapOvr>
    <a:masterClrMapping/>
  </p:clrMapOvr>
  <mc:AlternateContent xmlns:mc="http://schemas.openxmlformats.org/markup-compatibility/2006" xmlns:p14="http://schemas.microsoft.com/office/powerpoint/2010/main">
    <mc:Choice Requires="p14">
      <p:transition spd="slow" p14:dur="2000" advTm="18140"/>
    </mc:Choice>
    <mc:Fallback xmlns="">
      <p:transition spd="slow" advTm="181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2E41F2-1B74-4559-B5EC-EA48AF0E646B}"/>
              </a:ext>
            </a:extLst>
          </p:cNvPr>
          <p:cNvSpPr txBox="1"/>
          <p:nvPr/>
        </p:nvSpPr>
        <p:spPr>
          <a:xfrm>
            <a:off x="3759199" y="308428"/>
            <a:ext cx="5392671" cy="769441"/>
          </a:xfrm>
          <a:prstGeom prst="rect">
            <a:avLst/>
          </a:prstGeom>
          <a:noFill/>
        </p:spPr>
        <p:txBody>
          <a:bodyPr vert="horz" wrap="square" rtlCol="0">
            <a:spAutoFit/>
          </a:bodyPr>
          <a:lstStyle/>
          <a:p>
            <a:r>
              <a:rPr lang="en-GB" sz="4400" dirty="0">
                <a:solidFill>
                  <a:srgbClr val="000000"/>
                </a:solidFill>
                <a:latin typeface="Jokerman - 36"/>
              </a:rPr>
              <a:t>Jaguar </a:t>
            </a:r>
            <a:endParaRPr lang="en-US" sz="4400" dirty="0">
              <a:solidFill>
                <a:srgbClr val="000000"/>
              </a:solidFill>
              <a:latin typeface="Jokerman - 36"/>
            </a:endParaRPr>
          </a:p>
        </p:txBody>
      </p:sp>
      <p:sp>
        <p:nvSpPr>
          <p:cNvPr id="3" name="TextBox 2">
            <a:extLst>
              <a:ext uri="{FF2B5EF4-FFF2-40B4-BE49-F238E27FC236}">
                <a16:creationId xmlns:a16="http://schemas.microsoft.com/office/drawing/2014/main" id="{C519F47F-44FA-4857-B56D-F2E27768547D}"/>
              </a:ext>
            </a:extLst>
          </p:cNvPr>
          <p:cNvSpPr txBox="1"/>
          <p:nvPr/>
        </p:nvSpPr>
        <p:spPr>
          <a:xfrm>
            <a:off x="351470" y="647791"/>
            <a:ext cx="11337272" cy="4031873"/>
          </a:xfrm>
          <a:prstGeom prst="rect">
            <a:avLst/>
          </a:prstGeom>
          <a:noFill/>
        </p:spPr>
        <p:txBody>
          <a:bodyPr vert="horz" wrap="square" rtlCol="0">
            <a:spAutoFit/>
          </a:bodyPr>
          <a:lstStyle/>
          <a:p>
            <a:endParaRPr lang="en-GB" sz="3200" dirty="0">
              <a:solidFill>
                <a:srgbClr val="FF0000"/>
              </a:solidFill>
              <a:latin typeface="Comic Sans MS" panose="030F0702030302020204" pitchFamily="66" charset="0"/>
            </a:endParaRPr>
          </a:p>
          <a:p>
            <a:endParaRPr lang="en-GB" sz="3200" dirty="0">
              <a:solidFill>
                <a:srgbClr val="000000"/>
              </a:solidFill>
              <a:latin typeface="Comic Sans MS" panose="030F0702030302020204" pitchFamily="66" charset="0"/>
            </a:endParaRPr>
          </a:p>
          <a:p>
            <a:endParaRPr lang="en-GB" sz="3200" dirty="0">
              <a:solidFill>
                <a:srgbClr val="000000"/>
              </a:solidFill>
              <a:latin typeface="Comic Sans MS" panose="030F0702030302020204" pitchFamily="66" charset="0"/>
            </a:endParaRPr>
          </a:p>
          <a:p>
            <a:endParaRPr lang="en-GB" sz="3200" dirty="0">
              <a:solidFill>
                <a:srgbClr val="000000"/>
              </a:solidFill>
              <a:latin typeface="Comic Sans MS" panose="030F0702030302020204" pitchFamily="66" charset="0"/>
            </a:endParaRPr>
          </a:p>
          <a:p>
            <a:endParaRPr lang="en-GB" sz="3200" dirty="0">
              <a:solidFill>
                <a:srgbClr val="000000"/>
              </a:solidFill>
              <a:latin typeface="Comic Sans MS" panose="030F0702030302020204" pitchFamily="66" charset="0"/>
            </a:endParaRPr>
          </a:p>
          <a:p>
            <a:endParaRPr lang="en-GB" sz="3200" dirty="0">
              <a:solidFill>
                <a:srgbClr val="000000"/>
              </a:solidFill>
              <a:latin typeface="Comic Sans MS" panose="030F0702030302020204" pitchFamily="66" charset="0"/>
            </a:endParaRPr>
          </a:p>
          <a:p>
            <a:endParaRPr lang="en-GB" sz="3200" dirty="0">
              <a:solidFill>
                <a:srgbClr val="000000"/>
              </a:solidFill>
              <a:latin typeface="Comic Sans MS" panose="030F0702030302020204" pitchFamily="66" charset="0"/>
            </a:endParaRPr>
          </a:p>
          <a:p>
            <a:r>
              <a:rPr lang="en-GB" sz="3200" dirty="0">
                <a:solidFill>
                  <a:srgbClr val="000000"/>
                </a:solidFill>
                <a:latin typeface="Comic Sans MS" panose="030F0702030302020204" pitchFamily="66" charset="0"/>
              </a:rPr>
              <a:t>          </a:t>
            </a:r>
            <a:endParaRPr lang="en-US" sz="3200" dirty="0">
              <a:solidFill>
                <a:srgbClr val="000000"/>
              </a:solidFill>
              <a:latin typeface="Comic Sans MS" panose="030F0702030302020204" pitchFamily="66" charset="0"/>
            </a:endParaRPr>
          </a:p>
        </p:txBody>
      </p:sp>
      <p:pic>
        <p:nvPicPr>
          <p:cNvPr id="6" name="Audio 5">
            <a:hlinkClick r:id="" action="ppaction://media"/>
            <a:extLst>
              <a:ext uri="{FF2B5EF4-FFF2-40B4-BE49-F238E27FC236}">
                <a16:creationId xmlns:a16="http://schemas.microsoft.com/office/drawing/2014/main" id="{9FEC36C1-5B87-40F1-86F8-6552E47551C3}"/>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9398000" y="6858000"/>
            <a:ext cx="609600" cy="609600"/>
          </a:xfrm>
          <a:prstGeom prst="rect">
            <a:avLst/>
          </a:prstGeom>
        </p:spPr>
      </p:pic>
      <p:pic>
        <p:nvPicPr>
          <p:cNvPr id="4100" name="Picture 4" descr="Panthera: At Least 500 Jaguars Lost Their Lives or Habitat in Amazon Fires  - EcoWatch">
            <a:extLst>
              <a:ext uri="{FF2B5EF4-FFF2-40B4-BE49-F238E27FC236}">
                <a16:creationId xmlns:a16="http://schemas.microsoft.com/office/drawing/2014/main" id="{60EBFF8E-F815-42D8-A65D-EB8CE9ACD33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9968" y="1248228"/>
            <a:ext cx="9740064" cy="547574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01082034"/>
      </p:ext>
    </p:extLst>
  </p:cSld>
  <p:clrMapOvr>
    <a:masterClrMapping/>
  </p:clrMapOvr>
  <mc:AlternateContent xmlns:mc="http://schemas.openxmlformats.org/markup-compatibility/2006" xmlns:p14="http://schemas.microsoft.com/office/powerpoint/2010/main">
    <mc:Choice Requires="p14">
      <p:transition spd="slow" p14:dur="2000" advTm="54784"/>
    </mc:Choice>
    <mc:Fallback xmlns="">
      <p:transition spd="slow" advTm="547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519F47F-44FA-4857-B56D-F2E27768547D}"/>
              </a:ext>
            </a:extLst>
          </p:cNvPr>
          <p:cNvSpPr txBox="1"/>
          <p:nvPr/>
        </p:nvSpPr>
        <p:spPr>
          <a:xfrm>
            <a:off x="304800" y="1032512"/>
            <a:ext cx="9550400" cy="1569660"/>
          </a:xfrm>
          <a:prstGeom prst="rect">
            <a:avLst/>
          </a:prstGeom>
          <a:noFill/>
        </p:spPr>
        <p:txBody>
          <a:bodyPr vert="horz" rtlCol="0">
            <a:spAutoFit/>
          </a:bodyPr>
          <a:lstStyle/>
          <a:p>
            <a:r>
              <a:rPr lang="en-GB" sz="3200" dirty="0">
                <a:solidFill>
                  <a:srgbClr val="000000"/>
                </a:solidFill>
                <a:latin typeface="Comic Sans MS" panose="030F0702030302020204" pitchFamily="66" charset="0"/>
              </a:rPr>
              <a:t>I would like you to write some facts about </a:t>
            </a:r>
            <a:r>
              <a:rPr lang="en-GB" sz="3200">
                <a:solidFill>
                  <a:srgbClr val="000000"/>
                </a:solidFill>
                <a:latin typeface="Comic Sans MS" panose="030F0702030302020204" pitchFamily="66" charset="0"/>
              </a:rPr>
              <a:t>the jaguar. </a:t>
            </a:r>
            <a:endParaRPr lang="en-GB" sz="3200" dirty="0">
              <a:solidFill>
                <a:srgbClr val="000000"/>
              </a:solidFill>
              <a:latin typeface="Comic Sans MS" panose="030F0702030302020204" pitchFamily="66" charset="0"/>
            </a:endParaRPr>
          </a:p>
          <a:p>
            <a:endParaRPr lang="en-US" sz="3200" dirty="0">
              <a:solidFill>
                <a:srgbClr val="000000"/>
              </a:solidFill>
              <a:latin typeface="Comic Sans MS" panose="030F0702030302020204" pitchFamily="66" charset="0"/>
            </a:endParaRPr>
          </a:p>
        </p:txBody>
      </p:sp>
      <p:pic>
        <p:nvPicPr>
          <p:cNvPr id="5" name="Picture 4">
            <a:extLst>
              <a:ext uri="{FF2B5EF4-FFF2-40B4-BE49-F238E27FC236}">
                <a16:creationId xmlns:a16="http://schemas.microsoft.com/office/drawing/2014/main" id="{60BD2E24-4AD9-4C49-91BD-63540927B65E}"/>
              </a:ext>
            </a:extLst>
          </p:cNvPr>
          <p:cNvPicPr>
            <a:picLocks noChangeAspect="1"/>
          </p:cNvPicPr>
          <p:nvPr/>
        </p:nvPicPr>
        <p:blipFill rotWithShape="1">
          <a:blip r:embed="rId5"/>
          <a:srcRect l="14143" t="21415" r="15429" b="4390"/>
          <a:stretch/>
        </p:blipFill>
        <p:spPr>
          <a:xfrm>
            <a:off x="1091764" y="2198914"/>
            <a:ext cx="7976471" cy="4724400"/>
          </a:xfrm>
          <a:prstGeom prst="rect">
            <a:avLst/>
          </a:prstGeom>
        </p:spPr>
      </p:pic>
      <p:pic>
        <p:nvPicPr>
          <p:cNvPr id="7" name="Audio 6">
            <a:hlinkClick r:id="" action="ppaction://media"/>
            <a:extLst>
              <a:ext uri="{FF2B5EF4-FFF2-40B4-BE49-F238E27FC236}">
                <a16:creationId xmlns:a16="http://schemas.microsoft.com/office/drawing/2014/main" id="{944CFA3D-87B3-4A80-AC7D-073BAF9EAD02}"/>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98000" y="6858000"/>
            <a:ext cx="609600" cy="609600"/>
          </a:xfrm>
          <a:prstGeom prst="rect">
            <a:avLst/>
          </a:prstGeom>
        </p:spPr>
      </p:pic>
    </p:spTree>
    <p:custDataLst>
      <p:tags r:id="rId1"/>
    </p:custDataLst>
    <p:extLst>
      <p:ext uri="{BB962C8B-B14F-4D97-AF65-F5344CB8AC3E}">
        <p14:creationId xmlns:p14="http://schemas.microsoft.com/office/powerpoint/2010/main" val="2825274731"/>
      </p:ext>
    </p:extLst>
  </p:cSld>
  <p:clrMapOvr>
    <a:masterClrMapping/>
  </p:clrMapOvr>
  <mc:AlternateContent xmlns:mc="http://schemas.openxmlformats.org/markup-compatibility/2006" xmlns:p14="http://schemas.microsoft.com/office/powerpoint/2010/main">
    <mc:Choice Requires="p14">
      <p:transition spd="slow" p14:dur="2000" advTm="21466"/>
    </mc:Choice>
    <mc:Fallback xmlns="">
      <p:transition spd="slow" advTm="214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151</TotalTime>
  <Words>182</Words>
  <Application>Microsoft Office PowerPoint</Application>
  <PresentationFormat>Custom</PresentationFormat>
  <Paragraphs>37</Paragraphs>
  <Slides>8</Slides>
  <Notes>0</Notes>
  <HiddenSlides>0</HiddenSlides>
  <MMClips>8</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Jokerman - 74</vt:lpstr>
      <vt:lpstr>Calibri Light</vt:lpstr>
      <vt:lpstr>Comic Sans MS</vt:lpstr>
      <vt:lpstr>Arial</vt:lpstr>
      <vt:lpstr>Calibri</vt:lpstr>
      <vt:lpstr>Jokerman - 36</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Christina Weerasekera</dc:creator>
  <cp:lastModifiedBy>Christina Weerasekera</cp:lastModifiedBy>
  <cp:revision>17</cp:revision>
  <dcterms:created xsi:type="dcterms:W3CDTF">2021-01-14T10:39:15Z</dcterms:created>
  <dcterms:modified xsi:type="dcterms:W3CDTF">2021-01-23T18:33:49Z</dcterms:modified>
</cp:coreProperties>
</file>