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D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969E6-4B3C-44A0-ACAA-4AA2E546F8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8950BD-2521-47F2-93F3-A21E8F8A1D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DE3735-7BC5-4AD5-850D-ED4CC1A94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B82B4-560F-45CA-BC5A-9E1526E3F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9A88D2-E62D-4022-90F2-547581C45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140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79108-8A57-431C-9151-67C03533A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393FD-FED2-4283-98D7-9A6C454989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324121-5ADE-437D-B89B-4910D0871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67142-D275-474D-93C4-635B18CF9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502ACB-5545-44C5-94CB-11544E8E5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915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D126D-1BFB-4BA9-8C83-BF4F56908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6737E-9473-470E-9F33-73823A26C2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CC96C-207D-4152-852F-A367405F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1919-02B3-480C-A031-F6C2B4298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2792E-6766-4C07-81D5-50E3371FF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139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CBBE7E-E92C-4558-AE0D-3AADE0A34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25BEAE-86F4-4727-B3AA-F5A81BEAFF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0ECC7D-C912-4ED1-9CF9-8B63762D77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AFA6BB-CA51-4483-B607-D194135A7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C94D27-A848-4357-A559-744B4DF15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D4828D-3224-470F-B33A-01731960D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374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F18B8-219C-4C2E-BD35-BDC8EA7D3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6B343A-A4A3-45FD-A5CD-58D29E15D3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B1E73-FE2F-48E2-A48C-296DE7E961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D8BB52-57A5-4201-B35D-E0D6333AC1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6D1AEF-B8F2-4EC7-8527-D6C44D4EDA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237329-0583-4956-AE70-C586F37E9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B137CA-85D0-4774-B305-3FE0DA018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3B3ADE-0DF7-4412-9D22-A5DC35DEC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806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7B5E0-5133-4739-AFBA-844E878B7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26F2B8-60B5-485D-BEEA-F17BAC1FF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9C3242-6100-4C06-8A63-88632382B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1C237C-7FA9-4E8C-B292-FB2475384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369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24A79D-E0E1-4352-8DA0-B24F5CC1B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18A0F5-0503-44E9-9BF1-FAD9A7E44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7C2C43-EA21-45CD-ACEE-94AF6230A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51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B8DFC-D17A-4ABF-91B7-31BAFB6DE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B3663-8198-467D-82C6-63A554C82E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EBD38C-1484-4281-8A40-C36248660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E10791-764E-492A-908E-1F29428A3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720B34-6FDB-490D-826A-54C835F71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F95D00-6285-4760-9F46-63A55515A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047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B0801-72BE-43CD-B48A-ECEA356ED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692214-BEE4-4F81-A0F3-A80C1CB78F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D42C51-F0FA-4817-B454-8F11E30BF8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C31D6E-8A1B-4955-9568-1EBBFE037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39B2A0-7A77-4AE1-8AE6-DF11BC6DC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488445-E3B0-42DC-A218-0D2B41842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370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2EED1-531C-42D1-9116-501E8EBBD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D0B40A-414B-4133-8A43-7D079ADF3D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5F32A8-9422-40CD-AF2E-C61AB028D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68652D-A449-4EFE-91E2-20BCD8B43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134D18-3FDE-412E-8710-E4E6019F9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224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4DF98A-2F42-4F9B-B17A-DAF078E9F2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6647C3-A195-4A59-80FF-F4084111B2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AC1274-6991-4D03-9E6C-8FE3DA235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64387-B7ED-45B8-9FE5-83BFB3822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C3D70E-A392-4A94-8ED1-0B20F334A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782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90E0CE-DCC3-4D61-B6C7-496BD4E9A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9C52ED-9B02-490A-BA49-2567E1B939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F015CE-6935-4349-A71F-EDB1F7C91C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E8A2-4B5B-4E5F-83EA-3F5582C92673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F35EE2-098C-4829-BC12-6D3E4CB6BB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70CBF3-9E46-4836-A753-8FABBE2DA5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232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EAE218-E498-4651-A978-DA8A08190FE7}"/>
              </a:ext>
            </a:extLst>
          </p:cNvPr>
          <p:cNvSpPr txBox="1"/>
          <p:nvPr/>
        </p:nvSpPr>
        <p:spPr>
          <a:xfrm>
            <a:off x="281354" y="295422"/>
            <a:ext cx="1157771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Comic Sans MS" panose="030F0702030302020204" pitchFamily="66" charset="0"/>
              </a:rPr>
              <a:t>We are learning</a:t>
            </a:r>
          </a:p>
          <a:p>
            <a:endParaRPr lang="en-GB" sz="6000" dirty="0">
              <a:latin typeface="Comic Sans MS" panose="030F0702030302020204" pitchFamily="66" charset="0"/>
            </a:endParaRPr>
          </a:p>
          <a:p>
            <a:r>
              <a:rPr lang="en-GB" sz="6000" dirty="0">
                <a:latin typeface="Comic Sans MS" panose="030F0702030302020204" pitchFamily="66" charset="0"/>
              </a:rPr>
              <a:t>To write our holiday news.</a:t>
            </a:r>
          </a:p>
          <a:p>
            <a:r>
              <a:rPr lang="en-GB" sz="6000" dirty="0">
                <a:latin typeface="Comic Sans MS" panose="030F0702030302020204" pitchFamily="66" charset="0"/>
              </a:rPr>
              <a:t>To use the suffix ‘ed’ in my writing (if I can)</a:t>
            </a:r>
            <a:endParaRPr lang="en-US" sz="60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338028E-48E1-45A1-9904-E239D417105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341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14"/>
    </mc:Choice>
    <mc:Fallback xmlns="">
      <p:transition spd="slow" advTm="17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EAE218-E498-4651-A978-DA8A08190FE7}"/>
              </a:ext>
            </a:extLst>
          </p:cNvPr>
          <p:cNvSpPr txBox="1"/>
          <p:nvPr/>
        </p:nvSpPr>
        <p:spPr>
          <a:xfrm>
            <a:off x="307144" y="2152358"/>
            <a:ext cx="1157771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What do you remember about the suffix ‘ed’?</a:t>
            </a:r>
            <a:endParaRPr lang="en-US" sz="60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C63C907-4E0C-4A5C-ACC7-BD94F4500FF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217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5"/>
    </mc:Choice>
    <mc:Fallback xmlns="">
      <p:transition spd="slow" advTm="62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E2C29C-84E7-4E52-9191-30A931351E0B}"/>
              </a:ext>
            </a:extLst>
          </p:cNvPr>
          <p:cNvSpPr txBox="1"/>
          <p:nvPr/>
        </p:nvSpPr>
        <p:spPr>
          <a:xfrm>
            <a:off x="295422" y="379828"/>
            <a:ext cx="11437033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The suffix ‘ed’ can be added to the end of a root word to slightly change it’s meaning: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walk		walk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wait		wait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pull			pull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</a:p>
          <a:p>
            <a:endParaRPr lang="en-GB" sz="4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Sometimes ‘ed’ </a:t>
            </a:r>
            <a:r>
              <a:rPr lang="en-GB" sz="4400">
                <a:solidFill>
                  <a:srgbClr val="FF0000"/>
                </a:solidFill>
                <a:latin typeface="Comic Sans MS" panose="030F0702030302020204" pitchFamily="66" charset="0"/>
              </a:rPr>
              <a:t>can sound like ‘ed’ and ‘t’</a:t>
            </a:r>
            <a:endParaRPr lang="en-GB" sz="4400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7DDB1FCA-7D73-4B30-8CA6-C7AA19BA6145}"/>
              </a:ext>
            </a:extLst>
          </p:cNvPr>
          <p:cNvCxnSpPr/>
          <p:nvPr/>
        </p:nvCxnSpPr>
        <p:spPr>
          <a:xfrm>
            <a:off x="1716258" y="2785403"/>
            <a:ext cx="1294228" cy="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B821CDBB-3F28-4215-92CA-B24670E2CD32}"/>
              </a:ext>
            </a:extLst>
          </p:cNvPr>
          <p:cNvCxnSpPr/>
          <p:nvPr/>
        </p:nvCxnSpPr>
        <p:spPr>
          <a:xfrm>
            <a:off x="1716258" y="3454791"/>
            <a:ext cx="1294228" cy="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66D944D9-FE44-439F-8F39-0527BC2F157A}"/>
              </a:ext>
            </a:extLst>
          </p:cNvPr>
          <p:cNvCxnSpPr/>
          <p:nvPr/>
        </p:nvCxnSpPr>
        <p:spPr>
          <a:xfrm>
            <a:off x="1716258" y="4217963"/>
            <a:ext cx="1294228" cy="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7804EDF-90C4-40D8-BFD4-35A3B1E742D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7368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95"/>
    </mc:Choice>
    <mc:Fallback xmlns="">
      <p:transition spd="slow" advTm="761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E2C29C-84E7-4E52-9191-30A931351E0B}"/>
              </a:ext>
            </a:extLst>
          </p:cNvPr>
          <p:cNvSpPr txBox="1"/>
          <p:nvPr/>
        </p:nvSpPr>
        <p:spPr>
          <a:xfrm>
            <a:off x="295422" y="379828"/>
            <a:ext cx="1143703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I am so happy that the sun was shining this weekend. I manag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to spend a lot of time outside which was lovely. My neighbour and I tidi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our garden. We pull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out the weeds and plant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some seeds. On Saturday afternoon, I help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my friend to wash my car and I hoover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the inside of it. 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142A50D-62C4-45C3-9C8E-A284202D93B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7918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99"/>
    </mc:Choice>
    <mc:Fallback>
      <p:transition spd="slow" advTm="204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E2C29C-84E7-4E52-9191-30A931351E0B}"/>
              </a:ext>
            </a:extLst>
          </p:cNvPr>
          <p:cNvSpPr txBox="1"/>
          <p:nvPr/>
        </p:nvSpPr>
        <p:spPr>
          <a:xfrm>
            <a:off x="295422" y="379828"/>
            <a:ext cx="11437033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On Sunday morning I drove to my dads house and deliver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some shopping to him. In the afternoon I walk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the dogs and we bump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 </a:t>
            </a:r>
            <a:r>
              <a:rPr lang="en-GB" sz="4400" dirty="0">
                <a:latin typeface="Comic Sans MS" panose="030F0702030302020204" pitchFamily="66" charset="0"/>
              </a:rPr>
              <a:t>into my cousin Jennifer (again). We had a quick chat and she jogg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away with Peggy. In the evening I cook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a Thai curry for dinner, tidi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the living room and then went to bed. 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DBC48BF-577C-40E1-B457-D905D757A66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3153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668"/>
    </mc:Choice>
    <mc:Fallback>
      <p:transition spd="slow" advTm="206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E2C29C-84E7-4E52-9191-30A931351E0B}"/>
              </a:ext>
            </a:extLst>
          </p:cNvPr>
          <p:cNvSpPr txBox="1"/>
          <p:nvPr/>
        </p:nvSpPr>
        <p:spPr>
          <a:xfrm>
            <a:off x="295422" y="379828"/>
            <a:ext cx="1143703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For today’s lesson, I would like you to write </a:t>
            </a:r>
            <a:r>
              <a:rPr lang="en-GB" sz="4400">
                <a:latin typeface="Comic Sans MS" panose="030F0702030302020204" pitchFamily="66" charset="0"/>
              </a:rPr>
              <a:t>your weekend </a:t>
            </a:r>
            <a:r>
              <a:rPr lang="en-GB" sz="4400" dirty="0">
                <a:latin typeface="Comic Sans MS" panose="030F0702030302020204" pitchFamily="66" charset="0"/>
              </a:rPr>
              <a:t>news.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Tell me where you went, who you saw, what you played, what you watched on TV and anything else you would like to share.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DB3FA10-0E27-480C-BA77-1F8E8A4128B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9210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80"/>
    </mc:Choice>
    <mc:Fallback xmlns="">
      <p:transition spd="slow" advTm="16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D6FE895C-F350-407B-99BF-B5098218A6E8}"/>
              </a:ext>
            </a:extLst>
          </p:cNvPr>
          <p:cNvSpPr/>
          <p:nvPr/>
        </p:nvSpPr>
        <p:spPr>
          <a:xfrm>
            <a:off x="2247923" y="386373"/>
            <a:ext cx="332613" cy="332613"/>
          </a:xfrm>
          <a:prstGeom prst="ellipse">
            <a:avLst/>
          </a:prstGeom>
          <a:solidFill>
            <a:srgbClr val="00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2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0992639-410E-465C-ABA5-6C4EB0ECE400}"/>
              </a:ext>
            </a:extLst>
          </p:cNvPr>
          <p:cNvCxnSpPr/>
          <p:nvPr/>
        </p:nvCxnSpPr>
        <p:spPr>
          <a:xfrm>
            <a:off x="1704317" y="3213463"/>
            <a:ext cx="1513446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C6103D1-66AE-409C-9546-45A570E32265}"/>
              </a:ext>
            </a:extLst>
          </p:cNvPr>
          <p:cNvCxnSpPr/>
          <p:nvPr/>
        </p:nvCxnSpPr>
        <p:spPr>
          <a:xfrm>
            <a:off x="1704317" y="4534232"/>
            <a:ext cx="1553223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64E51C1-69E7-4BBD-8799-3812D62CA334}"/>
              </a:ext>
            </a:extLst>
          </p:cNvPr>
          <p:cNvSpPr txBox="1"/>
          <p:nvPr/>
        </p:nvSpPr>
        <p:spPr>
          <a:xfrm>
            <a:off x="3712457" y="205382"/>
            <a:ext cx="5192058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3600" b="1" dirty="0">
                <a:solidFill>
                  <a:srgbClr val="4B0082"/>
                </a:solidFill>
                <a:latin typeface="Comic Sans MS" panose="030F0702030302020204" pitchFamily="66" charset="0"/>
              </a:rPr>
              <a:t>full stops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F1A1FC-8C65-46D6-987A-2948BEF69083}"/>
              </a:ext>
            </a:extLst>
          </p:cNvPr>
          <p:cNvSpPr txBox="1"/>
          <p:nvPr/>
        </p:nvSpPr>
        <p:spPr>
          <a:xfrm>
            <a:off x="3542944" y="1459971"/>
            <a:ext cx="5997485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3600" b="1" dirty="0">
                <a:solidFill>
                  <a:srgbClr val="4B0082"/>
                </a:solidFill>
                <a:latin typeface="Comic Sans MS" panose="030F0702030302020204" pitchFamily="66" charset="0"/>
              </a:rPr>
              <a:t>capital letters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0B6A79-017E-4D98-A884-D70165599D2C}"/>
              </a:ext>
            </a:extLst>
          </p:cNvPr>
          <p:cNvSpPr txBox="1"/>
          <p:nvPr/>
        </p:nvSpPr>
        <p:spPr>
          <a:xfrm>
            <a:off x="3501391" y="2806355"/>
            <a:ext cx="6724106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36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letters on the line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B6BF37-E26F-4FA3-9BD7-7DAFEF3431DC}"/>
              </a:ext>
            </a:extLst>
          </p:cNvPr>
          <p:cNvSpPr txBox="1"/>
          <p:nvPr/>
        </p:nvSpPr>
        <p:spPr>
          <a:xfrm>
            <a:off x="3501390" y="3807081"/>
            <a:ext cx="7022919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6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 tails under the line</a:t>
            </a:r>
            <a:endParaRPr lang="en-US" sz="3600" b="1" dirty="0">
              <a:solidFill>
                <a:srgbClr val="4B0082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074202-EAD0-4362-88CD-6299D42E2A65}"/>
              </a:ext>
            </a:extLst>
          </p:cNvPr>
          <p:cNvSpPr txBox="1"/>
          <p:nvPr/>
        </p:nvSpPr>
        <p:spPr>
          <a:xfrm>
            <a:off x="3501391" y="5200205"/>
            <a:ext cx="6918416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3600" b="1">
                <a:solidFill>
                  <a:srgbClr val="4B0082"/>
                </a:solidFill>
                <a:latin typeface="Comic Sans MS" panose="030F0702030302020204" pitchFamily="66" charset="0"/>
              </a:rPr>
              <a:t> </a:t>
            </a:r>
            <a:r>
              <a:rPr lang="en-US" sz="3600" b="1" dirty="0">
                <a:solidFill>
                  <a:srgbClr val="4B0082"/>
                </a:solidFill>
                <a:latin typeface="Comic Sans MS" panose="030F0702030302020204" pitchFamily="66" charset="0"/>
              </a:rPr>
              <a:t>extend sentences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B43282-780C-47DE-870D-159BBB3C23B1}"/>
              </a:ext>
            </a:extLst>
          </p:cNvPr>
          <p:cNvSpPr txBox="1"/>
          <p:nvPr/>
        </p:nvSpPr>
        <p:spPr>
          <a:xfrm>
            <a:off x="1644472" y="4116588"/>
            <a:ext cx="245129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80" dirty="0" err="1">
                <a:latin typeface="Comic Sans MS" panose="030F0702030302020204" pitchFamily="66" charset="0"/>
              </a:rPr>
              <a:t>fgjpq</a:t>
            </a:r>
            <a:endParaRPr lang="en-US" sz="2880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805729-2475-4F46-8496-B823523F0BD8}"/>
              </a:ext>
            </a:extLst>
          </p:cNvPr>
          <p:cNvSpPr txBox="1"/>
          <p:nvPr/>
        </p:nvSpPr>
        <p:spPr>
          <a:xfrm>
            <a:off x="1718174" y="2808813"/>
            <a:ext cx="18247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80" dirty="0">
                <a:latin typeface="Comic Sans MS" panose="030F0702030302020204" pitchFamily="66" charset="0"/>
              </a:rPr>
              <a:t>went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C418DD-7028-48A1-8E29-DFF540B14B75}"/>
              </a:ext>
            </a:extLst>
          </p:cNvPr>
          <p:cNvSpPr txBox="1"/>
          <p:nvPr/>
        </p:nvSpPr>
        <p:spPr>
          <a:xfrm>
            <a:off x="1905142" y="1558038"/>
            <a:ext cx="131262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80" dirty="0">
                <a:latin typeface="Comic Sans MS" panose="030F0702030302020204" pitchFamily="66" charset="0"/>
              </a:rPr>
              <a:t>ABC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225871-0902-4642-9484-A08432B73C45}"/>
              </a:ext>
            </a:extLst>
          </p:cNvPr>
          <p:cNvSpPr txBox="1"/>
          <p:nvPr/>
        </p:nvSpPr>
        <p:spPr>
          <a:xfrm>
            <a:off x="1734010" y="5330833"/>
            <a:ext cx="1793099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80" b="1" dirty="0">
                <a:latin typeface="Comic Sans MS" panose="030F0702030302020204" pitchFamily="66" charset="0"/>
              </a:rPr>
              <a:t>and, but, because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3F227BC-9F4F-45A7-8DD1-386F455B9744}"/>
              </a:ext>
            </a:extLst>
          </p:cNvPr>
          <p:cNvCxnSpPr/>
          <p:nvPr/>
        </p:nvCxnSpPr>
        <p:spPr>
          <a:xfrm>
            <a:off x="1905142" y="1058091"/>
            <a:ext cx="7783144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ABD3B27-58C4-4B44-A6E0-9ECCF0A45304}"/>
              </a:ext>
            </a:extLst>
          </p:cNvPr>
          <p:cNvCxnSpPr/>
          <p:nvPr/>
        </p:nvCxnSpPr>
        <p:spPr>
          <a:xfrm>
            <a:off x="1905142" y="2462349"/>
            <a:ext cx="7783144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DBE57E0-453F-423B-9A14-3468EFFEF358}"/>
              </a:ext>
            </a:extLst>
          </p:cNvPr>
          <p:cNvCxnSpPr/>
          <p:nvPr/>
        </p:nvCxnSpPr>
        <p:spPr>
          <a:xfrm>
            <a:off x="1757285" y="3807081"/>
            <a:ext cx="7783144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7C08716-6C5F-4005-916C-98FE997E1B15}"/>
              </a:ext>
            </a:extLst>
          </p:cNvPr>
          <p:cNvCxnSpPr/>
          <p:nvPr/>
        </p:nvCxnSpPr>
        <p:spPr>
          <a:xfrm>
            <a:off x="1734010" y="5200205"/>
            <a:ext cx="7783144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743D84DE-FDF8-4DC0-9DFC-4C672FC0490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316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99"/>
    </mc:Choice>
    <mc:Fallback xmlns="">
      <p:transition spd="slow" advTm="230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277</Words>
  <Application>Microsoft Office PowerPoint</Application>
  <PresentationFormat>Widescreen</PresentationFormat>
  <Paragraphs>26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7</cp:revision>
  <dcterms:created xsi:type="dcterms:W3CDTF">2021-02-19T12:24:37Z</dcterms:created>
  <dcterms:modified xsi:type="dcterms:W3CDTF">2021-02-28T17:08:31Z</dcterms:modified>
</cp:coreProperties>
</file>