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20104100" cy="11309350"/>
  <p:notesSz cx="20104100" cy="11309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Andrews" initials="EA" lastIdx="1" clrIdx="0">
    <p:extLst>
      <p:ext uri="{19B8F6BF-5375-455C-9EA6-DF929625EA0E}">
        <p15:presenceInfo xmlns:p15="http://schemas.microsoft.com/office/powerpoint/2012/main" userId="01583c861c9a64e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94660"/>
  </p:normalViewPr>
  <p:slideViewPr>
    <p:cSldViewPr>
      <p:cViewPr varScale="1">
        <p:scale>
          <a:sx n="42" d="100"/>
          <a:sy n="42" d="100"/>
        </p:scale>
        <p:origin x="780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52942" y="217659"/>
            <a:ext cx="11398214" cy="7296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1" i="0">
                <a:solidFill>
                  <a:srgbClr val="942192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6600" b="0" i="0">
                <a:solidFill>
                  <a:schemeClr val="tx1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1" i="0">
                <a:solidFill>
                  <a:srgbClr val="942192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1" i="0">
                <a:solidFill>
                  <a:srgbClr val="942192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0104099" cy="1130855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34108" y="421841"/>
            <a:ext cx="2744470" cy="1030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1" i="0">
                <a:solidFill>
                  <a:srgbClr val="942192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527879" y="3515988"/>
            <a:ext cx="9048340" cy="38887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0" i="0">
                <a:solidFill>
                  <a:schemeClr val="tx1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12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11" Type="http://schemas.openxmlformats.org/officeDocument/2006/relationships/hyperlink" Target="http://www.planbee.com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planbee.com/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4.m4a"/><Relationship Id="rId7" Type="http://schemas.openxmlformats.org/officeDocument/2006/relationships/image" Target="../media/image17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hyperlink" Target="http://www.planbee.com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42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" Type="http://schemas.openxmlformats.org/officeDocument/2006/relationships/audio" Target="../media/media6.m4a"/><Relationship Id="rId16" Type="http://schemas.openxmlformats.org/officeDocument/2006/relationships/image" Target="../media/image37.png"/><Relationship Id="rId20" Type="http://schemas.openxmlformats.org/officeDocument/2006/relationships/image" Target="../media/image41.png"/><Relationship Id="rId1" Type="http://schemas.microsoft.com/office/2007/relationships/media" Target="../media/media6.m4a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24" Type="http://schemas.openxmlformats.org/officeDocument/2006/relationships/image" Target="../media/image5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23" Type="http://schemas.openxmlformats.org/officeDocument/2006/relationships/hyperlink" Target="http://www.planbee.com/" TargetMode="External"/><Relationship Id="rId10" Type="http://schemas.openxmlformats.org/officeDocument/2006/relationships/image" Target="../media/image31.png"/><Relationship Id="rId19" Type="http://schemas.openxmlformats.org/officeDocument/2006/relationships/image" Target="../media/image40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Relationship Id="rId22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png"/><Relationship Id="rId18" Type="http://schemas.openxmlformats.org/officeDocument/2006/relationships/image" Target="../media/image57.png"/><Relationship Id="rId3" Type="http://schemas.openxmlformats.org/officeDocument/2006/relationships/audio" Target="../media/media7.m4a"/><Relationship Id="rId21" Type="http://schemas.openxmlformats.org/officeDocument/2006/relationships/image" Target="../media/image60.png"/><Relationship Id="rId7" Type="http://schemas.openxmlformats.org/officeDocument/2006/relationships/image" Target="../media/image46.png"/><Relationship Id="rId12" Type="http://schemas.openxmlformats.org/officeDocument/2006/relationships/image" Target="../media/image51.jpeg"/><Relationship Id="rId17" Type="http://schemas.openxmlformats.org/officeDocument/2006/relationships/image" Target="../media/image56.png"/><Relationship Id="rId2" Type="http://schemas.microsoft.com/office/2007/relationships/media" Target="../media/media7.m4a"/><Relationship Id="rId16" Type="http://schemas.openxmlformats.org/officeDocument/2006/relationships/image" Target="../media/image55.png"/><Relationship Id="rId20" Type="http://schemas.openxmlformats.org/officeDocument/2006/relationships/image" Target="../media/image59.png"/><Relationship Id="rId1" Type="http://schemas.openxmlformats.org/officeDocument/2006/relationships/tags" Target="../tags/tag4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24" Type="http://schemas.openxmlformats.org/officeDocument/2006/relationships/image" Target="../media/image5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23" Type="http://schemas.openxmlformats.org/officeDocument/2006/relationships/hyperlink" Target="http://www.planbee.com/" TargetMode="External"/><Relationship Id="rId10" Type="http://schemas.openxmlformats.org/officeDocument/2006/relationships/image" Target="../media/image49.jpeg"/><Relationship Id="rId19" Type="http://schemas.openxmlformats.org/officeDocument/2006/relationships/image" Target="../media/image58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8.png"/><Relationship Id="rId14" Type="http://schemas.openxmlformats.org/officeDocument/2006/relationships/image" Target="../media/image53.png"/><Relationship Id="rId22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0104099" cy="1130855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9276612" y="9719251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298328" y="397893"/>
            <a:ext cx="13580744" cy="3026410"/>
            <a:chOff x="3298328" y="397893"/>
            <a:chExt cx="13580744" cy="3026410"/>
          </a:xfrm>
        </p:grpSpPr>
        <p:pic>
          <p:nvPicPr>
            <p:cNvPr id="5" name="object 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98328" y="397893"/>
              <a:ext cx="13580738" cy="302608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450156" y="544486"/>
              <a:ext cx="13193394" cy="2649220"/>
            </a:xfrm>
            <a:custGeom>
              <a:avLst/>
              <a:gdLst/>
              <a:ahLst/>
              <a:cxnLst/>
              <a:rect l="l" t="t" r="r" b="b"/>
              <a:pathLst>
                <a:path w="13193394" h="2649220">
                  <a:moveTo>
                    <a:pt x="13193315" y="0"/>
                  </a:moveTo>
                  <a:lnTo>
                    <a:pt x="0" y="0"/>
                  </a:lnTo>
                  <a:lnTo>
                    <a:pt x="0" y="2649133"/>
                  </a:lnTo>
                  <a:lnTo>
                    <a:pt x="13193315" y="2649133"/>
                  </a:lnTo>
                  <a:lnTo>
                    <a:pt x="13193315" y="0"/>
                  </a:lnTo>
                  <a:close/>
                </a:path>
              </a:pathLst>
            </a:custGeom>
            <a:solidFill>
              <a:srgbClr val="56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06136" y="1266977"/>
              <a:ext cx="10449943" cy="1246035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450156" y="544486"/>
            <a:ext cx="13193394" cy="2649220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229235" rIns="0" bIns="0" rtlCol="0">
            <a:spAutoFit/>
          </a:bodyPr>
          <a:lstStyle/>
          <a:p>
            <a:pPr marL="1327150">
              <a:lnSpc>
                <a:spcPct val="100000"/>
              </a:lnSpc>
              <a:spcBef>
                <a:spcPts val="1805"/>
              </a:spcBef>
            </a:pPr>
            <a:r>
              <a:rPr sz="13200" spc="-520" dirty="0">
                <a:solidFill>
                  <a:srgbClr val="FFFFFF"/>
                </a:solidFill>
              </a:rPr>
              <a:t>Seasonal</a:t>
            </a:r>
            <a:r>
              <a:rPr sz="13200" spc="-100" dirty="0">
                <a:solidFill>
                  <a:srgbClr val="FFFFFF"/>
                </a:solidFill>
              </a:rPr>
              <a:t> </a:t>
            </a:r>
            <a:r>
              <a:rPr sz="13200" spc="-490" dirty="0">
                <a:solidFill>
                  <a:srgbClr val="FFFFFF"/>
                </a:solidFill>
              </a:rPr>
              <a:t>Food</a:t>
            </a:r>
            <a:endParaRPr sz="13200"/>
          </a:p>
        </p:txBody>
      </p:sp>
      <p:sp>
        <p:nvSpPr>
          <p:cNvPr id="10" name="object 10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497840" marR="5080" indent="981075">
              <a:lnSpc>
                <a:spcPct val="94700"/>
              </a:lnSpc>
              <a:spcBef>
                <a:spcPts val="515"/>
              </a:spcBef>
              <a:tabLst>
                <a:tab pos="5982970" algn="l"/>
                <a:tab pos="6052820" algn="l"/>
                <a:tab pos="7960359" algn="l"/>
              </a:tabLst>
            </a:pPr>
            <a:r>
              <a:rPr u="heavy" spc="-10" dirty="0">
                <a:uFill>
                  <a:solidFill>
                    <a:srgbClr val="000000"/>
                  </a:solidFill>
                </a:uFill>
              </a:rPr>
              <a:t>Learning</a:t>
            </a:r>
            <a:r>
              <a:rPr u="heavy" spc="1810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u="heavy" spc="-20" dirty="0">
                <a:uFill>
                  <a:solidFill>
                    <a:srgbClr val="000000"/>
                  </a:solidFill>
                </a:uFill>
              </a:rPr>
              <a:t>Objective: </a:t>
            </a:r>
            <a:r>
              <a:rPr spc="-15" dirty="0"/>
              <a:t> </a:t>
            </a:r>
            <a:r>
              <a:rPr spc="-500" dirty="0"/>
              <a:t>To</a:t>
            </a:r>
            <a:r>
              <a:rPr spc="5" dirty="0"/>
              <a:t> </a:t>
            </a:r>
            <a:r>
              <a:rPr spc="-20" dirty="0"/>
              <a:t>know</a:t>
            </a:r>
            <a:r>
              <a:rPr dirty="0"/>
              <a:t> </a:t>
            </a:r>
            <a:r>
              <a:rPr spc="-35" dirty="0"/>
              <a:t>where		</a:t>
            </a:r>
            <a:r>
              <a:rPr spc="-5" dirty="0"/>
              <a:t>and </a:t>
            </a:r>
            <a:r>
              <a:rPr spc="-30" dirty="0"/>
              <a:t>how </a:t>
            </a:r>
            <a:r>
              <a:rPr spc="-1814" dirty="0"/>
              <a:t> </a:t>
            </a:r>
            <a:r>
              <a:rPr spc="-5" dirty="0"/>
              <a:t>seasonal</a:t>
            </a:r>
            <a:r>
              <a:rPr dirty="0"/>
              <a:t> </a:t>
            </a:r>
            <a:r>
              <a:rPr spc="-5" dirty="0"/>
              <a:t>British</a:t>
            </a:r>
            <a:r>
              <a:rPr dirty="0"/>
              <a:t>	</a:t>
            </a:r>
            <a:r>
              <a:rPr spc="-5" dirty="0"/>
              <a:t>fruits</a:t>
            </a:r>
            <a:r>
              <a:rPr dirty="0"/>
              <a:t>	</a:t>
            </a:r>
            <a:r>
              <a:rPr spc="-5" dirty="0"/>
              <a:t>a</a:t>
            </a:r>
            <a:r>
              <a:rPr spc="-140" dirty="0"/>
              <a:t>r</a:t>
            </a:r>
            <a:r>
              <a:rPr spc="-5" dirty="0"/>
              <a:t>e</a:t>
            </a:r>
          </a:p>
          <a:p>
            <a:pPr marL="1049655">
              <a:lnSpc>
                <a:spcPts val="7500"/>
              </a:lnSpc>
            </a:pPr>
            <a:r>
              <a:rPr spc="-50" dirty="0"/>
              <a:t>grown</a:t>
            </a:r>
            <a:r>
              <a:rPr spc="-30" dirty="0"/>
              <a:t> </a:t>
            </a:r>
            <a:r>
              <a:rPr spc="-5" dirty="0"/>
              <a:t>and</a:t>
            </a:r>
            <a:r>
              <a:rPr spc="-20" dirty="0"/>
              <a:t> processed.</a:t>
            </a:r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FF3790-B920-44A8-B7F4-7C7C572FCD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53958" y="5778974"/>
            <a:ext cx="3888739" cy="388873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8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59108" y="607311"/>
            <a:ext cx="14335125" cy="10251440"/>
            <a:chOff x="1759108" y="607311"/>
            <a:chExt cx="14335125" cy="10251440"/>
          </a:xfrm>
        </p:grpSpPr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33092" y="6806075"/>
              <a:ext cx="2460658" cy="405223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654048" y="6827319"/>
              <a:ext cx="2376877" cy="396816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98328" y="6628070"/>
              <a:ext cx="2816668" cy="423023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9694" y="6649377"/>
              <a:ext cx="2741464" cy="414611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59108" y="607311"/>
              <a:ext cx="8408120" cy="636629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115037" y="701549"/>
              <a:ext cx="7602220" cy="6031865"/>
            </a:xfrm>
            <a:custGeom>
              <a:avLst/>
              <a:gdLst/>
              <a:ahLst/>
              <a:cxnLst/>
              <a:rect l="l" t="t" r="r" b="b"/>
              <a:pathLst>
                <a:path w="7602220" h="6031865">
                  <a:moveTo>
                    <a:pt x="3801012" y="0"/>
                  </a:moveTo>
                  <a:lnTo>
                    <a:pt x="3749816" y="237"/>
                  </a:lnTo>
                  <a:lnTo>
                    <a:pt x="3698627" y="949"/>
                  </a:lnTo>
                  <a:lnTo>
                    <a:pt x="3647454" y="2136"/>
                  </a:lnTo>
                  <a:lnTo>
                    <a:pt x="3596302" y="3797"/>
                  </a:lnTo>
                  <a:lnTo>
                    <a:pt x="3545180" y="5933"/>
                  </a:lnTo>
                  <a:lnTo>
                    <a:pt x="3494096" y="8544"/>
                  </a:lnTo>
                  <a:lnTo>
                    <a:pt x="3443056" y="11629"/>
                  </a:lnTo>
                  <a:lnTo>
                    <a:pt x="3392069" y="15190"/>
                  </a:lnTo>
                  <a:lnTo>
                    <a:pt x="3341141" y="19225"/>
                  </a:lnTo>
                  <a:lnTo>
                    <a:pt x="3290280" y="23734"/>
                  </a:lnTo>
                  <a:lnTo>
                    <a:pt x="3239494" y="28719"/>
                  </a:lnTo>
                  <a:lnTo>
                    <a:pt x="3188790" y="34178"/>
                  </a:lnTo>
                  <a:lnTo>
                    <a:pt x="3138175" y="40111"/>
                  </a:lnTo>
                  <a:lnTo>
                    <a:pt x="3087658" y="46520"/>
                  </a:lnTo>
                  <a:lnTo>
                    <a:pt x="3037245" y="53403"/>
                  </a:lnTo>
                  <a:lnTo>
                    <a:pt x="2986944" y="60761"/>
                  </a:lnTo>
                  <a:lnTo>
                    <a:pt x="2936762" y="68594"/>
                  </a:lnTo>
                  <a:lnTo>
                    <a:pt x="2886708" y="76902"/>
                  </a:lnTo>
                  <a:lnTo>
                    <a:pt x="2836787" y="85684"/>
                  </a:lnTo>
                  <a:lnTo>
                    <a:pt x="2787009" y="94941"/>
                  </a:lnTo>
                  <a:lnTo>
                    <a:pt x="2737380" y="104673"/>
                  </a:lnTo>
                  <a:lnTo>
                    <a:pt x="2687908" y="114879"/>
                  </a:lnTo>
                  <a:lnTo>
                    <a:pt x="2638600" y="125561"/>
                  </a:lnTo>
                  <a:lnTo>
                    <a:pt x="2589464" y="136717"/>
                  </a:lnTo>
                  <a:lnTo>
                    <a:pt x="2540508" y="148348"/>
                  </a:lnTo>
                  <a:lnTo>
                    <a:pt x="2491738" y="160453"/>
                  </a:lnTo>
                  <a:lnTo>
                    <a:pt x="2443162" y="173034"/>
                  </a:lnTo>
                  <a:lnTo>
                    <a:pt x="2394788" y="186089"/>
                  </a:lnTo>
                  <a:lnTo>
                    <a:pt x="2346623" y="199619"/>
                  </a:lnTo>
                  <a:lnTo>
                    <a:pt x="2298674" y="213624"/>
                  </a:lnTo>
                  <a:lnTo>
                    <a:pt x="2250950" y="228104"/>
                  </a:lnTo>
                  <a:lnTo>
                    <a:pt x="2203458" y="243058"/>
                  </a:lnTo>
                  <a:lnTo>
                    <a:pt x="2156204" y="258487"/>
                  </a:lnTo>
                  <a:lnTo>
                    <a:pt x="2109197" y="274391"/>
                  </a:lnTo>
                  <a:lnTo>
                    <a:pt x="2062444" y="290770"/>
                  </a:lnTo>
                  <a:lnTo>
                    <a:pt x="2015953" y="307624"/>
                  </a:lnTo>
                  <a:lnTo>
                    <a:pt x="1969730" y="324952"/>
                  </a:lnTo>
                  <a:lnTo>
                    <a:pt x="1923784" y="342756"/>
                  </a:lnTo>
                  <a:lnTo>
                    <a:pt x="1878122" y="361034"/>
                  </a:lnTo>
                  <a:lnTo>
                    <a:pt x="1832751" y="379787"/>
                  </a:lnTo>
                  <a:lnTo>
                    <a:pt x="1787679" y="399015"/>
                  </a:lnTo>
                  <a:lnTo>
                    <a:pt x="1742913" y="418718"/>
                  </a:lnTo>
                  <a:lnTo>
                    <a:pt x="1698462" y="438895"/>
                  </a:lnTo>
                  <a:lnTo>
                    <a:pt x="1654331" y="459548"/>
                  </a:lnTo>
                  <a:lnTo>
                    <a:pt x="1610529" y="480675"/>
                  </a:lnTo>
                  <a:lnTo>
                    <a:pt x="1567064" y="502277"/>
                  </a:lnTo>
                  <a:lnTo>
                    <a:pt x="1523942" y="524354"/>
                  </a:lnTo>
                  <a:lnTo>
                    <a:pt x="1481171" y="546906"/>
                  </a:lnTo>
                  <a:lnTo>
                    <a:pt x="1438759" y="569933"/>
                  </a:lnTo>
                  <a:lnTo>
                    <a:pt x="1396713" y="593434"/>
                  </a:lnTo>
                  <a:lnTo>
                    <a:pt x="1355041" y="617411"/>
                  </a:lnTo>
                  <a:lnTo>
                    <a:pt x="1313750" y="641862"/>
                  </a:lnTo>
                  <a:lnTo>
                    <a:pt x="1272847" y="666789"/>
                  </a:lnTo>
                  <a:lnTo>
                    <a:pt x="1232341" y="692190"/>
                  </a:lnTo>
                  <a:lnTo>
                    <a:pt x="1192238" y="718066"/>
                  </a:lnTo>
                  <a:lnTo>
                    <a:pt x="1152546" y="744417"/>
                  </a:lnTo>
                  <a:lnTo>
                    <a:pt x="1113272" y="771243"/>
                  </a:lnTo>
                  <a:lnTo>
                    <a:pt x="1070865" y="801085"/>
                  </a:lnTo>
                  <a:lnTo>
                    <a:pt x="1029282" y="831275"/>
                  </a:lnTo>
                  <a:lnTo>
                    <a:pt x="988523" y="861806"/>
                  </a:lnTo>
                  <a:lnTo>
                    <a:pt x="948587" y="892670"/>
                  </a:lnTo>
                  <a:lnTo>
                    <a:pt x="909474" y="923862"/>
                  </a:lnTo>
                  <a:lnTo>
                    <a:pt x="871185" y="955375"/>
                  </a:lnTo>
                  <a:lnTo>
                    <a:pt x="833719" y="987201"/>
                  </a:lnTo>
                  <a:lnTo>
                    <a:pt x="797076" y="1019334"/>
                  </a:lnTo>
                  <a:lnTo>
                    <a:pt x="761257" y="1051767"/>
                  </a:lnTo>
                  <a:lnTo>
                    <a:pt x="726262" y="1084493"/>
                  </a:lnTo>
                  <a:lnTo>
                    <a:pt x="692089" y="1117505"/>
                  </a:lnTo>
                  <a:lnTo>
                    <a:pt x="658741" y="1150797"/>
                  </a:lnTo>
                  <a:lnTo>
                    <a:pt x="626215" y="1184362"/>
                  </a:lnTo>
                  <a:lnTo>
                    <a:pt x="594513" y="1218193"/>
                  </a:lnTo>
                  <a:lnTo>
                    <a:pt x="563635" y="1252282"/>
                  </a:lnTo>
                  <a:lnTo>
                    <a:pt x="533580" y="1286624"/>
                  </a:lnTo>
                  <a:lnTo>
                    <a:pt x="504348" y="1321212"/>
                  </a:lnTo>
                  <a:lnTo>
                    <a:pt x="475940" y="1356038"/>
                  </a:lnTo>
                  <a:lnTo>
                    <a:pt x="448355" y="1391095"/>
                  </a:lnTo>
                  <a:lnTo>
                    <a:pt x="421594" y="1426378"/>
                  </a:lnTo>
                  <a:lnTo>
                    <a:pt x="395656" y="1461879"/>
                  </a:lnTo>
                  <a:lnTo>
                    <a:pt x="370541" y="1497592"/>
                  </a:lnTo>
                  <a:lnTo>
                    <a:pt x="346250" y="1533509"/>
                  </a:lnTo>
                  <a:lnTo>
                    <a:pt x="322783" y="1569623"/>
                  </a:lnTo>
                  <a:lnTo>
                    <a:pt x="300138" y="1605929"/>
                  </a:lnTo>
                  <a:lnTo>
                    <a:pt x="278318" y="1642418"/>
                  </a:lnTo>
                  <a:lnTo>
                    <a:pt x="257320" y="1679085"/>
                  </a:lnTo>
                  <a:lnTo>
                    <a:pt x="237146" y="1715923"/>
                  </a:lnTo>
                  <a:lnTo>
                    <a:pt x="217796" y="1752924"/>
                  </a:lnTo>
                  <a:lnTo>
                    <a:pt x="199269" y="1790081"/>
                  </a:lnTo>
                  <a:lnTo>
                    <a:pt x="181565" y="1827389"/>
                  </a:lnTo>
                  <a:lnTo>
                    <a:pt x="164685" y="1864840"/>
                  </a:lnTo>
                  <a:lnTo>
                    <a:pt x="148628" y="1902427"/>
                  </a:lnTo>
                  <a:lnTo>
                    <a:pt x="133395" y="1940144"/>
                  </a:lnTo>
                  <a:lnTo>
                    <a:pt x="118985" y="1977984"/>
                  </a:lnTo>
                  <a:lnTo>
                    <a:pt x="105398" y="2015939"/>
                  </a:lnTo>
                  <a:lnTo>
                    <a:pt x="92635" y="2054004"/>
                  </a:lnTo>
                  <a:lnTo>
                    <a:pt x="80695" y="2092171"/>
                  </a:lnTo>
                  <a:lnTo>
                    <a:pt x="69579" y="2130433"/>
                  </a:lnTo>
                  <a:lnTo>
                    <a:pt x="59286" y="2168784"/>
                  </a:lnTo>
                  <a:lnTo>
                    <a:pt x="49817" y="2207217"/>
                  </a:lnTo>
                  <a:lnTo>
                    <a:pt x="41171" y="2245725"/>
                  </a:lnTo>
                  <a:lnTo>
                    <a:pt x="33348" y="2284301"/>
                  </a:lnTo>
                  <a:lnTo>
                    <a:pt x="26349" y="2322938"/>
                  </a:lnTo>
                  <a:lnTo>
                    <a:pt x="20173" y="2361630"/>
                  </a:lnTo>
                  <a:lnTo>
                    <a:pt x="14821" y="2400369"/>
                  </a:lnTo>
                  <a:lnTo>
                    <a:pt x="10292" y="2439150"/>
                  </a:lnTo>
                  <a:lnTo>
                    <a:pt x="6587" y="2477964"/>
                  </a:lnTo>
                  <a:lnTo>
                    <a:pt x="3705" y="2516806"/>
                  </a:lnTo>
                  <a:lnTo>
                    <a:pt x="1646" y="2555668"/>
                  </a:lnTo>
                  <a:lnTo>
                    <a:pt x="411" y="2594544"/>
                  </a:lnTo>
                  <a:lnTo>
                    <a:pt x="0" y="2633427"/>
                  </a:lnTo>
                  <a:lnTo>
                    <a:pt x="411" y="2672310"/>
                  </a:lnTo>
                  <a:lnTo>
                    <a:pt x="1646" y="2711186"/>
                  </a:lnTo>
                  <a:lnTo>
                    <a:pt x="3705" y="2750048"/>
                  </a:lnTo>
                  <a:lnTo>
                    <a:pt x="6587" y="2788890"/>
                  </a:lnTo>
                  <a:lnTo>
                    <a:pt x="10292" y="2827705"/>
                  </a:lnTo>
                  <a:lnTo>
                    <a:pt x="14821" y="2866485"/>
                  </a:lnTo>
                  <a:lnTo>
                    <a:pt x="20173" y="2905225"/>
                  </a:lnTo>
                  <a:lnTo>
                    <a:pt x="26349" y="2943916"/>
                  </a:lnTo>
                  <a:lnTo>
                    <a:pt x="33348" y="2982554"/>
                  </a:lnTo>
                  <a:lnTo>
                    <a:pt x="41171" y="3021130"/>
                  </a:lnTo>
                  <a:lnTo>
                    <a:pt x="49817" y="3059637"/>
                  </a:lnTo>
                  <a:lnTo>
                    <a:pt x="59286" y="3098070"/>
                  </a:lnTo>
                  <a:lnTo>
                    <a:pt x="69579" y="3136421"/>
                  </a:lnTo>
                  <a:lnTo>
                    <a:pt x="80695" y="3174683"/>
                  </a:lnTo>
                  <a:lnTo>
                    <a:pt x="92635" y="3212850"/>
                  </a:lnTo>
                  <a:lnTo>
                    <a:pt x="105398" y="3250915"/>
                  </a:lnTo>
                  <a:lnTo>
                    <a:pt x="118985" y="3288870"/>
                  </a:lnTo>
                  <a:lnTo>
                    <a:pt x="133395" y="3326710"/>
                  </a:lnTo>
                  <a:lnTo>
                    <a:pt x="148628" y="3364427"/>
                  </a:lnTo>
                  <a:lnTo>
                    <a:pt x="164685" y="3402014"/>
                  </a:lnTo>
                  <a:lnTo>
                    <a:pt x="181565" y="3439465"/>
                  </a:lnTo>
                  <a:lnTo>
                    <a:pt x="199269" y="3476773"/>
                  </a:lnTo>
                  <a:lnTo>
                    <a:pt x="217796" y="3513931"/>
                  </a:lnTo>
                  <a:lnTo>
                    <a:pt x="237146" y="3550932"/>
                  </a:lnTo>
                  <a:lnTo>
                    <a:pt x="257320" y="3587769"/>
                  </a:lnTo>
                  <a:lnTo>
                    <a:pt x="278318" y="3624436"/>
                  </a:lnTo>
                  <a:lnTo>
                    <a:pt x="300138" y="3660926"/>
                  </a:lnTo>
                  <a:lnTo>
                    <a:pt x="322783" y="3697231"/>
                  </a:lnTo>
                  <a:lnTo>
                    <a:pt x="346250" y="3733346"/>
                  </a:lnTo>
                  <a:lnTo>
                    <a:pt x="370541" y="3769263"/>
                  </a:lnTo>
                  <a:lnTo>
                    <a:pt x="395656" y="3804975"/>
                  </a:lnTo>
                  <a:lnTo>
                    <a:pt x="421594" y="3840476"/>
                  </a:lnTo>
                  <a:lnTo>
                    <a:pt x="448355" y="3875759"/>
                  </a:lnTo>
                  <a:lnTo>
                    <a:pt x="475940" y="3910817"/>
                  </a:lnTo>
                  <a:lnTo>
                    <a:pt x="504348" y="3945643"/>
                  </a:lnTo>
                  <a:lnTo>
                    <a:pt x="533580" y="3980230"/>
                  </a:lnTo>
                  <a:lnTo>
                    <a:pt x="563635" y="4014572"/>
                  </a:lnTo>
                  <a:lnTo>
                    <a:pt x="594513" y="4048662"/>
                  </a:lnTo>
                  <a:lnTo>
                    <a:pt x="626215" y="4082492"/>
                  </a:lnTo>
                  <a:lnTo>
                    <a:pt x="658741" y="4116057"/>
                  </a:lnTo>
                  <a:lnTo>
                    <a:pt x="692089" y="4149349"/>
                  </a:lnTo>
                  <a:lnTo>
                    <a:pt x="726262" y="4182361"/>
                  </a:lnTo>
                  <a:lnTo>
                    <a:pt x="761257" y="4215088"/>
                  </a:lnTo>
                  <a:lnTo>
                    <a:pt x="797076" y="4247520"/>
                  </a:lnTo>
                  <a:lnTo>
                    <a:pt x="833719" y="4279653"/>
                  </a:lnTo>
                  <a:lnTo>
                    <a:pt x="871185" y="4311480"/>
                  </a:lnTo>
                  <a:lnTo>
                    <a:pt x="909474" y="4342992"/>
                  </a:lnTo>
                  <a:lnTo>
                    <a:pt x="948587" y="4374184"/>
                  </a:lnTo>
                  <a:lnTo>
                    <a:pt x="988523" y="4405049"/>
                  </a:lnTo>
                  <a:lnTo>
                    <a:pt x="1029282" y="4435579"/>
                  </a:lnTo>
                  <a:lnTo>
                    <a:pt x="1070865" y="4465769"/>
                  </a:lnTo>
                  <a:lnTo>
                    <a:pt x="1113272" y="4495611"/>
                  </a:lnTo>
                  <a:lnTo>
                    <a:pt x="1152903" y="4522678"/>
                  </a:lnTo>
                  <a:lnTo>
                    <a:pt x="1192959" y="4549259"/>
                  </a:lnTo>
                  <a:lnTo>
                    <a:pt x="1233434" y="4575355"/>
                  </a:lnTo>
                  <a:lnTo>
                    <a:pt x="1274320" y="4600966"/>
                  </a:lnTo>
                  <a:lnTo>
                    <a:pt x="1315609" y="4626093"/>
                  </a:lnTo>
                  <a:lnTo>
                    <a:pt x="1357293" y="4650735"/>
                  </a:lnTo>
                  <a:lnTo>
                    <a:pt x="1399364" y="4674892"/>
                  </a:lnTo>
                  <a:lnTo>
                    <a:pt x="1441815" y="4698564"/>
                  </a:lnTo>
                  <a:lnTo>
                    <a:pt x="1484639" y="4721752"/>
                  </a:lnTo>
                  <a:lnTo>
                    <a:pt x="1527827" y="4744456"/>
                  </a:lnTo>
                  <a:lnTo>
                    <a:pt x="1571372" y="4766675"/>
                  </a:lnTo>
                  <a:lnTo>
                    <a:pt x="1615266" y="4788410"/>
                  </a:lnTo>
                  <a:lnTo>
                    <a:pt x="1659502" y="4809661"/>
                  </a:lnTo>
                  <a:lnTo>
                    <a:pt x="1704072" y="4830428"/>
                  </a:lnTo>
                  <a:lnTo>
                    <a:pt x="1748967" y="4850710"/>
                  </a:lnTo>
                  <a:lnTo>
                    <a:pt x="1794182" y="4870509"/>
                  </a:lnTo>
                  <a:lnTo>
                    <a:pt x="1839707" y="4889823"/>
                  </a:lnTo>
                  <a:lnTo>
                    <a:pt x="1885535" y="4908654"/>
                  </a:lnTo>
                  <a:lnTo>
                    <a:pt x="1931658" y="4927001"/>
                  </a:lnTo>
                  <a:lnTo>
                    <a:pt x="1978069" y="4944864"/>
                  </a:lnTo>
                  <a:lnTo>
                    <a:pt x="2024761" y="4962244"/>
                  </a:lnTo>
                  <a:lnTo>
                    <a:pt x="2071725" y="4979140"/>
                  </a:lnTo>
                  <a:lnTo>
                    <a:pt x="2118953" y="4995552"/>
                  </a:lnTo>
                  <a:lnTo>
                    <a:pt x="2166438" y="5011482"/>
                  </a:lnTo>
                  <a:lnTo>
                    <a:pt x="2214173" y="5026927"/>
                  </a:lnTo>
                  <a:lnTo>
                    <a:pt x="2262150" y="5041890"/>
                  </a:lnTo>
                  <a:lnTo>
                    <a:pt x="2310360" y="5056369"/>
                  </a:lnTo>
                  <a:lnTo>
                    <a:pt x="2358797" y="5070366"/>
                  </a:lnTo>
                  <a:lnTo>
                    <a:pt x="2407452" y="5083879"/>
                  </a:lnTo>
                  <a:lnTo>
                    <a:pt x="2456319" y="5096909"/>
                  </a:lnTo>
                  <a:lnTo>
                    <a:pt x="2505388" y="5109457"/>
                  </a:lnTo>
                  <a:lnTo>
                    <a:pt x="2554654" y="5121521"/>
                  </a:lnTo>
                  <a:lnTo>
                    <a:pt x="2604107" y="5133103"/>
                  </a:lnTo>
                  <a:lnTo>
                    <a:pt x="2653740" y="5144202"/>
                  </a:lnTo>
                  <a:lnTo>
                    <a:pt x="2703546" y="5154819"/>
                  </a:lnTo>
                  <a:lnTo>
                    <a:pt x="2753517" y="5164953"/>
                  </a:lnTo>
                  <a:lnTo>
                    <a:pt x="2803645" y="5174604"/>
                  </a:lnTo>
                  <a:lnTo>
                    <a:pt x="2853923" y="5183774"/>
                  </a:lnTo>
                  <a:lnTo>
                    <a:pt x="2904342" y="5192461"/>
                  </a:lnTo>
                  <a:lnTo>
                    <a:pt x="2954896" y="5200665"/>
                  </a:lnTo>
                  <a:lnTo>
                    <a:pt x="3005576" y="5208388"/>
                  </a:lnTo>
                  <a:lnTo>
                    <a:pt x="3056375" y="5215628"/>
                  </a:lnTo>
                  <a:lnTo>
                    <a:pt x="3107284" y="5222387"/>
                  </a:lnTo>
                  <a:lnTo>
                    <a:pt x="3158298" y="5228663"/>
                  </a:lnTo>
                  <a:lnTo>
                    <a:pt x="3209407" y="5234458"/>
                  </a:lnTo>
                  <a:lnTo>
                    <a:pt x="3166215" y="6031554"/>
                  </a:lnTo>
                  <a:lnTo>
                    <a:pt x="3419474" y="5253442"/>
                  </a:lnTo>
                  <a:lnTo>
                    <a:pt x="3470070" y="5256723"/>
                  </a:lnTo>
                  <a:lnTo>
                    <a:pt x="3520713" y="5259538"/>
                  </a:lnTo>
                  <a:lnTo>
                    <a:pt x="3571396" y="5261886"/>
                  </a:lnTo>
                  <a:lnTo>
                    <a:pt x="3622112" y="5263768"/>
                  </a:lnTo>
                  <a:lnTo>
                    <a:pt x="3672854" y="5265183"/>
                  </a:lnTo>
                  <a:lnTo>
                    <a:pt x="3723614" y="5266131"/>
                  </a:lnTo>
                  <a:lnTo>
                    <a:pt x="3774386" y="5266612"/>
                  </a:lnTo>
                  <a:lnTo>
                    <a:pt x="3825161" y="5266627"/>
                  </a:lnTo>
                  <a:lnTo>
                    <a:pt x="3875932" y="5266175"/>
                  </a:lnTo>
                  <a:lnTo>
                    <a:pt x="3926693" y="5265256"/>
                  </a:lnTo>
                  <a:lnTo>
                    <a:pt x="3977435" y="5263871"/>
                  </a:lnTo>
                  <a:lnTo>
                    <a:pt x="4028153" y="5262019"/>
                  </a:lnTo>
                  <a:lnTo>
                    <a:pt x="4078837" y="5259700"/>
                  </a:lnTo>
                  <a:lnTo>
                    <a:pt x="4129482" y="5256914"/>
                  </a:lnTo>
                  <a:lnTo>
                    <a:pt x="4180079" y="5253661"/>
                  </a:lnTo>
                  <a:lnTo>
                    <a:pt x="4230622" y="5249942"/>
                  </a:lnTo>
                  <a:lnTo>
                    <a:pt x="4281103" y="5245756"/>
                  </a:lnTo>
                  <a:lnTo>
                    <a:pt x="4331515" y="5241103"/>
                  </a:lnTo>
                  <a:lnTo>
                    <a:pt x="4381851" y="5235983"/>
                  </a:lnTo>
                  <a:lnTo>
                    <a:pt x="4432103" y="5230396"/>
                  </a:lnTo>
                  <a:lnTo>
                    <a:pt x="4482264" y="5224343"/>
                  </a:lnTo>
                  <a:lnTo>
                    <a:pt x="4532327" y="5217822"/>
                  </a:lnTo>
                  <a:lnTo>
                    <a:pt x="4582284" y="5210835"/>
                  </a:lnTo>
                  <a:lnTo>
                    <a:pt x="4632128" y="5203381"/>
                  </a:lnTo>
                  <a:lnTo>
                    <a:pt x="4681853" y="5195460"/>
                  </a:lnTo>
                  <a:lnTo>
                    <a:pt x="4731450" y="5187071"/>
                  </a:lnTo>
                  <a:lnTo>
                    <a:pt x="4780913" y="5178216"/>
                  </a:lnTo>
                  <a:lnTo>
                    <a:pt x="4830233" y="5168894"/>
                  </a:lnTo>
                  <a:lnTo>
                    <a:pt x="4879404" y="5159106"/>
                  </a:lnTo>
                  <a:lnTo>
                    <a:pt x="4928419" y="5148850"/>
                  </a:lnTo>
                  <a:lnTo>
                    <a:pt x="4977270" y="5138127"/>
                  </a:lnTo>
                  <a:lnTo>
                    <a:pt x="5025950" y="5126937"/>
                  </a:lnTo>
                  <a:lnTo>
                    <a:pt x="5074452" y="5115280"/>
                  </a:lnTo>
                  <a:lnTo>
                    <a:pt x="5122768" y="5103156"/>
                  </a:lnTo>
                  <a:lnTo>
                    <a:pt x="5170891" y="5090565"/>
                  </a:lnTo>
                  <a:lnTo>
                    <a:pt x="5218814" y="5077507"/>
                  </a:lnTo>
                  <a:lnTo>
                    <a:pt x="5266530" y="5063982"/>
                  </a:lnTo>
                  <a:lnTo>
                    <a:pt x="5314030" y="5049990"/>
                  </a:lnTo>
                  <a:lnTo>
                    <a:pt x="5361309" y="5035531"/>
                  </a:lnTo>
                  <a:lnTo>
                    <a:pt x="5408358" y="5020605"/>
                  </a:lnTo>
                  <a:lnTo>
                    <a:pt x="5455171" y="5005211"/>
                  </a:lnTo>
                  <a:lnTo>
                    <a:pt x="5501740" y="4989351"/>
                  </a:lnTo>
                  <a:lnTo>
                    <a:pt x="5548058" y="4973023"/>
                  </a:lnTo>
                  <a:lnTo>
                    <a:pt x="5594117" y="4956229"/>
                  </a:lnTo>
                  <a:lnTo>
                    <a:pt x="5639910" y="4938967"/>
                  </a:lnTo>
                  <a:lnTo>
                    <a:pt x="5685430" y="4921238"/>
                  </a:lnTo>
                  <a:lnTo>
                    <a:pt x="5730670" y="4903042"/>
                  </a:lnTo>
                  <a:lnTo>
                    <a:pt x="5775623" y="4884378"/>
                  </a:lnTo>
                  <a:lnTo>
                    <a:pt x="5820280" y="4865248"/>
                  </a:lnTo>
                  <a:lnTo>
                    <a:pt x="5864636" y="4845650"/>
                  </a:lnTo>
                  <a:lnTo>
                    <a:pt x="5908682" y="4825585"/>
                  </a:lnTo>
                  <a:lnTo>
                    <a:pt x="5952411" y="4805053"/>
                  </a:lnTo>
                  <a:lnTo>
                    <a:pt x="5995816" y="4784053"/>
                  </a:lnTo>
                  <a:lnTo>
                    <a:pt x="6038890" y="4762587"/>
                  </a:lnTo>
                  <a:lnTo>
                    <a:pt x="6081625" y="4740653"/>
                  </a:lnTo>
                  <a:lnTo>
                    <a:pt x="6124014" y="4718252"/>
                  </a:lnTo>
                  <a:lnTo>
                    <a:pt x="6166051" y="4695383"/>
                  </a:lnTo>
                  <a:lnTo>
                    <a:pt x="6207726" y="4672047"/>
                  </a:lnTo>
                  <a:lnTo>
                    <a:pt x="6249034" y="4648244"/>
                  </a:lnTo>
                  <a:lnTo>
                    <a:pt x="6289967" y="4623974"/>
                  </a:lnTo>
                  <a:lnTo>
                    <a:pt x="6330518" y="4599236"/>
                  </a:lnTo>
                  <a:lnTo>
                    <a:pt x="6370679" y="4574031"/>
                  </a:lnTo>
                  <a:lnTo>
                    <a:pt x="6410443" y="4548358"/>
                  </a:lnTo>
                  <a:lnTo>
                    <a:pt x="6449804" y="4522219"/>
                  </a:lnTo>
                  <a:lnTo>
                    <a:pt x="6488752" y="4495611"/>
                  </a:lnTo>
                  <a:lnTo>
                    <a:pt x="6531159" y="4465769"/>
                  </a:lnTo>
                  <a:lnTo>
                    <a:pt x="6572742" y="4435579"/>
                  </a:lnTo>
                  <a:lnTo>
                    <a:pt x="6613501" y="4405049"/>
                  </a:lnTo>
                  <a:lnTo>
                    <a:pt x="6653437" y="4374184"/>
                  </a:lnTo>
                  <a:lnTo>
                    <a:pt x="6692550" y="4342992"/>
                  </a:lnTo>
                  <a:lnTo>
                    <a:pt x="6730840" y="4311480"/>
                  </a:lnTo>
                  <a:lnTo>
                    <a:pt x="6768305" y="4279653"/>
                  </a:lnTo>
                  <a:lnTo>
                    <a:pt x="6804948" y="4247520"/>
                  </a:lnTo>
                  <a:lnTo>
                    <a:pt x="6840767" y="4215088"/>
                  </a:lnTo>
                  <a:lnTo>
                    <a:pt x="6875763" y="4182361"/>
                  </a:lnTo>
                  <a:lnTo>
                    <a:pt x="6909935" y="4149349"/>
                  </a:lnTo>
                  <a:lnTo>
                    <a:pt x="6943284" y="4116057"/>
                  </a:lnTo>
                  <a:lnTo>
                    <a:pt x="6975809" y="4082492"/>
                  </a:lnTo>
                  <a:lnTo>
                    <a:pt x="7007511" y="4048662"/>
                  </a:lnTo>
                  <a:lnTo>
                    <a:pt x="7038389" y="4014572"/>
                  </a:lnTo>
                  <a:lnTo>
                    <a:pt x="7068444" y="3980230"/>
                  </a:lnTo>
                  <a:lnTo>
                    <a:pt x="7097676" y="3945643"/>
                  </a:lnTo>
                  <a:lnTo>
                    <a:pt x="7126084" y="3910817"/>
                  </a:lnTo>
                  <a:lnTo>
                    <a:pt x="7153669" y="3875759"/>
                  </a:lnTo>
                  <a:lnTo>
                    <a:pt x="7180430" y="3840476"/>
                  </a:lnTo>
                  <a:lnTo>
                    <a:pt x="7206368" y="3804975"/>
                  </a:lnTo>
                  <a:lnTo>
                    <a:pt x="7231483" y="3769263"/>
                  </a:lnTo>
                  <a:lnTo>
                    <a:pt x="7255774" y="3733346"/>
                  </a:lnTo>
                  <a:lnTo>
                    <a:pt x="7279241" y="3697231"/>
                  </a:lnTo>
                  <a:lnTo>
                    <a:pt x="7301886" y="3660926"/>
                  </a:lnTo>
                  <a:lnTo>
                    <a:pt x="7323706" y="3624436"/>
                  </a:lnTo>
                  <a:lnTo>
                    <a:pt x="7344704" y="3587769"/>
                  </a:lnTo>
                  <a:lnTo>
                    <a:pt x="7364878" y="3550932"/>
                  </a:lnTo>
                  <a:lnTo>
                    <a:pt x="7384228" y="3513931"/>
                  </a:lnTo>
                  <a:lnTo>
                    <a:pt x="7402755" y="3476773"/>
                  </a:lnTo>
                  <a:lnTo>
                    <a:pt x="7420459" y="3439465"/>
                  </a:lnTo>
                  <a:lnTo>
                    <a:pt x="7437339" y="3402014"/>
                  </a:lnTo>
                  <a:lnTo>
                    <a:pt x="7453396" y="3364427"/>
                  </a:lnTo>
                  <a:lnTo>
                    <a:pt x="7468630" y="3326710"/>
                  </a:lnTo>
                  <a:lnTo>
                    <a:pt x="7483039" y="3288870"/>
                  </a:lnTo>
                  <a:lnTo>
                    <a:pt x="7496626" y="3250915"/>
                  </a:lnTo>
                  <a:lnTo>
                    <a:pt x="7509389" y="3212850"/>
                  </a:lnTo>
                  <a:lnTo>
                    <a:pt x="7521329" y="3174683"/>
                  </a:lnTo>
                  <a:lnTo>
                    <a:pt x="7532445" y="3136421"/>
                  </a:lnTo>
                  <a:lnTo>
                    <a:pt x="7542738" y="3098070"/>
                  </a:lnTo>
                  <a:lnTo>
                    <a:pt x="7552207" y="3059637"/>
                  </a:lnTo>
                  <a:lnTo>
                    <a:pt x="7560853" y="3021130"/>
                  </a:lnTo>
                  <a:lnTo>
                    <a:pt x="7568676" y="2982554"/>
                  </a:lnTo>
                  <a:lnTo>
                    <a:pt x="7575675" y="2943916"/>
                  </a:lnTo>
                  <a:lnTo>
                    <a:pt x="7581851" y="2905225"/>
                  </a:lnTo>
                  <a:lnTo>
                    <a:pt x="7587203" y="2866485"/>
                  </a:lnTo>
                  <a:lnTo>
                    <a:pt x="7591732" y="2827705"/>
                  </a:lnTo>
                  <a:lnTo>
                    <a:pt x="7595437" y="2788890"/>
                  </a:lnTo>
                  <a:lnTo>
                    <a:pt x="7598319" y="2750048"/>
                  </a:lnTo>
                  <a:lnTo>
                    <a:pt x="7600378" y="2711186"/>
                  </a:lnTo>
                  <a:lnTo>
                    <a:pt x="7601613" y="2672310"/>
                  </a:lnTo>
                  <a:lnTo>
                    <a:pt x="7602025" y="2633427"/>
                  </a:lnTo>
                  <a:lnTo>
                    <a:pt x="7601613" y="2594544"/>
                  </a:lnTo>
                  <a:lnTo>
                    <a:pt x="7600378" y="2555668"/>
                  </a:lnTo>
                  <a:lnTo>
                    <a:pt x="7598319" y="2516806"/>
                  </a:lnTo>
                  <a:lnTo>
                    <a:pt x="7595437" y="2477964"/>
                  </a:lnTo>
                  <a:lnTo>
                    <a:pt x="7591732" y="2439150"/>
                  </a:lnTo>
                  <a:lnTo>
                    <a:pt x="7587203" y="2400369"/>
                  </a:lnTo>
                  <a:lnTo>
                    <a:pt x="7581851" y="2361630"/>
                  </a:lnTo>
                  <a:lnTo>
                    <a:pt x="7575675" y="2322938"/>
                  </a:lnTo>
                  <a:lnTo>
                    <a:pt x="7568676" y="2284301"/>
                  </a:lnTo>
                  <a:lnTo>
                    <a:pt x="7560853" y="2245725"/>
                  </a:lnTo>
                  <a:lnTo>
                    <a:pt x="7552207" y="2207217"/>
                  </a:lnTo>
                  <a:lnTo>
                    <a:pt x="7542738" y="2168784"/>
                  </a:lnTo>
                  <a:lnTo>
                    <a:pt x="7532445" y="2130433"/>
                  </a:lnTo>
                  <a:lnTo>
                    <a:pt x="7521329" y="2092171"/>
                  </a:lnTo>
                  <a:lnTo>
                    <a:pt x="7509389" y="2054004"/>
                  </a:lnTo>
                  <a:lnTo>
                    <a:pt x="7496626" y="2015939"/>
                  </a:lnTo>
                  <a:lnTo>
                    <a:pt x="7483039" y="1977984"/>
                  </a:lnTo>
                  <a:lnTo>
                    <a:pt x="7468630" y="1940144"/>
                  </a:lnTo>
                  <a:lnTo>
                    <a:pt x="7453396" y="1902427"/>
                  </a:lnTo>
                  <a:lnTo>
                    <a:pt x="7437339" y="1864840"/>
                  </a:lnTo>
                  <a:lnTo>
                    <a:pt x="7420459" y="1827389"/>
                  </a:lnTo>
                  <a:lnTo>
                    <a:pt x="7402755" y="1790081"/>
                  </a:lnTo>
                  <a:lnTo>
                    <a:pt x="7384228" y="1752924"/>
                  </a:lnTo>
                  <a:lnTo>
                    <a:pt x="7364878" y="1715923"/>
                  </a:lnTo>
                  <a:lnTo>
                    <a:pt x="7344704" y="1679085"/>
                  </a:lnTo>
                  <a:lnTo>
                    <a:pt x="7323706" y="1642418"/>
                  </a:lnTo>
                  <a:lnTo>
                    <a:pt x="7301886" y="1605929"/>
                  </a:lnTo>
                  <a:lnTo>
                    <a:pt x="7279241" y="1569623"/>
                  </a:lnTo>
                  <a:lnTo>
                    <a:pt x="7255774" y="1533509"/>
                  </a:lnTo>
                  <a:lnTo>
                    <a:pt x="7231483" y="1497592"/>
                  </a:lnTo>
                  <a:lnTo>
                    <a:pt x="7206368" y="1461879"/>
                  </a:lnTo>
                  <a:lnTo>
                    <a:pt x="7180430" y="1426378"/>
                  </a:lnTo>
                  <a:lnTo>
                    <a:pt x="7153669" y="1391095"/>
                  </a:lnTo>
                  <a:lnTo>
                    <a:pt x="7126084" y="1356038"/>
                  </a:lnTo>
                  <a:lnTo>
                    <a:pt x="7097676" y="1321212"/>
                  </a:lnTo>
                  <a:lnTo>
                    <a:pt x="7068444" y="1286624"/>
                  </a:lnTo>
                  <a:lnTo>
                    <a:pt x="7038389" y="1252282"/>
                  </a:lnTo>
                  <a:lnTo>
                    <a:pt x="7007511" y="1218193"/>
                  </a:lnTo>
                  <a:lnTo>
                    <a:pt x="6975809" y="1184362"/>
                  </a:lnTo>
                  <a:lnTo>
                    <a:pt x="6943284" y="1150797"/>
                  </a:lnTo>
                  <a:lnTo>
                    <a:pt x="6909935" y="1117505"/>
                  </a:lnTo>
                  <a:lnTo>
                    <a:pt x="6875763" y="1084493"/>
                  </a:lnTo>
                  <a:lnTo>
                    <a:pt x="6840767" y="1051767"/>
                  </a:lnTo>
                  <a:lnTo>
                    <a:pt x="6804948" y="1019334"/>
                  </a:lnTo>
                  <a:lnTo>
                    <a:pt x="6768305" y="987201"/>
                  </a:lnTo>
                  <a:lnTo>
                    <a:pt x="6730840" y="955375"/>
                  </a:lnTo>
                  <a:lnTo>
                    <a:pt x="6692550" y="923862"/>
                  </a:lnTo>
                  <a:lnTo>
                    <a:pt x="6653437" y="892670"/>
                  </a:lnTo>
                  <a:lnTo>
                    <a:pt x="6613501" y="861806"/>
                  </a:lnTo>
                  <a:lnTo>
                    <a:pt x="6572742" y="831275"/>
                  </a:lnTo>
                  <a:lnTo>
                    <a:pt x="6531159" y="801085"/>
                  </a:lnTo>
                  <a:lnTo>
                    <a:pt x="6488752" y="771243"/>
                  </a:lnTo>
                  <a:lnTo>
                    <a:pt x="6449479" y="744417"/>
                  </a:lnTo>
                  <a:lnTo>
                    <a:pt x="6409786" y="718066"/>
                  </a:lnTo>
                  <a:lnTo>
                    <a:pt x="6369683" y="692190"/>
                  </a:lnTo>
                  <a:lnTo>
                    <a:pt x="6329177" y="666789"/>
                  </a:lnTo>
                  <a:lnTo>
                    <a:pt x="6288274" y="641862"/>
                  </a:lnTo>
                  <a:lnTo>
                    <a:pt x="6246983" y="617411"/>
                  </a:lnTo>
                  <a:lnTo>
                    <a:pt x="6205311" y="593434"/>
                  </a:lnTo>
                  <a:lnTo>
                    <a:pt x="6163265" y="569933"/>
                  </a:lnTo>
                  <a:lnTo>
                    <a:pt x="6120853" y="546906"/>
                  </a:lnTo>
                  <a:lnTo>
                    <a:pt x="6078082" y="524354"/>
                  </a:lnTo>
                  <a:lnTo>
                    <a:pt x="6034960" y="502277"/>
                  </a:lnTo>
                  <a:lnTo>
                    <a:pt x="5991495" y="480675"/>
                  </a:lnTo>
                  <a:lnTo>
                    <a:pt x="5947693" y="459548"/>
                  </a:lnTo>
                  <a:lnTo>
                    <a:pt x="5903563" y="438895"/>
                  </a:lnTo>
                  <a:lnTo>
                    <a:pt x="5859111" y="418718"/>
                  </a:lnTo>
                  <a:lnTo>
                    <a:pt x="5814345" y="399015"/>
                  </a:lnTo>
                  <a:lnTo>
                    <a:pt x="5769273" y="379787"/>
                  </a:lnTo>
                  <a:lnTo>
                    <a:pt x="5723902" y="361034"/>
                  </a:lnTo>
                  <a:lnTo>
                    <a:pt x="5678240" y="342756"/>
                  </a:lnTo>
                  <a:lnTo>
                    <a:pt x="5632294" y="324952"/>
                  </a:lnTo>
                  <a:lnTo>
                    <a:pt x="5586071" y="307624"/>
                  </a:lnTo>
                  <a:lnTo>
                    <a:pt x="5539580" y="290770"/>
                  </a:lnTo>
                  <a:lnTo>
                    <a:pt x="5492827" y="274391"/>
                  </a:lnTo>
                  <a:lnTo>
                    <a:pt x="5445820" y="258487"/>
                  </a:lnTo>
                  <a:lnTo>
                    <a:pt x="5398566" y="243058"/>
                  </a:lnTo>
                  <a:lnTo>
                    <a:pt x="5351074" y="228104"/>
                  </a:lnTo>
                  <a:lnTo>
                    <a:pt x="5303350" y="213624"/>
                  </a:lnTo>
                  <a:lnTo>
                    <a:pt x="5255401" y="199619"/>
                  </a:lnTo>
                  <a:lnTo>
                    <a:pt x="5207236" y="186089"/>
                  </a:lnTo>
                  <a:lnTo>
                    <a:pt x="5158862" y="173034"/>
                  </a:lnTo>
                  <a:lnTo>
                    <a:pt x="5110286" y="160453"/>
                  </a:lnTo>
                  <a:lnTo>
                    <a:pt x="5061516" y="148348"/>
                  </a:lnTo>
                  <a:lnTo>
                    <a:pt x="5012560" y="136717"/>
                  </a:lnTo>
                  <a:lnTo>
                    <a:pt x="4963424" y="125561"/>
                  </a:lnTo>
                  <a:lnTo>
                    <a:pt x="4914116" y="114879"/>
                  </a:lnTo>
                  <a:lnTo>
                    <a:pt x="4864644" y="104673"/>
                  </a:lnTo>
                  <a:lnTo>
                    <a:pt x="4815015" y="94941"/>
                  </a:lnTo>
                  <a:lnTo>
                    <a:pt x="4765237" y="85684"/>
                  </a:lnTo>
                  <a:lnTo>
                    <a:pt x="4715317" y="76902"/>
                  </a:lnTo>
                  <a:lnTo>
                    <a:pt x="4665262" y="68594"/>
                  </a:lnTo>
                  <a:lnTo>
                    <a:pt x="4615080" y="60761"/>
                  </a:lnTo>
                  <a:lnTo>
                    <a:pt x="4564779" y="53403"/>
                  </a:lnTo>
                  <a:lnTo>
                    <a:pt x="4514366" y="46520"/>
                  </a:lnTo>
                  <a:lnTo>
                    <a:pt x="4463849" y="40111"/>
                  </a:lnTo>
                  <a:lnTo>
                    <a:pt x="4413234" y="34178"/>
                  </a:lnTo>
                  <a:lnTo>
                    <a:pt x="4362530" y="28719"/>
                  </a:lnTo>
                  <a:lnTo>
                    <a:pt x="4311744" y="23734"/>
                  </a:lnTo>
                  <a:lnTo>
                    <a:pt x="4260883" y="19225"/>
                  </a:lnTo>
                  <a:lnTo>
                    <a:pt x="4209955" y="15190"/>
                  </a:lnTo>
                  <a:lnTo>
                    <a:pt x="4158968" y="11629"/>
                  </a:lnTo>
                  <a:lnTo>
                    <a:pt x="4107928" y="8544"/>
                  </a:lnTo>
                  <a:lnTo>
                    <a:pt x="4056844" y="5933"/>
                  </a:lnTo>
                  <a:lnTo>
                    <a:pt x="4005722" y="3797"/>
                  </a:lnTo>
                  <a:lnTo>
                    <a:pt x="3954570" y="2136"/>
                  </a:lnTo>
                  <a:lnTo>
                    <a:pt x="3903397" y="949"/>
                  </a:lnTo>
                  <a:lnTo>
                    <a:pt x="3852208" y="237"/>
                  </a:lnTo>
                  <a:lnTo>
                    <a:pt x="3801012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115037" y="701549"/>
              <a:ext cx="7602220" cy="6031865"/>
            </a:xfrm>
            <a:custGeom>
              <a:avLst/>
              <a:gdLst/>
              <a:ahLst/>
              <a:cxnLst/>
              <a:rect l="l" t="t" r="r" b="b"/>
              <a:pathLst>
                <a:path w="7602220" h="6031865">
                  <a:moveTo>
                    <a:pt x="3801012" y="0"/>
                  </a:moveTo>
                  <a:lnTo>
                    <a:pt x="3749816" y="237"/>
                  </a:lnTo>
                  <a:lnTo>
                    <a:pt x="3698627" y="949"/>
                  </a:lnTo>
                  <a:lnTo>
                    <a:pt x="3647454" y="2136"/>
                  </a:lnTo>
                  <a:lnTo>
                    <a:pt x="3596302" y="3797"/>
                  </a:lnTo>
                  <a:lnTo>
                    <a:pt x="3545180" y="5933"/>
                  </a:lnTo>
                  <a:lnTo>
                    <a:pt x="3494096" y="8544"/>
                  </a:lnTo>
                  <a:lnTo>
                    <a:pt x="3443056" y="11629"/>
                  </a:lnTo>
                  <a:lnTo>
                    <a:pt x="3392069" y="15190"/>
                  </a:lnTo>
                  <a:lnTo>
                    <a:pt x="3341141" y="19225"/>
                  </a:lnTo>
                  <a:lnTo>
                    <a:pt x="3290280" y="23734"/>
                  </a:lnTo>
                  <a:lnTo>
                    <a:pt x="3239494" y="28719"/>
                  </a:lnTo>
                  <a:lnTo>
                    <a:pt x="3188790" y="34178"/>
                  </a:lnTo>
                  <a:lnTo>
                    <a:pt x="3138175" y="40111"/>
                  </a:lnTo>
                  <a:lnTo>
                    <a:pt x="3087658" y="46520"/>
                  </a:lnTo>
                  <a:lnTo>
                    <a:pt x="3037245" y="53403"/>
                  </a:lnTo>
                  <a:lnTo>
                    <a:pt x="2986944" y="60761"/>
                  </a:lnTo>
                  <a:lnTo>
                    <a:pt x="2936762" y="68594"/>
                  </a:lnTo>
                  <a:lnTo>
                    <a:pt x="2886708" y="76902"/>
                  </a:lnTo>
                  <a:lnTo>
                    <a:pt x="2836787" y="85684"/>
                  </a:lnTo>
                  <a:lnTo>
                    <a:pt x="2787009" y="94941"/>
                  </a:lnTo>
                  <a:lnTo>
                    <a:pt x="2737380" y="104673"/>
                  </a:lnTo>
                  <a:lnTo>
                    <a:pt x="2687908" y="114879"/>
                  </a:lnTo>
                  <a:lnTo>
                    <a:pt x="2638600" y="125561"/>
                  </a:lnTo>
                  <a:lnTo>
                    <a:pt x="2589464" y="136717"/>
                  </a:lnTo>
                  <a:lnTo>
                    <a:pt x="2540508" y="148348"/>
                  </a:lnTo>
                  <a:lnTo>
                    <a:pt x="2491738" y="160453"/>
                  </a:lnTo>
                  <a:lnTo>
                    <a:pt x="2443162" y="173034"/>
                  </a:lnTo>
                  <a:lnTo>
                    <a:pt x="2394788" y="186089"/>
                  </a:lnTo>
                  <a:lnTo>
                    <a:pt x="2346623" y="199619"/>
                  </a:lnTo>
                  <a:lnTo>
                    <a:pt x="2298674" y="213624"/>
                  </a:lnTo>
                  <a:lnTo>
                    <a:pt x="2250950" y="228104"/>
                  </a:lnTo>
                  <a:lnTo>
                    <a:pt x="2203458" y="243058"/>
                  </a:lnTo>
                  <a:lnTo>
                    <a:pt x="2156204" y="258487"/>
                  </a:lnTo>
                  <a:lnTo>
                    <a:pt x="2109197" y="274391"/>
                  </a:lnTo>
                  <a:lnTo>
                    <a:pt x="2062444" y="290770"/>
                  </a:lnTo>
                  <a:lnTo>
                    <a:pt x="2015953" y="307624"/>
                  </a:lnTo>
                  <a:lnTo>
                    <a:pt x="1969730" y="324952"/>
                  </a:lnTo>
                  <a:lnTo>
                    <a:pt x="1923784" y="342756"/>
                  </a:lnTo>
                  <a:lnTo>
                    <a:pt x="1878122" y="361034"/>
                  </a:lnTo>
                  <a:lnTo>
                    <a:pt x="1832751" y="379787"/>
                  </a:lnTo>
                  <a:lnTo>
                    <a:pt x="1787679" y="399015"/>
                  </a:lnTo>
                  <a:lnTo>
                    <a:pt x="1742913" y="418718"/>
                  </a:lnTo>
                  <a:lnTo>
                    <a:pt x="1698462" y="438895"/>
                  </a:lnTo>
                  <a:lnTo>
                    <a:pt x="1654331" y="459548"/>
                  </a:lnTo>
                  <a:lnTo>
                    <a:pt x="1610529" y="480675"/>
                  </a:lnTo>
                  <a:lnTo>
                    <a:pt x="1567064" y="502277"/>
                  </a:lnTo>
                  <a:lnTo>
                    <a:pt x="1523942" y="524354"/>
                  </a:lnTo>
                  <a:lnTo>
                    <a:pt x="1481171" y="546906"/>
                  </a:lnTo>
                  <a:lnTo>
                    <a:pt x="1438759" y="569933"/>
                  </a:lnTo>
                  <a:lnTo>
                    <a:pt x="1396713" y="593434"/>
                  </a:lnTo>
                  <a:lnTo>
                    <a:pt x="1355041" y="617411"/>
                  </a:lnTo>
                  <a:lnTo>
                    <a:pt x="1313750" y="641862"/>
                  </a:lnTo>
                  <a:lnTo>
                    <a:pt x="1272847" y="666789"/>
                  </a:lnTo>
                  <a:lnTo>
                    <a:pt x="1232341" y="692190"/>
                  </a:lnTo>
                  <a:lnTo>
                    <a:pt x="1192238" y="718066"/>
                  </a:lnTo>
                  <a:lnTo>
                    <a:pt x="1152546" y="744417"/>
                  </a:lnTo>
                  <a:lnTo>
                    <a:pt x="1113272" y="771243"/>
                  </a:lnTo>
                  <a:lnTo>
                    <a:pt x="1070865" y="801085"/>
                  </a:lnTo>
                  <a:lnTo>
                    <a:pt x="1029282" y="831275"/>
                  </a:lnTo>
                  <a:lnTo>
                    <a:pt x="988523" y="861806"/>
                  </a:lnTo>
                  <a:lnTo>
                    <a:pt x="948587" y="892670"/>
                  </a:lnTo>
                  <a:lnTo>
                    <a:pt x="909474" y="923862"/>
                  </a:lnTo>
                  <a:lnTo>
                    <a:pt x="871185" y="955375"/>
                  </a:lnTo>
                  <a:lnTo>
                    <a:pt x="833719" y="987201"/>
                  </a:lnTo>
                  <a:lnTo>
                    <a:pt x="797076" y="1019334"/>
                  </a:lnTo>
                  <a:lnTo>
                    <a:pt x="761257" y="1051767"/>
                  </a:lnTo>
                  <a:lnTo>
                    <a:pt x="726262" y="1084493"/>
                  </a:lnTo>
                  <a:lnTo>
                    <a:pt x="692089" y="1117505"/>
                  </a:lnTo>
                  <a:lnTo>
                    <a:pt x="658741" y="1150797"/>
                  </a:lnTo>
                  <a:lnTo>
                    <a:pt x="626215" y="1184362"/>
                  </a:lnTo>
                  <a:lnTo>
                    <a:pt x="594513" y="1218193"/>
                  </a:lnTo>
                  <a:lnTo>
                    <a:pt x="563635" y="1252282"/>
                  </a:lnTo>
                  <a:lnTo>
                    <a:pt x="533580" y="1286624"/>
                  </a:lnTo>
                  <a:lnTo>
                    <a:pt x="504348" y="1321212"/>
                  </a:lnTo>
                  <a:lnTo>
                    <a:pt x="475940" y="1356038"/>
                  </a:lnTo>
                  <a:lnTo>
                    <a:pt x="448355" y="1391095"/>
                  </a:lnTo>
                  <a:lnTo>
                    <a:pt x="421594" y="1426378"/>
                  </a:lnTo>
                  <a:lnTo>
                    <a:pt x="395656" y="1461879"/>
                  </a:lnTo>
                  <a:lnTo>
                    <a:pt x="370541" y="1497592"/>
                  </a:lnTo>
                  <a:lnTo>
                    <a:pt x="346250" y="1533509"/>
                  </a:lnTo>
                  <a:lnTo>
                    <a:pt x="322783" y="1569623"/>
                  </a:lnTo>
                  <a:lnTo>
                    <a:pt x="300138" y="1605929"/>
                  </a:lnTo>
                  <a:lnTo>
                    <a:pt x="278318" y="1642418"/>
                  </a:lnTo>
                  <a:lnTo>
                    <a:pt x="257320" y="1679085"/>
                  </a:lnTo>
                  <a:lnTo>
                    <a:pt x="237146" y="1715923"/>
                  </a:lnTo>
                  <a:lnTo>
                    <a:pt x="217796" y="1752924"/>
                  </a:lnTo>
                  <a:lnTo>
                    <a:pt x="199269" y="1790081"/>
                  </a:lnTo>
                  <a:lnTo>
                    <a:pt x="181565" y="1827389"/>
                  </a:lnTo>
                  <a:lnTo>
                    <a:pt x="164685" y="1864840"/>
                  </a:lnTo>
                  <a:lnTo>
                    <a:pt x="148628" y="1902427"/>
                  </a:lnTo>
                  <a:lnTo>
                    <a:pt x="133395" y="1940144"/>
                  </a:lnTo>
                  <a:lnTo>
                    <a:pt x="118985" y="1977984"/>
                  </a:lnTo>
                  <a:lnTo>
                    <a:pt x="105398" y="2015939"/>
                  </a:lnTo>
                  <a:lnTo>
                    <a:pt x="92635" y="2054004"/>
                  </a:lnTo>
                  <a:lnTo>
                    <a:pt x="80695" y="2092171"/>
                  </a:lnTo>
                  <a:lnTo>
                    <a:pt x="69579" y="2130433"/>
                  </a:lnTo>
                  <a:lnTo>
                    <a:pt x="59286" y="2168784"/>
                  </a:lnTo>
                  <a:lnTo>
                    <a:pt x="49817" y="2207217"/>
                  </a:lnTo>
                  <a:lnTo>
                    <a:pt x="41171" y="2245725"/>
                  </a:lnTo>
                  <a:lnTo>
                    <a:pt x="33348" y="2284301"/>
                  </a:lnTo>
                  <a:lnTo>
                    <a:pt x="26349" y="2322938"/>
                  </a:lnTo>
                  <a:lnTo>
                    <a:pt x="20173" y="2361630"/>
                  </a:lnTo>
                  <a:lnTo>
                    <a:pt x="14821" y="2400369"/>
                  </a:lnTo>
                  <a:lnTo>
                    <a:pt x="10292" y="2439150"/>
                  </a:lnTo>
                  <a:lnTo>
                    <a:pt x="6587" y="2477964"/>
                  </a:lnTo>
                  <a:lnTo>
                    <a:pt x="3705" y="2516806"/>
                  </a:lnTo>
                  <a:lnTo>
                    <a:pt x="1646" y="2555668"/>
                  </a:lnTo>
                  <a:lnTo>
                    <a:pt x="411" y="2594544"/>
                  </a:lnTo>
                  <a:lnTo>
                    <a:pt x="0" y="2633427"/>
                  </a:lnTo>
                  <a:lnTo>
                    <a:pt x="411" y="2672310"/>
                  </a:lnTo>
                  <a:lnTo>
                    <a:pt x="1646" y="2711186"/>
                  </a:lnTo>
                  <a:lnTo>
                    <a:pt x="3705" y="2750048"/>
                  </a:lnTo>
                  <a:lnTo>
                    <a:pt x="6587" y="2788890"/>
                  </a:lnTo>
                  <a:lnTo>
                    <a:pt x="10292" y="2827705"/>
                  </a:lnTo>
                  <a:lnTo>
                    <a:pt x="14821" y="2866485"/>
                  </a:lnTo>
                  <a:lnTo>
                    <a:pt x="20173" y="2905225"/>
                  </a:lnTo>
                  <a:lnTo>
                    <a:pt x="26349" y="2943916"/>
                  </a:lnTo>
                  <a:lnTo>
                    <a:pt x="33348" y="2982554"/>
                  </a:lnTo>
                  <a:lnTo>
                    <a:pt x="41171" y="3021130"/>
                  </a:lnTo>
                  <a:lnTo>
                    <a:pt x="49817" y="3059637"/>
                  </a:lnTo>
                  <a:lnTo>
                    <a:pt x="59286" y="3098070"/>
                  </a:lnTo>
                  <a:lnTo>
                    <a:pt x="69579" y="3136421"/>
                  </a:lnTo>
                  <a:lnTo>
                    <a:pt x="80695" y="3174683"/>
                  </a:lnTo>
                  <a:lnTo>
                    <a:pt x="92635" y="3212850"/>
                  </a:lnTo>
                  <a:lnTo>
                    <a:pt x="105398" y="3250915"/>
                  </a:lnTo>
                  <a:lnTo>
                    <a:pt x="118985" y="3288870"/>
                  </a:lnTo>
                  <a:lnTo>
                    <a:pt x="133395" y="3326710"/>
                  </a:lnTo>
                  <a:lnTo>
                    <a:pt x="148628" y="3364427"/>
                  </a:lnTo>
                  <a:lnTo>
                    <a:pt x="164685" y="3402014"/>
                  </a:lnTo>
                  <a:lnTo>
                    <a:pt x="181565" y="3439465"/>
                  </a:lnTo>
                  <a:lnTo>
                    <a:pt x="199269" y="3476773"/>
                  </a:lnTo>
                  <a:lnTo>
                    <a:pt x="217796" y="3513931"/>
                  </a:lnTo>
                  <a:lnTo>
                    <a:pt x="237146" y="3550932"/>
                  </a:lnTo>
                  <a:lnTo>
                    <a:pt x="257320" y="3587769"/>
                  </a:lnTo>
                  <a:lnTo>
                    <a:pt x="278318" y="3624436"/>
                  </a:lnTo>
                  <a:lnTo>
                    <a:pt x="300138" y="3660926"/>
                  </a:lnTo>
                  <a:lnTo>
                    <a:pt x="322783" y="3697231"/>
                  </a:lnTo>
                  <a:lnTo>
                    <a:pt x="346250" y="3733346"/>
                  </a:lnTo>
                  <a:lnTo>
                    <a:pt x="370541" y="3769263"/>
                  </a:lnTo>
                  <a:lnTo>
                    <a:pt x="395656" y="3804975"/>
                  </a:lnTo>
                  <a:lnTo>
                    <a:pt x="421594" y="3840476"/>
                  </a:lnTo>
                  <a:lnTo>
                    <a:pt x="448355" y="3875759"/>
                  </a:lnTo>
                  <a:lnTo>
                    <a:pt x="475940" y="3910817"/>
                  </a:lnTo>
                  <a:lnTo>
                    <a:pt x="504348" y="3945643"/>
                  </a:lnTo>
                  <a:lnTo>
                    <a:pt x="533580" y="3980230"/>
                  </a:lnTo>
                  <a:lnTo>
                    <a:pt x="563635" y="4014572"/>
                  </a:lnTo>
                  <a:lnTo>
                    <a:pt x="594513" y="4048662"/>
                  </a:lnTo>
                  <a:lnTo>
                    <a:pt x="626215" y="4082492"/>
                  </a:lnTo>
                  <a:lnTo>
                    <a:pt x="658741" y="4116057"/>
                  </a:lnTo>
                  <a:lnTo>
                    <a:pt x="692089" y="4149349"/>
                  </a:lnTo>
                  <a:lnTo>
                    <a:pt x="726262" y="4182361"/>
                  </a:lnTo>
                  <a:lnTo>
                    <a:pt x="761257" y="4215088"/>
                  </a:lnTo>
                  <a:lnTo>
                    <a:pt x="797076" y="4247520"/>
                  </a:lnTo>
                  <a:lnTo>
                    <a:pt x="833719" y="4279653"/>
                  </a:lnTo>
                  <a:lnTo>
                    <a:pt x="871185" y="4311480"/>
                  </a:lnTo>
                  <a:lnTo>
                    <a:pt x="909474" y="4342992"/>
                  </a:lnTo>
                  <a:lnTo>
                    <a:pt x="948587" y="4374184"/>
                  </a:lnTo>
                  <a:lnTo>
                    <a:pt x="988523" y="4405049"/>
                  </a:lnTo>
                  <a:lnTo>
                    <a:pt x="1029282" y="4435579"/>
                  </a:lnTo>
                  <a:lnTo>
                    <a:pt x="1070865" y="4465769"/>
                  </a:lnTo>
                  <a:lnTo>
                    <a:pt x="1113272" y="4495611"/>
                  </a:lnTo>
                  <a:lnTo>
                    <a:pt x="1152903" y="4522678"/>
                  </a:lnTo>
                  <a:lnTo>
                    <a:pt x="1192959" y="4549259"/>
                  </a:lnTo>
                  <a:lnTo>
                    <a:pt x="1233434" y="4575355"/>
                  </a:lnTo>
                  <a:lnTo>
                    <a:pt x="1274320" y="4600966"/>
                  </a:lnTo>
                  <a:lnTo>
                    <a:pt x="1315609" y="4626093"/>
                  </a:lnTo>
                  <a:lnTo>
                    <a:pt x="1357293" y="4650735"/>
                  </a:lnTo>
                  <a:lnTo>
                    <a:pt x="1399364" y="4674892"/>
                  </a:lnTo>
                  <a:lnTo>
                    <a:pt x="1441815" y="4698564"/>
                  </a:lnTo>
                  <a:lnTo>
                    <a:pt x="1484639" y="4721752"/>
                  </a:lnTo>
                  <a:lnTo>
                    <a:pt x="1527827" y="4744456"/>
                  </a:lnTo>
                  <a:lnTo>
                    <a:pt x="1571372" y="4766675"/>
                  </a:lnTo>
                  <a:lnTo>
                    <a:pt x="1615266" y="4788410"/>
                  </a:lnTo>
                  <a:lnTo>
                    <a:pt x="1659502" y="4809661"/>
                  </a:lnTo>
                  <a:lnTo>
                    <a:pt x="1704072" y="4830428"/>
                  </a:lnTo>
                  <a:lnTo>
                    <a:pt x="1748967" y="4850710"/>
                  </a:lnTo>
                  <a:lnTo>
                    <a:pt x="1794182" y="4870509"/>
                  </a:lnTo>
                  <a:lnTo>
                    <a:pt x="1839707" y="4889823"/>
                  </a:lnTo>
                  <a:lnTo>
                    <a:pt x="1885535" y="4908654"/>
                  </a:lnTo>
                  <a:lnTo>
                    <a:pt x="1931658" y="4927001"/>
                  </a:lnTo>
                  <a:lnTo>
                    <a:pt x="1978069" y="4944864"/>
                  </a:lnTo>
                  <a:lnTo>
                    <a:pt x="2024761" y="4962244"/>
                  </a:lnTo>
                  <a:lnTo>
                    <a:pt x="2071725" y="4979140"/>
                  </a:lnTo>
                  <a:lnTo>
                    <a:pt x="2118953" y="4995552"/>
                  </a:lnTo>
                  <a:lnTo>
                    <a:pt x="2166438" y="5011482"/>
                  </a:lnTo>
                  <a:lnTo>
                    <a:pt x="2214173" y="5026927"/>
                  </a:lnTo>
                  <a:lnTo>
                    <a:pt x="2262150" y="5041890"/>
                  </a:lnTo>
                  <a:lnTo>
                    <a:pt x="2310360" y="5056369"/>
                  </a:lnTo>
                  <a:lnTo>
                    <a:pt x="2358797" y="5070366"/>
                  </a:lnTo>
                  <a:lnTo>
                    <a:pt x="2407452" y="5083879"/>
                  </a:lnTo>
                  <a:lnTo>
                    <a:pt x="2456319" y="5096909"/>
                  </a:lnTo>
                  <a:lnTo>
                    <a:pt x="2505388" y="5109457"/>
                  </a:lnTo>
                  <a:lnTo>
                    <a:pt x="2554654" y="5121521"/>
                  </a:lnTo>
                  <a:lnTo>
                    <a:pt x="2604107" y="5133103"/>
                  </a:lnTo>
                  <a:lnTo>
                    <a:pt x="2653740" y="5144202"/>
                  </a:lnTo>
                  <a:lnTo>
                    <a:pt x="2703546" y="5154819"/>
                  </a:lnTo>
                  <a:lnTo>
                    <a:pt x="2753517" y="5164953"/>
                  </a:lnTo>
                  <a:lnTo>
                    <a:pt x="2803645" y="5174604"/>
                  </a:lnTo>
                  <a:lnTo>
                    <a:pt x="2853923" y="5183774"/>
                  </a:lnTo>
                  <a:lnTo>
                    <a:pt x="2904342" y="5192461"/>
                  </a:lnTo>
                  <a:lnTo>
                    <a:pt x="2954896" y="5200665"/>
                  </a:lnTo>
                  <a:lnTo>
                    <a:pt x="3005576" y="5208388"/>
                  </a:lnTo>
                  <a:lnTo>
                    <a:pt x="3056375" y="5215628"/>
                  </a:lnTo>
                  <a:lnTo>
                    <a:pt x="3107284" y="5222387"/>
                  </a:lnTo>
                  <a:lnTo>
                    <a:pt x="3158298" y="5228663"/>
                  </a:lnTo>
                  <a:lnTo>
                    <a:pt x="3209407" y="5234458"/>
                  </a:lnTo>
                  <a:lnTo>
                    <a:pt x="3166215" y="6031554"/>
                  </a:lnTo>
                  <a:lnTo>
                    <a:pt x="3419474" y="5253442"/>
                  </a:lnTo>
                  <a:lnTo>
                    <a:pt x="3470070" y="5256723"/>
                  </a:lnTo>
                  <a:lnTo>
                    <a:pt x="3520713" y="5259538"/>
                  </a:lnTo>
                  <a:lnTo>
                    <a:pt x="3571396" y="5261886"/>
                  </a:lnTo>
                  <a:lnTo>
                    <a:pt x="3622112" y="5263768"/>
                  </a:lnTo>
                  <a:lnTo>
                    <a:pt x="3672854" y="5265183"/>
                  </a:lnTo>
                  <a:lnTo>
                    <a:pt x="3723614" y="5266131"/>
                  </a:lnTo>
                  <a:lnTo>
                    <a:pt x="3774386" y="5266612"/>
                  </a:lnTo>
                  <a:lnTo>
                    <a:pt x="3825161" y="5266627"/>
                  </a:lnTo>
                  <a:lnTo>
                    <a:pt x="3875932" y="5266175"/>
                  </a:lnTo>
                  <a:lnTo>
                    <a:pt x="3926693" y="5265256"/>
                  </a:lnTo>
                  <a:lnTo>
                    <a:pt x="3977435" y="5263871"/>
                  </a:lnTo>
                  <a:lnTo>
                    <a:pt x="4028153" y="5262019"/>
                  </a:lnTo>
                  <a:lnTo>
                    <a:pt x="4078837" y="5259700"/>
                  </a:lnTo>
                  <a:lnTo>
                    <a:pt x="4129482" y="5256914"/>
                  </a:lnTo>
                  <a:lnTo>
                    <a:pt x="4180079" y="5253661"/>
                  </a:lnTo>
                  <a:lnTo>
                    <a:pt x="4230622" y="5249942"/>
                  </a:lnTo>
                  <a:lnTo>
                    <a:pt x="4281103" y="5245756"/>
                  </a:lnTo>
                  <a:lnTo>
                    <a:pt x="4331515" y="5241103"/>
                  </a:lnTo>
                  <a:lnTo>
                    <a:pt x="4381851" y="5235983"/>
                  </a:lnTo>
                  <a:lnTo>
                    <a:pt x="4432103" y="5230396"/>
                  </a:lnTo>
                  <a:lnTo>
                    <a:pt x="4482264" y="5224343"/>
                  </a:lnTo>
                  <a:lnTo>
                    <a:pt x="4532327" y="5217822"/>
                  </a:lnTo>
                  <a:lnTo>
                    <a:pt x="4582284" y="5210835"/>
                  </a:lnTo>
                  <a:lnTo>
                    <a:pt x="4632128" y="5203381"/>
                  </a:lnTo>
                  <a:lnTo>
                    <a:pt x="4681853" y="5195460"/>
                  </a:lnTo>
                  <a:lnTo>
                    <a:pt x="4731450" y="5187071"/>
                  </a:lnTo>
                  <a:lnTo>
                    <a:pt x="4780913" y="5178216"/>
                  </a:lnTo>
                  <a:lnTo>
                    <a:pt x="4830233" y="5168894"/>
                  </a:lnTo>
                  <a:lnTo>
                    <a:pt x="4879404" y="5159106"/>
                  </a:lnTo>
                  <a:lnTo>
                    <a:pt x="4928419" y="5148850"/>
                  </a:lnTo>
                  <a:lnTo>
                    <a:pt x="4977270" y="5138127"/>
                  </a:lnTo>
                  <a:lnTo>
                    <a:pt x="5025950" y="5126937"/>
                  </a:lnTo>
                  <a:lnTo>
                    <a:pt x="5074452" y="5115280"/>
                  </a:lnTo>
                  <a:lnTo>
                    <a:pt x="5122768" y="5103156"/>
                  </a:lnTo>
                  <a:lnTo>
                    <a:pt x="5170891" y="5090565"/>
                  </a:lnTo>
                  <a:lnTo>
                    <a:pt x="5218814" y="5077507"/>
                  </a:lnTo>
                  <a:lnTo>
                    <a:pt x="5266530" y="5063982"/>
                  </a:lnTo>
                  <a:lnTo>
                    <a:pt x="5314030" y="5049990"/>
                  </a:lnTo>
                  <a:lnTo>
                    <a:pt x="5361309" y="5035531"/>
                  </a:lnTo>
                  <a:lnTo>
                    <a:pt x="5408358" y="5020605"/>
                  </a:lnTo>
                  <a:lnTo>
                    <a:pt x="5455171" y="5005211"/>
                  </a:lnTo>
                  <a:lnTo>
                    <a:pt x="5501740" y="4989351"/>
                  </a:lnTo>
                  <a:lnTo>
                    <a:pt x="5548058" y="4973023"/>
                  </a:lnTo>
                  <a:lnTo>
                    <a:pt x="5594117" y="4956229"/>
                  </a:lnTo>
                  <a:lnTo>
                    <a:pt x="5639910" y="4938967"/>
                  </a:lnTo>
                  <a:lnTo>
                    <a:pt x="5685430" y="4921238"/>
                  </a:lnTo>
                  <a:lnTo>
                    <a:pt x="5730670" y="4903042"/>
                  </a:lnTo>
                  <a:lnTo>
                    <a:pt x="5775623" y="4884378"/>
                  </a:lnTo>
                  <a:lnTo>
                    <a:pt x="5820280" y="4865248"/>
                  </a:lnTo>
                  <a:lnTo>
                    <a:pt x="5864636" y="4845650"/>
                  </a:lnTo>
                  <a:lnTo>
                    <a:pt x="5908682" y="4825585"/>
                  </a:lnTo>
                  <a:lnTo>
                    <a:pt x="5952411" y="4805053"/>
                  </a:lnTo>
                  <a:lnTo>
                    <a:pt x="5995816" y="4784053"/>
                  </a:lnTo>
                  <a:lnTo>
                    <a:pt x="6038890" y="4762587"/>
                  </a:lnTo>
                  <a:lnTo>
                    <a:pt x="6081625" y="4740653"/>
                  </a:lnTo>
                  <a:lnTo>
                    <a:pt x="6124014" y="4718252"/>
                  </a:lnTo>
                  <a:lnTo>
                    <a:pt x="6166051" y="4695383"/>
                  </a:lnTo>
                  <a:lnTo>
                    <a:pt x="6207726" y="4672047"/>
                  </a:lnTo>
                  <a:lnTo>
                    <a:pt x="6249034" y="4648244"/>
                  </a:lnTo>
                  <a:lnTo>
                    <a:pt x="6289967" y="4623974"/>
                  </a:lnTo>
                  <a:lnTo>
                    <a:pt x="6330518" y="4599236"/>
                  </a:lnTo>
                  <a:lnTo>
                    <a:pt x="6370679" y="4574031"/>
                  </a:lnTo>
                  <a:lnTo>
                    <a:pt x="6410443" y="4548358"/>
                  </a:lnTo>
                  <a:lnTo>
                    <a:pt x="6449804" y="4522219"/>
                  </a:lnTo>
                  <a:lnTo>
                    <a:pt x="6488752" y="4495611"/>
                  </a:lnTo>
                  <a:lnTo>
                    <a:pt x="6531159" y="4465769"/>
                  </a:lnTo>
                  <a:lnTo>
                    <a:pt x="6572742" y="4435579"/>
                  </a:lnTo>
                  <a:lnTo>
                    <a:pt x="6613501" y="4405049"/>
                  </a:lnTo>
                  <a:lnTo>
                    <a:pt x="6653437" y="4374184"/>
                  </a:lnTo>
                  <a:lnTo>
                    <a:pt x="6692550" y="4342992"/>
                  </a:lnTo>
                  <a:lnTo>
                    <a:pt x="6730840" y="4311480"/>
                  </a:lnTo>
                  <a:lnTo>
                    <a:pt x="6768305" y="4279653"/>
                  </a:lnTo>
                  <a:lnTo>
                    <a:pt x="6804948" y="4247520"/>
                  </a:lnTo>
                  <a:lnTo>
                    <a:pt x="6840767" y="4215088"/>
                  </a:lnTo>
                  <a:lnTo>
                    <a:pt x="6875763" y="4182361"/>
                  </a:lnTo>
                  <a:lnTo>
                    <a:pt x="6909935" y="4149349"/>
                  </a:lnTo>
                  <a:lnTo>
                    <a:pt x="6943284" y="4116057"/>
                  </a:lnTo>
                  <a:lnTo>
                    <a:pt x="6975809" y="4082492"/>
                  </a:lnTo>
                  <a:lnTo>
                    <a:pt x="7007511" y="4048662"/>
                  </a:lnTo>
                  <a:lnTo>
                    <a:pt x="7038389" y="4014572"/>
                  </a:lnTo>
                  <a:lnTo>
                    <a:pt x="7068444" y="3980230"/>
                  </a:lnTo>
                  <a:lnTo>
                    <a:pt x="7097676" y="3945643"/>
                  </a:lnTo>
                  <a:lnTo>
                    <a:pt x="7126084" y="3910817"/>
                  </a:lnTo>
                  <a:lnTo>
                    <a:pt x="7153669" y="3875759"/>
                  </a:lnTo>
                  <a:lnTo>
                    <a:pt x="7180430" y="3840476"/>
                  </a:lnTo>
                  <a:lnTo>
                    <a:pt x="7206368" y="3804975"/>
                  </a:lnTo>
                  <a:lnTo>
                    <a:pt x="7231483" y="3769263"/>
                  </a:lnTo>
                  <a:lnTo>
                    <a:pt x="7255774" y="3733346"/>
                  </a:lnTo>
                  <a:lnTo>
                    <a:pt x="7279241" y="3697231"/>
                  </a:lnTo>
                  <a:lnTo>
                    <a:pt x="7301886" y="3660926"/>
                  </a:lnTo>
                  <a:lnTo>
                    <a:pt x="7323706" y="3624436"/>
                  </a:lnTo>
                  <a:lnTo>
                    <a:pt x="7344704" y="3587769"/>
                  </a:lnTo>
                  <a:lnTo>
                    <a:pt x="7364878" y="3550932"/>
                  </a:lnTo>
                  <a:lnTo>
                    <a:pt x="7384228" y="3513931"/>
                  </a:lnTo>
                  <a:lnTo>
                    <a:pt x="7402755" y="3476773"/>
                  </a:lnTo>
                  <a:lnTo>
                    <a:pt x="7420459" y="3439465"/>
                  </a:lnTo>
                  <a:lnTo>
                    <a:pt x="7437339" y="3402014"/>
                  </a:lnTo>
                  <a:lnTo>
                    <a:pt x="7453396" y="3364427"/>
                  </a:lnTo>
                  <a:lnTo>
                    <a:pt x="7468630" y="3326710"/>
                  </a:lnTo>
                  <a:lnTo>
                    <a:pt x="7483039" y="3288870"/>
                  </a:lnTo>
                  <a:lnTo>
                    <a:pt x="7496626" y="3250915"/>
                  </a:lnTo>
                  <a:lnTo>
                    <a:pt x="7509389" y="3212850"/>
                  </a:lnTo>
                  <a:lnTo>
                    <a:pt x="7521329" y="3174683"/>
                  </a:lnTo>
                  <a:lnTo>
                    <a:pt x="7532445" y="3136421"/>
                  </a:lnTo>
                  <a:lnTo>
                    <a:pt x="7542738" y="3098070"/>
                  </a:lnTo>
                  <a:lnTo>
                    <a:pt x="7552207" y="3059637"/>
                  </a:lnTo>
                  <a:lnTo>
                    <a:pt x="7560853" y="3021130"/>
                  </a:lnTo>
                  <a:lnTo>
                    <a:pt x="7568676" y="2982554"/>
                  </a:lnTo>
                  <a:lnTo>
                    <a:pt x="7575675" y="2943916"/>
                  </a:lnTo>
                  <a:lnTo>
                    <a:pt x="7581851" y="2905225"/>
                  </a:lnTo>
                  <a:lnTo>
                    <a:pt x="7587203" y="2866485"/>
                  </a:lnTo>
                  <a:lnTo>
                    <a:pt x="7591732" y="2827705"/>
                  </a:lnTo>
                  <a:lnTo>
                    <a:pt x="7595437" y="2788890"/>
                  </a:lnTo>
                  <a:lnTo>
                    <a:pt x="7598319" y="2750048"/>
                  </a:lnTo>
                  <a:lnTo>
                    <a:pt x="7600378" y="2711186"/>
                  </a:lnTo>
                  <a:lnTo>
                    <a:pt x="7601613" y="2672310"/>
                  </a:lnTo>
                  <a:lnTo>
                    <a:pt x="7602025" y="2633427"/>
                  </a:lnTo>
                  <a:lnTo>
                    <a:pt x="7601613" y="2594544"/>
                  </a:lnTo>
                  <a:lnTo>
                    <a:pt x="7600378" y="2555668"/>
                  </a:lnTo>
                  <a:lnTo>
                    <a:pt x="7598319" y="2516806"/>
                  </a:lnTo>
                  <a:lnTo>
                    <a:pt x="7595437" y="2477964"/>
                  </a:lnTo>
                  <a:lnTo>
                    <a:pt x="7591732" y="2439150"/>
                  </a:lnTo>
                  <a:lnTo>
                    <a:pt x="7587203" y="2400369"/>
                  </a:lnTo>
                  <a:lnTo>
                    <a:pt x="7581851" y="2361630"/>
                  </a:lnTo>
                  <a:lnTo>
                    <a:pt x="7575675" y="2322938"/>
                  </a:lnTo>
                  <a:lnTo>
                    <a:pt x="7568676" y="2284301"/>
                  </a:lnTo>
                  <a:lnTo>
                    <a:pt x="7560853" y="2245725"/>
                  </a:lnTo>
                  <a:lnTo>
                    <a:pt x="7552207" y="2207217"/>
                  </a:lnTo>
                  <a:lnTo>
                    <a:pt x="7542738" y="2168784"/>
                  </a:lnTo>
                  <a:lnTo>
                    <a:pt x="7532445" y="2130433"/>
                  </a:lnTo>
                  <a:lnTo>
                    <a:pt x="7521329" y="2092171"/>
                  </a:lnTo>
                  <a:lnTo>
                    <a:pt x="7509389" y="2054004"/>
                  </a:lnTo>
                  <a:lnTo>
                    <a:pt x="7496626" y="2015939"/>
                  </a:lnTo>
                  <a:lnTo>
                    <a:pt x="7483039" y="1977984"/>
                  </a:lnTo>
                  <a:lnTo>
                    <a:pt x="7468630" y="1940144"/>
                  </a:lnTo>
                  <a:lnTo>
                    <a:pt x="7453396" y="1902427"/>
                  </a:lnTo>
                  <a:lnTo>
                    <a:pt x="7437339" y="1864840"/>
                  </a:lnTo>
                  <a:lnTo>
                    <a:pt x="7420459" y="1827389"/>
                  </a:lnTo>
                  <a:lnTo>
                    <a:pt x="7402755" y="1790081"/>
                  </a:lnTo>
                  <a:lnTo>
                    <a:pt x="7384228" y="1752924"/>
                  </a:lnTo>
                  <a:lnTo>
                    <a:pt x="7364878" y="1715923"/>
                  </a:lnTo>
                  <a:lnTo>
                    <a:pt x="7344704" y="1679085"/>
                  </a:lnTo>
                  <a:lnTo>
                    <a:pt x="7323706" y="1642418"/>
                  </a:lnTo>
                  <a:lnTo>
                    <a:pt x="7301886" y="1605929"/>
                  </a:lnTo>
                  <a:lnTo>
                    <a:pt x="7279241" y="1569623"/>
                  </a:lnTo>
                  <a:lnTo>
                    <a:pt x="7255774" y="1533509"/>
                  </a:lnTo>
                  <a:lnTo>
                    <a:pt x="7231483" y="1497592"/>
                  </a:lnTo>
                  <a:lnTo>
                    <a:pt x="7206368" y="1461879"/>
                  </a:lnTo>
                  <a:lnTo>
                    <a:pt x="7180430" y="1426378"/>
                  </a:lnTo>
                  <a:lnTo>
                    <a:pt x="7153669" y="1391095"/>
                  </a:lnTo>
                  <a:lnTo>
                    <a:pt x="7126084" y="1356038"/>
                  </a:lnTo>
                  <a:lnTo>
                    <a:pt x="7097676" y="1321212"/>
                  </a:lnTo>
                  <a:lnTo>
                    <a:pt x="7068444" y="1286624"/>
                  </a:lnTo>
                  <a:lnTo>
                    <a:pt x="7038389" y="1252282"/>
                  </a:lnTo>
                  <a:lnTo>
                    <a:pt x="7007511" y="1218193"/>
                  </a:lnTo>
                  <a:lnTo>
                    <a:pt x="6975809" y="1184362"/>
                  </a:lnTo>
                  <a:lnTo>
                    <a:pt x="6943284" y="1150797"/>
                  </a:lnTo>
                  <a:lnTo>
                    <a:pt x="6909935" y="1117505"/>
                  </a:lnTo>
                  <a:lnTo>
                    <a:pt x="6875763" y="1084493"/>
                  </a:lnTo>
                  <a:lnTo>
                    <a:pt x="6840767" y="1051767"/>
                  </a:lnTo>
                  <a:lnTo>
                    <a:pt x="6804948" y="1019334"/>
                  </a:lnTo>
                  <a:lnTo>
                    <a:pt x="6768305" y="987201"/>
                  </a:lnTo>
                  <a:lnTo>
                    <a:pt x="6730840" y="955375"/>
                  </a:lnTo>
                  <a:lnTo>
                    <a:pt x="6692550" y="923862"/>
                  </a:lnTo>
                  <a:lnTo>
                    <a:pt x="6653437" y="892670"/>
                  </a:lnTo>
                  <a:lnTo>
                    <a:pt x="6613501" y="861806"/>
                  </a:lnTo>
                  <a:lnTo>
                    <a:pt x="6572742" y="831275"/>
                  </a:lnTo>
                  <a:lnTo>
                    <a:pt x="6531159" y="801085"/>
                  </a:lnTo>
                  <a:lnTo>
                    <a:pt x="6488752" y="771243"/>
                  </a:lnTo>
                  <a:lnTo>
                    <a:pt x="6449479" y="744417"/>
                  </a:lnTo>
                  <a:lnTo>
                    <a:pt x="6409786" y="718066"/>
                  </a:lnTo>
                  <a:lnTo>
                    <a:pt x="6369683" y="692190"/>
                  </a:lnTo>
                  <a:lnTo>
                    <a:pt x="6329177" y="666789"/>
                  </a:lnTo>
                  <a:lnTo>
                    <a:pt x="6288274" y="641862"/>
                  </a:lnTo>
                  <a:lnTo>
                    <a:pt x="6246983" y="617411"/>
                  </a:lnTo>
                  <a:lnTo>
                    <a:pt x="6205311" y="593434"/>
                  </a:lnTo>
                  <a:lnTo>
                    <a:pt x="6163265" y="569933"/>
                  </a:lnTo>
                  <a:lnTo>
                    <a:pt x="6120853" y="546906"/>
                  </a:lnTo>
                  <a:lnTo>
                    <a:pt x="6078082" y="524354"/>
                  </a:lnTo>
                  <a:lnTo>
                    <a:pt x="6034960" y="502277"/>
                  </a:lnTo>
                  <a:lnTo>
                    <a:pt x="5991495" y="480675"/>
                  </a:lnTo>
                  <a:lnTo>
                    <a:pt x="5947693" y="459548"/>
                  </a:lnTo>
                  <a:lnTo>
                    <a:pt x="5903563" y="438895"/>
                  </a:lnTo>
                  <a:lnTo>
                    <a:pt x="5859111" y="418718"/>
                  </a:lnTo>
                  <a:lnTo>
                    <a:pt x="5814345" y="399015"/>
                  </a:lnTo>
                  <a:lnTo>
                    <a:pt x="5769273" y="379787"/>
                  </a:lnTo>
                  <a:lnTo>
                    <a:pt x="5723902" y="361034"/>
                  </a:lnTo>
                  <a:lnTo>
                    <a:pt x="5678240" y="342756"/>
                  </a:lnTo>
                  <a:lnTo>
                    <a:pt x="5632294" y="324952"/>
                  </a:lnTo>
                  <a:lnTo>
                    <a:pt x="5586071" y="307624"/>
                  </a:lnTo>
                  <a:lnTo>
                    <a:pt x="5539580" y="290770"/>
                  </a:lnTo>
                  <a:lnTo>
                    <a:pt x="5492827" y="274391"/>
                  </a:lnTo>
                  <a:lnTo>
                    <a:pt x="5445820" y="258487"/>
                  </a:lnTo>
                  <a:lnTo>
                    <a:pt x="5398566" y="243058"/>
                  </a:lnTo>
                  <a:lnTo>
                    <a:pt x="5351074" y="228104"/>
                  </a:lnTo>
                  <a:lnTo>
                    <a:pt x="5303350" y="213624"/>
                  </a:lnTo>
                  <a:lnTo>
                    <a:pt x="5255401" y="199619"/>
                  </a:lnTo>
                  <a:lnTo>
                    <a:pt x="5207236" y="186089"/>
                  </a:lnTo>
                  <a:lnTo>
                    <a:pt x="5158862" y="173034"/>
                  </a:lnTo>
                  <a:lnTo>
                    <a:pt x="5110286" y="160453"/>
                  </a:lnTo>
                  <a:lnTo>
                    <a:pt x="5061516" y="148348"/>
                  </a:lnTo>
                  <a:lnTo>
                    <a:pt x="5012560" y="136717"/>
                  </a:lnTo>
                  <a:lnTo>
                    <a:pt x="4963424" y="125561"/>
                  </a:lnTo>
                  <a:lnTo>
                    <a:pt x="4914116" y="114879"/>
                  </a:lnTo>
                  <a:lnTo>
                    <a:pt x="4864644" y="104673"/>
                  </a:lnTo>
                  <a:lnTo>
                    <a:pt x="4815015" y="94941"/>
                  </a:lnTo>
                  <a:lnTo>
                    <a:pt x="4765237" y="85684"/>
                  </a:lnTo>
                  <a:lnTo>
                    <a:pt x="4715317" y="76902"/>
                  </a:lnTo>
                  <a:lnTo>
                    <a:pt x="4665262" y="68594"/>
                  </a:lnTo>
                  <a:lnTo>
                    <a:pt x="4615080" y="60761"/>
                  </a:lnTo>
                  <a:lnTo>
                    <a:pt x="4564779" y="53403"/>
                  </a:lnTo>
                  <a:lnTo>
                    <a:pt x="4514366" y="46520"/>
                  </a:lnTo>
                  <a:lnTo>
                    <a:pt x="4463849" y="40111"/>
                  </a:lnTo>
                  <a:lnTo>
                    <a:pt x="4413234" y="34178"/>
                  </a:lnTo>
                  <a:lnTo>
                    <a:pt x="4362530" y="28719"/>
                  </a:lnTo>
                  <a:lnTo>
                    <a:pt x="4311744" y="23734"/>
                  </a:lnTo>
                  <a:lnTo>
                    <a:pt x="4260883" y="19225"/>
                  </a:lnTo>
                  <a:lnTo>
                    <a:pt x="4209955" y="15190"/>
                  </a:lnTo>
                  <a:lnTo>
                    <a:pt x="4158968" y="11629"/>
                  </a:lnTo>
                  <a:lnTo>
                    <a:pt x="4107928" y="8544"/>
                  </a:lnTo>
                  <a:lnTo>
                    <a:pt x="4056844" y="5933"/>
                  </a:lnTo>
                  <a:lnTo>
                    <a:pt x="4005722" y="3797"/>
                  </a:lnTo>
                  <a:lnTo>
                    <a:pt x="3954570" y="2136"/>
                  </a:lnTo>
                  <a:lnTo>
                    <a:pt x="3903397" y="949"/>
                  </a:lnTo>
                  <a:lnTo>
                    <a:pt x="3852208" y="237"/>
                  </a:lnTo>
                  <a:lnTo>
                    <a:pt x="3801012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0031107" y="607311"/>
            <a:ext cx="8408670" cy="6345555"/>
            <a:chOff x="10031107" y="607311"/>
            <a:chExt cx="8408670" cy="6345555"/>
          </a:xfrm>
        </p:grpSpPr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031107" y="607311"/>
              <a:ext cx="8408120" cy="6345356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387034" y="701549"/>
              <a:ext cx="7602220" cy="6020435"/>
            </a:xfrm>
            <a:custGeom>
              <a:avLst/>
              <a:gdLst/>
              <a:ahLst/>
              <a:cxnLst/>
              <a:rect l="l" t="t" r="r" b="b"/>
              <a:pathLst>
                <a:path w="7602219" h="6020434">
                  <a:moveTo>
                    <a:pt x="3801015" y="0"/>
                  </a:moveTo>
                  <a:lnTo>
                    <a:pt x="3749819" y="237"/>
                  </a:lnTo>
                  <a:lnTo>
                    <a:pt x="3698630" y="949"/>
                  </a:lnTo>
                  <a:lnTo>
                    <a:pt x="3647456" y="2136"/>
                  </a:lnTo>
                  <a:lnTo>
                    <a:pt x="3596305" y="3797"/>
                  </a:lnTo>
                  <a:lnTo>
                    <a:pt x="3545183" y="5933"/>
                  </a:lnTo>
                  <a:lnTo>
                    <a:pt x="3494099" y="8544"/>
                  </a:lnTo>
                  <a:lnTo>
                    <a:pt x="3443059" y="11629"/>
                  </a:lnTo>
                  <a:lnTo>
                    <a:pt x="3392071" y="15190"/>
                  </a:lnTo>
                  <a:lnTo>
                    <a:pt x="3341143" y="19225"/>
                  </a:lnTo>
                  <a:lnTo>
                    <a:pt x="3290282" y="23734"/>
                  </a:lnTo>
                  <a:lnTo>
                    <a:pt x="3239496" y="28719"/>
                  </a:lnTo>
                  <a:lnTo>
                    <a:pt x="3188792" y="34178"/>
                  </a:lnTo>
                  <a:lnTo>
                    <a:pt x="3138178" y="40111"/>
                  </a:lnTo>
                  <a:lnTo>
                    <a:pt x="3087660" y="46520"/>
                  </a:lnTo>
                  <a:lnTo>
                    <a:pt x="3037247" y="53403"/>
                  </a:lnTo>
                  <a:lnTo>
                    <a:pt x="2986946" y="60761"/>
                  </a:lnTo>
                  <a:lnTo>
                    <a:pt x="2936764" y="68594"/>
                  </a:lnTo>
                  <a:lnTo>
                    <a:pt x="2886710" y="76902"/>
                  </a:lnTo>
                  <a:lnTo>
                    <a:pt x="2836790" y="85684"/>
                  </a:lnTo>
                  <a:lnTo>
                    <a:pt x="2787011" y="94941"/>
                  </a:lnTo>
                  <a:lnTo>
                    <a:pt x="2737382" y="104673"/>
                  </a:lnTo>
                  <a:lnTo>
                    <a:pt x="2687910" y="114879"/>
                  </a:lnTo>
                  <a:lnTo>
                    <a:pt x="2638602" y="125561"/>
                  </a:lnTo>
                  <a:lnTo>
                    <a:pt x="2589466" y="136717"/>
                  </a:lnTo>
                  <a:lnTo>
                    <a:pt x="2540509" y="148348"/>
                  </a:lnTo>
                  <a:lnTo>
                    <a:pt x="2491739" y="160453"/>
                  </a:lnTo>
                  <a:lnTo>
                    <a:pt x="2443163" y="173034"/>
                  </a:lnTo>
                  <a:lnTo>
                    <a:pt x="2394789" y="186089"/>
                  </a:lnTo>
                  <a:lnTo>
                    <a:pt x="2346624" y="199619"/>
                  </a:lnTo>
                  <a:lnTo>
                    <a:pt x="2298676" y="213624"/>
                  </a:lnTo>
                  <a:lnTo>
                    <a:pt x="2250951" y="228104"/>
                  </a:lnTo>
                  <a:lnTo>
                    <a:pt x="2203458" y="243058"/>
                  </a:lnTo>
                  <a:lnTo>
                    <a:pt x="2156205" y="258487"/>
                  </a:lnTo>
                  <a:lnTo>
                    <a:pt x="2109198" y="274391"/>
                  </a:lnTo>
                  <a:lnTo>
                    <a:pt x="2062444" y="290770"/>
                  </a:lnTo>
                  <a:lnTo>
                    <a:pt x="2015953" y="307624"/>
                  </a:lnTo>
                  <a:lnTo>
                    <a:pt x="1969730" y="324952"/>
                  </a:lnTo>
                  <a:lnTo>
                    <a:pt x="1923783" y="342756"/>
                  </a:lnTo>
                  <a:lnTo>
                    <a:pt x="1878121" y="361034"/>
                  </a:lnTo>
                  <a:lnTo>
                    <a:pt x="1832750" y="379787"/>
                  </a:lnTo>
                  <a:lnTo>
                    <a:pt x="1787678" y="399015"/>
                  </a:lnTo>
                  <a:lnTo>
                    <a:pt x="1742912" y="418718"/>
                  </a:lnTo>
                  <a:lnTo>
                    <a:pt x="1698460" y="438895"/>
                  </a:lnTo>
                  <a:lnTo>
                    <a:pt x="1654329" y="459548"/>
                  </a:lnTo>
                  <a:lnTo>
                    <a:pt x="1610527" y="480675"/>
                  </a:lnTo>
                  <a:lnTo>
                    <a:pt x="1567061" y="502277"/>
                  </a:lnTo>
                  <a:lnTo>
                    <a:pt x="1523939" y="524354"/>
                  </a:lnTo>
                  <a:lnTo>
                    <a:pt x="1481168" y="546906"/>
                  </a:lnTo>
                  <a:lnTo>
                    <a:pt x="1438755" y="569933"/>
                  </a:lnTo>
                  <a:lnTo>
                    <a:pt x="1396709" y="593434"/>
                  </a:lnTo>
                  <a:lnTo>
                    <a:pt x="1355036" y="617411"/>
                  </a:lnTo>
                  <a:lnTo>
                    <a:pt x="1313745" y="641862"/>
                  </a:lnTo>
                  <a:lnTo>
                    <a:pt x="1272841" y="666789"/>
                  </a:lnTo>
                  <a:lnTo>
                    <a:pt x="1232334" y="692190"/>
                  </a:lnTo>
                  <a:lnTo>
                    <a:pt x="1192231" y="718066"/>
                  </a:lnTo>
                  <a:lnTo>
                    <a:pt x="1152538" y="744417"/>
                  </a:lnTo>
                  <a:lnTo>
                    <a:pt x="1113264" y="771243"/>
                  </a:lnTo>
                  <a:lnTo>
                    <a:pt x="1070858" y="801085"/>
                  </a:lnTo>
                  <a:lnTo>
                    <a:pt x="1029275" y="831275"/>
                  </a:lnTo>
                  <a:lnTo>
                    <a:pt x="988516" y="861806"/>
                  </a:lnTo>
                  <a:lnTo>
                    <a:pt x="948580" y="892670"/>
                  </a:lnTo>
                  <a:lnTo>
                    <a:pt x="909467" y="923862"/>
                  </a:lnTo>
                  <a:lnTo>
                    <a:pt x="871178" y="955375"/>
                  </a:lnTo>
                  <a:lnTo>
                    <a:pt x="833713" y="987201"/>
                  </a:lnTo>
                  <a:lnTo>
                    <a:pt x="797071" y="1019334"/>
                  </a:lnTo>
                  <a:lnTo>
                    <a:pt x="761252" y="1051767"/>
                  </a:lnTo>
                  <a:lnTo>
                    <a:pt x="726256" y="1084493"/>
                  </a:lnTo>
                  <a:lnTo>
                    <a:pt x="692084" y="1117505"/>
                  </a:lnTo>
                  <a:lnTo>
                    <a:pt x="658736" y="1150797"/>
                  </a:lnTo>
                  <a:lnTo>
                    <a:pt x="626211" y="1184362"/>
                  </a:lnTo>
                  <a:lnTo>
                    <a:pt x="594509" y="1218193"/>
                  </a:lnTo>
                  <a:lnTo>
                    <a:pt x="563631" y="1252282"/>
                  </a:lnTo>
                  <a:lnTo>
                    <a:pt x="533576" y="1286624"/>
                  </a:lnTo>
                  <a:lnTo>
                    <a:pt x="504345" y="1321212"/>
                  </a:lnTo>
                  <a:lnTo>
                    <a:pt x="475937" y="1356038"/>
                  </a:lnTo>
                  <a:lnTo>
                    <a:pt x="448352" y="1391095"/>
                  </a:lnTo>
                  <a:lnTo>
                    <a:pt x="421591" y="1426378"/>
                  </a:lnTo>
                  <a:lnTo>
                    <a:pt x="395653" y="1461879"/>
                  </a:lnTo>
                  <a:lnTo>
                    <a:pt x="370539" y="1497592"/>
                  </a:lnTo>
                  <a:lnTo>
                    <a:pt x="346248" y="1533509"/>
                  </a:lnTo>
                  <a:lnTo>
                    <a:pt x="322780" y="1569623"/>
                  </a:lnTo>
                  <a:lnTo>
                    <a:pt x="300136" y="1605929"/>
                  </a:lnTo>
                  <a:lnTo>
                    <a:pt x="278316" y="1642418"/>
                  </a:lnTo>
                  <a:lnTo>
                    <a:pt x="257318" y="1679085"/>
                  </a:lnTo>
                  <a:lnTo>
                    <a:pt x="237145" y="1715923"/>
                  </a:lnTo>
                  <a:lnTo>
                    <a:pt x="217794" y="1752924"/>
                  </a:lnTo>
                  <a:lnTo>
                    <a:pt x="199267" y="1790081"/>
                  </a:lnTo>
                  <a:lnTo>
                    <a:pt x="181564" y="1827389"/>
                  </a:lnTo>
                  <a:lnTo>
                    <a:pt x="164684" y="1864840"/>
                  </a:lnTo>
                  <a:lnTo>
                    <a:pt x="148627" y="1902427"/>
                  </a:lnTo>
                  <a:lnTo>
                    <a:pt x="133394" y="1940144"/>
                  </a:lnTo>
                  <a:lnTo>
                    <a:pt x="118984" y="1977984"/>
                  </a:lnTo>
                  <a:lnTo>
                    <a:pt x="105397" y="2015939"/>
                  </a:lnTo>
                  <a:lnTo>
                    <a:pt x="92634" y="2054004"/>
                  </a:lnTo>
                  <a:lnTo>
                    <a:pt x="80695" y="2092171"/>
                  </a:lnTo>
                  <a:lnTo>
                    <a:pt x="69579" y="2130433"/>
                  </a:lnTo>
                  <a:lnTo>
                    <a:pt x="59286" y="2168784"/>
                  </a:lnTo>
                  <a:lnTo>
                    <a:pt x="49816" y="2207217"/>
                  </a:lnTo>
                  <a:lnTo>
                    <a:pt x="41171" y="2245725"/>
                  </a:lnTo>
                  <a:lnTo>
                    <a:pt x="33348" y="2284301"/>
                  </a:lnTo>
                  <a:lnTo>
                    <a:pt x="26349" y="2322938"/>
                  </a:lnTo>
                  <a:lnTo>
                    <a:pt x="20173" y="2361630"/>
                  </a:lnTo>
                  <a:lnTo>
                    <a:pt x="14821" y="2400369"/>
                  </a:lnTo>
                  <a:lnTo>
                    <a:pt x="10292" y="2439150"/>
                  </a:lnTo>
                  <a:lnTo>
                    <a:pt x="6587" y="2477964"/>
                  </a:lnTo>
                  <a:lnTo>
                    <a:pt x="3705" y="2516806"/>
                  </a:lnTo>
                  <a:lnTo>
                    <a:pt x="1646" y="2555668"/>
                  </a:lnTo>
                  <a:lnTo>
                    <a:pt x="411" y="2594544"/>
                  </a:lnTo>
                  <a:lnTo>
                    <a:pt x="0" y="2633427"/>
                  </a:lnTo>
                  <a:lnTo>
                    <a:pt x="411" y="2672310"/>
                  </a:lnTo>
                  <a:lnTo>
                    <a:pt x="1646" y="2711186"/>
                  </a:lnTo>
                  <a:lnTo>
                    <a:pt x="3705" y="2750048"/>
                  </a:lnTo>
                  <a:lnTo>
                    <a:pt x="6587" y="2788890"/>
                  </a:lnTo>
                  <a:lnTo>
                    <a:pt x="10292" y="2827705"/>
                  </a:lnTo>
                  <a:lnTo>
                    <a:pt x="14821" y="2866485"/>
                  </a:lnTo>
                  <a:lnTo>
                    <a:pt x="20173" y="2905225"/>
                  </a:lnTo>
                  <a:lnTo>
                    <a:pt x="26349" y="2943916"/>
                  </a:lnTo>
                  <a:lnTo>
                    <a:pt x="33348" y="2982554"/>
                  </a:lnTo>
                  <a:lnTo>
                    <a:pt x="41171" y="3021130"/>
                  </a:lnTo>
                  <a:lnTo>
                    <a:pt x="49816" y="3059637"/>
                  </a:lnTo>
                  <a:lnTo>
                    <a:pt x="59286" y="3098070"/>
                  </a:lnTo>
                  <a:lnTo>
                    <a:pt x="69579" y="3136421"/>
                  </a:lnTo>
                  <a:lnTo>
                    <a:pt x="80695" y="3174683"/>
                  </a:lnTo>
                  <a:lnTo>
                    <a:pt x="92634" y="3212850"/>
                  </a:lnTo>
                  <a:lnTo>
                    <a:pt x="105397" y="3250915"/>
                  </a:lnTo>
                  <a:lnTo>
                    <a:pt x="118984" y="3288870"/>
                  </a:lnTo>
                  <a:lnTo>
                    <a:pt x="133394" y="3326710"/>
                  </a:lnTo>
                  <a:lnTo>
                    <a:pt x="148627" y="3364427"/>
                  </a:lnTo>
                  <a:lnTo>
                    <a:pt x="164684" y="3402014"/>
                  </a:lnTo>
                  <a:lnTo>
                    <a:pt x="181564" y="3439465"/>
                  </a:lnTo>
                  <a:lnTo>
                    <a:pt x="199267" y="3476773"/>
                  </a:lnTo>
                  <a:lnTo>
                    <a:pt x="217794" y="3513931"/>
                  </a:lnTo>
                  <a:lnTo>
                    <a:pt x="237145" y="3550932"/>
                  </a:lnTo>
                  <a:lnTo>
                    <a:pt x="257318" y="3587769"/>
                  </a:lnTo>
                  <a:lnTo>
                    <a:pt x="278316" y="3624436"/>
                  </a:lnTo>
                  <a:lnTo>
                    <a:pt x="300136" y="3660926"/>
                  </a:lnTo>
                  <a:lnTo>
                    <a:pt x="322780" y="3697231"/>
                  </a:lnTo>
                  <a:lnTo>
                    <a:pt x="346248" y="3733346"/>
                  </a:lnTo>
                  <a:lnTo>
                    <a:pt x="370539" y="3769263"/>
                  </a:lnTo>
                  <a:lnTo>
                    <a:pt x="395653" y="3804975"/>
                  </a:lnTo>
                  <a:lnTo>
                    <a:pt x="421591" y="3840476"/>
                  </a:lnTo>
                  <a:lnTo>
                    <a:pt x="448352" y="3875759"/>
                  </a:lnTo>
                  <a:lnTo>
                    <a:pt x="475937" y="3910817"/>
                  </a:lnTo>
                  <a:lnTo>
                    <a:pt x="504345" y="3945643"/>
                  </a:lnTo>
                  <a:lnTo>
                    <a:pt x="533576" y="3980230"/>
                  </a:lnTo>
                  <a:lnTo>
                    <a:pt x="563631" y="4014572"/>
                  </a:lnTo>
                  <a:lnTo>
                    <a:pt x="594509" y="4048662"/>
                  </a:lnTo>
                  <a:lnTo>
                    <a:pt x="626211" y="4082492"/>
                  </a:lnTo>
                  <a:lnTo>
                    <a:pt x="658736" y="4116057"/>
                  </a:lnTo>
                  <a:lnTo>
                    <a:pt x="692084" y="4149349"/>
                  </a:lnTo>
                  <a:lnTo>
                    <a:pt x="726256" y="4182361"/>
                  </a:lnTo>
                  <a:lnTo>
                    <a:pt x="761252" y="4215088"/>
                  </a:lnTo>
                  <a:lnTo>
                    <a:pt x="797071" y="4247520"/>
                  </a:lnTo>
                  <a:lnTo>
                    <a:pt x="833713" y="4279653"/>
                  </a:lnTo>
                  <a:lnTo>
                    <a:pt x="871178" y="4311480"/>
                  </a:lnTo>
                  <a:lnTo>
                    <a:pt x="909467" y="4342992"/>
                  </a:lnTo>
                  <a:lnTo>
                    <a:pt x="948580" y="4374184"/>
                  </a:lnTo>
                  <a:lnTo>
                    <a:pt x="988516" y="4405049"/>
                  </a:lnTo>
                  <a:lnTo>
                    <a:pt x="1029275" y="4435579"/>
                  </a:lnTo>
                  <a:lnTo>
                    <a:pt x="1070858" y="4465769"/>
                  </a:lnTo>
                  <a:lnTo>
                    <a:pt x="1113264" y="4495611"/>
                  </a:lnTo>
                  <a:lnTo>
                    <a:pt x="1152544" y="4522441"/>
                  </a:lnTo>
                  <a:lnTo>
                    <a:pt x="1192243" y="4548796"/>
                  </a:lnTo>
                  <a:lnTo>
                    <a:pt x="1232353" y="4574675"/>
                  </a:lnTo>
                  <a:lnTo>
                    <a:pt x="1272866" y="4600078"/>
                  </a:lnTo>
                  <a:lnTo>
                    <a:pt x="1313775" y="4625005"/>
                  </a:lnTo>
                  <a:lnTo>
                    <a:pt x="1355072" y="4649457"/>
                  </a:lnTo>
                  <a:lnTo>
                    <a:pt x="1396751" y="4673434"/>
                  </a:lnTo>
                  <a:lnTo>
                    <a:pt x="1438803" y="4696934"/>
                  </a:lnTo>
                  <a:lnTo>
                    <a:pt x="1481221" y="4719959"/>
                  </a:lnTo>
                  <a:lnTo>
                    <a:pt x="1523998" y="4742509"/>
                  </a:lnTo>
                  <a:lnTo>
                    <a:pt x="1567125" y="4764583"/>
                  </a:lnTo>
                  <a:lnTo>
                    <a:pt x="1610597" y="4786182"/>
                  </a:lnTo>
                  <a:lnTo>
                    <a:pt x="1654405" y="4807305"/>
                  </a:lnTo>
                  <a:lnTo>
                    <a:pt x="1698541" y="4827953"/>
                  </a:lnTo>
                  <a:lnTo>
                    <a:pt x="1742999" y="4848126"/>
                  </a:lnTo>
                  <a:lnTo>
                    <a:pt x="1787770" y="4867823"/>
                  </a:lnTo>
                  <a:lnTo>
                    <a:pt x="1832848" y="4887044"/>
                  </a:lnTo>
                  <a:lnTo>
                    <a:pt x="1878224" y="4905791"/>
                  </a:lnTo>
                  <a:lnTo>
                    <a:pt x="1923892" y="4924062"/>
                  </a:lnTo>
                  <a:lnTo>
                    <a:pt x="1969844" y="4941858"/>
                  </a:lnTo>
                  <a:lnTo>
                    <a:pt x="2016073" y="4959178"/>
                  </a:lnTo>
                  <a:lnTo>
                    <a:pt x="2062570" y="4976024"/>
                  </a:lnTo>
                  <a:lnTo>
                    <a:pt x="2109329" y="4992394"/>
                  </a:lnTo>
                  <a:lnTo>
                    <a:pt x="2156341" y="5008289"/>
                  </a:lnTo>
                  <a:lnTo>
                    <a:pt x="2203600" y="5023709"/>
                  </a:lnTo>
                  <a:lnTo>
                    <a:pt x="2251099" y="5038653"/>
                  </a:lnTo>
                  <a:lnTo>
                    <a:pt x="2298829" y="5053123"/>
                  </a:lnTo>
                  <a:lnTo>
                    <a:pt x="2346783" y="5067117"/>
                  </a:lnTo>
                  <a:lnTo>
                    <a:pt x="2394953" y="5080637"/>
                  </a:lnTo>
                  <a:lnTo>
                    <a:pt x="2443333" y="5093681"/>
                  </a:lnTo>
                  <a:lnTo>
                    <a:pt x="2491915" y="5106250"/>
                  </a:lnTo>
                  <a:lnTo>
                    <a:pt x="2540691" y="5118345"/>
                  </a:lnTo>
                  <a:lnTo>
                    <a:pt x="2589653" y="5129964"/>
                  </a:lnTo>
                  <a:lnTo>
                    <a:pt x="2638795" y="5141109"/>
                  </a:lnTo>
                  <a:lnTo>
                    <a:pt x="2688109" y="5151778"/>
                  </a:lnTo>
                  <a:lnTo>
                    <a:pt x="2737587" y="5161973"/>
                  </a:lnTo>
                  <a:lnTo>
                    <a:pt x="2787222" y="5171693"/>
                  </a:lnTo>
                  <a:lnTo>
                    <a:pt x="2837006" y="5180938"/>
                  </a:lnTo>
                  <a:lnTo>
                    <a:pt x="2886933" y="5189708"/>
                  </a:lnTo>
                  <a:lnTo>
                    <a:pt x="2936993" y="5198003"/>
                  </a:lnTo>
                  <a:lnTo>
                    <a:pt x="2987181" y="5205824"/>
                  </a:lnTo>
                  <a:lnTo>
                    <a:pt x="3037489" y="5213170"/>
                  </a:lnTo>
                  <a:lnTo>
                    <a:pt x="3087908" y="5220041"/>
                  </a:lnTo>
                  <a:lnTo>
                    <a:pt x="3138432" y="5226437"/>
                  </a:lnTo>
                  <a:lnTo>
                    <a:pt x="3189053" y="5232359"/>
                  </a:lnTo>
                  <a:lnTo>
                    <a:pt x="3239764" y="5237806"/>
                  </a:lnTo>
                  <a:lnTo>
                    <a:pt x="3290557" y="5242778"/>
                  </a:lnTo>
                  <a:lnTo>
                    <a:pt x="3341424" y="5247276"/>
                  </a:lnTo>
                  <a:lnTo>
                    <a:pt x="3392359" y="5251299"/>
                  </a:lnTo>
                  <a:lnTo>
                    <a:pt x="3443354" y="5254848"/>
                  </a:lnTo>
                  <a:lnTo>
                    <a:pt x="3494401" y="5257922"/>
                  </a:lnTo>
                  <a:lnTo>
                    <a:pt x="3545492" y="5260522"/>
                  </a:lnTo>
                  <a:lnTo>
                    <a:pt x="3596621" y="5262647"/>
                  </a:lnTo>
                  <a:lnTo>
                    <a:pt x="3647780" y="5264298"/>
                  </a:lnTo>
                  <a:lnTo>
                    <a:pt x="3698962" y="5265474"/>
                  </a:lnTo>
                  <a:lnTo>
                    <a:pt x="3750158" y="5266176"/>
                  </a:lnTo>
                  <a:lnTo>
                    <a:pt x="3801362" y="5266404"/>
                  </a:lnTo>
                  <a:lnTo>
                    <a:pt x="3852565" y="5266157"/>
                  </a:lnTo>
                  <a:lnTo>
                    <a:pt x="3903761" y="5265436"/>
                  </a:lnTo>
                  <a:lnTo>
                    <a:pt x="3954943" y="5264240"/>
                  </a:lnTo>
                  <a:lnTo>
                    <a:pt x="4006102" y="5262570"/>
                  </a:lnTo>
                  <a:lnTo>
                    <a:pt x="4057231" y="5260426"/>
                  </a:lnTo>
                  <a:lnTo>
                    <a:pt x="4108322" y="5257808"/>
                  </a:lnTo>
                  <a:lnTo>
                    <a:pt x="4159369" y="5254715"/>
                  </a:lnTo>
                  <a:lnTo>
                    <a:pt x="4210363" y="5251149"/>
                  </a:lnTo>
                  <a:lnTo>
                    <a:pt x="4470827" y="6020434"/>
                  </a:lnTo>
                  <a:lnTo>
                    <a:pt x="4420430" y="5231191"/>
                  </a:lnTo>
                  <a:lnTo>
                    <a:pt x="4472016" y="5225068"/>
                  </a:lnTo>
                  <a:lnTo>
                    <a:pt x="4523499" y="5218453"/>
                  </a:lnTo>
                  <a:lnTo>
                    <a:pt x="4574873" y="5211347"/>
                  </a:lnTo>
                  <a:lnTo>
                    <a:pt x="4626129" y="5203749"/>
                  </a:lnTo>
                  <a:lnTo>
                    <a:pt x="4677259" y="5195660"/>
                  </a:lnTo>
                  <a:lnTo>
                    <a:pt x="4728255" y="5187079"/>
                  </a:lnTo>
                  <a:lnTo>
                    <a:pt x="4779110" y="5178006"/>
                  </a:lnTo>
                  <a:lnTo>
                    <a:pt x="4829815" y="5168442"/>
                  </a:lnTo>
                  <a:lnTo>
                    <a:pt x="4880363" y="5158385"/>
                  </a:lnTo>
                  <a:lnTo>
                    <a:pt x="4930746" y="5147836"/>
                  </a:lnTo>
                  <a:lnTo>
                    <a:pt x="4980955" y="5136795"/>
                  </a:lnTo>
                  <a:lnTo>
                    <a:pt x="5030983" y="5125261"/>
                  </a:lnTo>
                  <a:lnTo>
                    <a:pt x="5080822" y="5113235"/>
                  </a:lnTo>
                  <a:lnTo>
                    <a:pt x="5130463" y="5100717"/>
                  </a:lnTo>
                  <a:lnTo>
                    <a:pt x="5179900" y="5087706"/>
                  </a:lnTo>
                  <a:lnTo>
                    <a:pt x="5229124" y="5074202"/>
                  </a:lnTo>
                  <a:lnTo>
                    <a:pt x="5278127" y="5060205"/>
                  </a:lnTo>
                  <a:lnTo>
                    <a:pt x="5326901" y="5045715"/>
                  </a:lnTo>
                  <a:lnTo>
                    <a:pt x="5375438" y="5030732"/>
                  </a:lnTo>
                  <a:lnTo>
                    <a:pt x="5423731" y="5015256"/>
                  </a:lnTo>
                  <a:lnTo>
                    <a:pt x="5471772" y="4999287"/>
                  </a:lnTo>
                  <a:lnTo>
                    <a:pt x="5519551" y="4982824"/>
                  </a:lnTo>
                  <a:lnTo>
                    <a:pt x="5567063" y="4965868"/>
                  </a:lnTo>
                  <a:lnTo>
                    <a:pt x="5614298" y="4948418"/>
                  </a:lnTo>
                  <a:lnTo>
                    <a:pt x="5661249" y="4930475"/>
                  </a:lnTo>
                  <a:lnTo>
                    <a:pt x="5707907" y="4912038"/>
                  </a:lnTo>
                  <a:lnTo>
                    <a:pt x="5754266" y="4893107"/>
                  </a:lnTo>
                  <a:lnTo>
                    <a:pt x="5800316" y="4873681"/>
                  </a:lnTo>
                  <a:lnTo>
                    <a:pt x="5846051" y="4853762"/>
                  </a:lnTo>
                  <a:lnTo>
                    <a:pt x="5891462" y="4833349"/>
                  </a:lnTo>
                  <a:lnTo>
                    <a:pt x="5936540" y="4812441"/>
                  </a:lnTo>
                  <a:lnTo>
                    <a:pt x="5981280" y="4791039"/>
                  </a:lnTo>
                  <a:lnTo>
                    <a:pt x="6025671" y="4769142"/>
                  </a:lnTo>
                  <a:lnTo>
                    <a:pt x="6069707" y="4746751"/>
                  </a:lnTo>
                  <a:lnTo>
                    <a:pt x="6113379" y="4723865"/>
                  </a:lnTo>
                  <a:lnTo>
                    <a:pt x="6156680" y="4700484"/>
                  </a:lnTo>
                  <a:lnTo>
                    <a:pt x="6199602" y="4676608"/>
                  </a:lnTo>
                  <a:lnTo>
                    <a:pt x="6242136" y="4652238"/>
                  </a:lnTo>
                  <a:lnTo>
                    <a:pt x="6284275" y="4627372"/>
                  </a:lnTo>
                  <a:lnTo>
                    <a:pt x="6326011" y="4602010"/>
                  </a:lnTo>
                  <a:lnTo>
                    <a:pt x="6367336" y="4576154"/>
                  </a:lnTo>
                  <a:lnTo>
                    <a:pt x="6408242" y="4549802"/>
                  </a:lnTo>
                  <a:lnTo>
                    <a:pt x="6448721" y="4522954"/>
                  </a:lnTo>
                  <a:lnTo>
                    <a:pt x="6488765" y="4495611"/>
                  </a:lnTo>
                  <a:lnTo>
                    <a:pt x="6531171" y="4465769"/>
                  </a:lnTo>
                  <a:lnTo>
                    <a:pt x="6572754" y="4435579"/>
                  </a:lnTo>
                  <a:lnTo>
                    <a:pt x="6613513" y="4405049"/>
                  </a:lnTo>
                  <a:lnTo>
                    <a:pt x="6653449" y="4374184"/>
                  </a:lnTo>
                  <a:lnTo>
                    <a:pt x="6692562" y="4342992"/>
                  </a:lnTo>
                  <a:lnTo>
                    <a:pt x="6730851" y="4311480"/>
                  </a:lnTo>
                  <a:lnTo>
                    <a:pt x="6768317" y="4279653"/>
                  </a:lnTo>
                  <a:lnTo>
                    <a:pt x="6804959" y="4247520"/>
                  </a:lnTo>
                  <a:lnTo>
                    <a:pt x="6840778" y="4215088"/>
                  </a:lnTo>
                  <a:lnTo>
                    <a:pt x="6875773" y="4182361"/>
                  </a:lnTo>
                  <a:lnTo>
                    <a:pt x="6909945" y="4149349"/>
                  </a:lnTo>
                  <a:lnTo>
                    <a:pt x="6943293" y="4116057"/>
                  </a:lnTo>
                  <a:lnTo>
                    <a:pt x="6975819" y="4082492"/>
                  </a:lnTo>
                  <a:lnTo>
                    <a:pt x="7007520" y="4048662"/>
                  </a:lnTo>
                  <a:lnTo>
                    <a:pt x="7038398" y="4014572"/>
                  </a:lnTo>
                  <a:lnTo>
                    <a:pt x="7068453" y="3980230"/>
                  </a:lnTo>
                  <a:lnTo>
                    <a:pt x="7097685" y="3945643"/>
                  </a:lnTo>
                  <a:lnTo>
                    <a:pt x="7126093" y="3910817"/>
                  </a:lnTo>
                  <a:lnTo>
                    <a:pt x="7153677" y="3875759"/>
                  </a:lnTo>
                  <a:lnTo>
                    <a:pt x="7180439" y="3840476"/>
                  </a:lnTo>
                  <a:lnTo>
                    <a:pt x="7206376" y="3804975"/>
                  </a:lnTo>
                  <a:lnTo>
                    <a:pt x="7231491" y="3769263"/>
                  </a:lnTo>
                  <a:lnTo>
                    <a:pt x="7255781" y="3733346"/>
                  </a:lnTo>
                  <a:lnTo>
                    <a:pt x="7279249" y="3697231"/>
                  </a:lnTo>
                  <a:lnTo>
                    <a:pt x="7301893" y="3660926"/>
                  </a:lnTo>
                  <a:lnTo>
                    <a:pt x="7323714" y="3624436"/>
                  </a:lnTo>
                  <a:lnTo>
                    <a:pt x="7344711" y="3587769"/>
                  </a:lnTo>
                  <a:lnTo>
                    <a:pt x="7364885" y="3550932"/>
                  </a:lnTo>
                  <a:lnTo>
                    <a:pt x="7384235" y="3513931"/>
                  </a:lnTo>
                  <a:lnTo>
                    <a:pt x="7402762" y="3476773"/>
                  </a:lnTo>
                  <a:lnTo>
                    <a:pt x="7420466" y="3439465"/>
                  </a:lnTo>
                  <a:lnTo>
                    <a:pt x="7437346" y="3402014"/>
                  </a:lnTo>
                  <a:lnTo>
                    <a:pt x="7453402" y="3364427"/>
                  </a:lnTo>
                  <a:lnTo>
                    <a:pt x="7468636" y="3326710"/>
                  </a:lnTo>
                  <a:lnTo>
                    <a:pt x="7483046" y="3288870"/>
                  </a:lnTo>
                  <a:lnTo>
                    <a:pt x="7496632" y="3250915"/>
                  </a:lnTo>
                  <a:lnTo>
                    <a:pt x="7509395" y="3212850"/>
                  </a:lnTo>
                  <a:lnTo>
                    <a:pt x="7521335" y="3174683"/>
                  </a:lnTo>
                  <a:lnTo>
                    <a:pt x="7532451" y="3136421"/>
                  </a:lnTo>
                  <a:lnTo>
                    <a:pt x="7542744" y="3098070"/>
                  </a:lnTo>
                  <a:lnTo>
                    <a:pt x="7552213" y="3059637"/>
                  </a:lnTo>
                  <a:lnTo>
                    <a:pt x="7560859" y="3021130"/>
                  </a:lnTo>
                  <a:lnTo>
                    <a:pt x="7568681" y="2982554"/>
                  </a:lnTo>
                  <a:lnTo>
                    <a:pt x="7575680" y="2943916"/>
                  </a:lnTo>
                  <a:lnTo>
                    <a:pt x="7581856" y="2905225"/>
                  </a:lnTo>
                  <a:lnTo>
                    <a:pt x="7587208" y="2866485"/>
                  </a:lnTo>
                  <a:lnTo>
                    <a:pt x="7591737" y="2827705"/>
                  </a:lnTo>
                  <a:lnTo>
                    <a:pt x="7595442" y="2788890"/>
                  </a:lnTo>
                  <a:lnTo>
                    <a:pt x="7598324" y="2750048"/>
                  </a:lnTo>
                  <a:lnTo>
                    <a:pt x="7600383" y="2711186"/>
                  </a:lnTo>
                  <a:lnTo>
                    <a:pt x="7601618" y="2672310"/>
                  </a:lnTo>
                  <a:lnTo>
                    <a:pt x="7602030" y="2633427"/>
                  </a:lnTo>
                  <a:lnTo>
                    <a:pt x="7601618" y="2594544"/>
                  </a:lnTo>
                  <a:lnTo>
                    <a:pt x="7600383" y="2555668"/>
                  </a:lnTo>
                  <a:lnTo>
                    <a:pt x="7598324" y="2516806"/>
                  </a:lnTo>
                  <a:lnTo>
                    <a:pt x="7595442" y="2477964"/>
                  </a:lnTo>
                  <a:lnTo>
                    <a:pt x="7591737" y="2439150"/>
                  </a:lnTo>
                  <a:lnTo>
                    <a:pt x="7587208" y="2400369"/>
                  </a:lnTo>
                  <a:lnTo>
                    <a:pt x="7581856" y="2361630"/>
                  </a:lnTo>
                  <a:lnTo>
                    <a:pt x="7575680" y="2322938"/>
                  </a:lnTo>
                  <a:lnTo>
                    <a:pt x="7568681" y="2284301"/>
                  </a:lnTo>
                  <a:lnTo>
                    <a:pt x="7560859" y="2245725"/>
                  </a:lnTo>
                  <a:lnTo>
                    <a:pt x="7552213" y="2207217"/>
                  </a:lnTo>
                  <a:lnTo>
                    <a:pt x="7542744" y="2168784"/>
                  </a:lnTo>
                  <a:lnTo>
                    <a:pt x="7532451" y="2130433"/>
                  </a:lnTo>
                  <a:lnTo>
                    <a:pt x="7521335" y="2092171"/>
                  </a:lnTo>
                  <a:lnTo>
                    <a:pt x="7509395" y="2054004"/>
                  </a:lnTo>
                  <a:lnTo>
                    <a:pt x="7496632" y="2015939"/>
                  </a:lnTo>
                  <a:lnTo>
                    <a:pt x="7483046" y="1977984"/>
                  </a:lnTo>
                  <a:lnTo>
                    <a:pt x="7468636" y="1940144"/>
                  </a:lnTo>
                  <a:lnTo>
                    <a:pt x="7453402" y="1902427"/>
                  </a:lnTo>
                  <a:lnTo>
                    <a:pt x="7437346" y="1864840"/>
                  </a:lnTo>
                  <a:lnTo>
                    <a:pt x="7420466" y="1827389"/>
                  </a:lnTo>
                  <a:lnTo>
                    <a:pt x="7402762" y="1790081"/>
                  </a:lnTo>
                  <a:lnTo>
                    <a:pt x="7384235" y="1752924"/>
                  </a:lnTo>
                  <a:lnTo>
                    <a:pt x="7364885" y="1715923"/>
                  </a:lnTo>
                  <a:lnTo>
                    <a:pt x="7344711" y="1679085"/>
                  </a:lnTo>
                  <a:lnTo>
                    <a:pt x="7323714" y="1642418"/>
                  </a:lnTo>
                  <a:lnTo>
                    <a:pt x="7301893" y="1605929"/>
                  </a:lnTo>
                  <a:lnTo>
                    <a:pt x="7279249" y="1569623"/>
                  </a:lnTo>
                  <a:lnTo>
                    <a:pt x="7255781" y="1533509"/>
                  </a:lnTo>
                  <a:lnTo>
                    <a:pt x="7231491" y="1497592"/>
                  </a:lnTo>
                  <a:lnTo>
                    <a:pt x="7206376" y="1461879"/>
                  </a:lnTo>
                  <a:lnTo>
                    <a:pt x="7180439" y="1426378"/>
                  </a:lnTo>
                  <a:lnTo>
                    <a:pt x="7153677" y="1391095"/>
                  </a:lnTo>
                  <a:lnTo>
                    <a:pt x="7126093" y="1356038"/>
                  </a:lnTo>
                  <a:lnTo>
                    <a:pt x="7097685" y="1321212"/>
                  </a:lnTo>
                  <a:lnTo>
                    <a:pt x="7068453" y="1286624"/>
                  </a:lnTo>
                  <a:lnTo>
                    <a:pt x="7038398" y="1252282"/>
                  </a:lnTo>
                  <a:lnTo>
                    <a:pt x="7007520" y="1218193"/>
                  </a:lnTo>
                  <a:lnTo>
                    <a:pt x="6975819" y="1184362"/>
                  </a:lnTo>
                  <a:lnTo>
                    <a:pt x="6943293" y="1150797"/>
                  </a:lnTo>
                  <a:lnTo>
                    <a:pt x="6909945" y="1117505"/>
                  </a:lnTo>
                  <a:lnTo>
                    <a:pt x="6875773" y="1084493"/>
                  </a:lnTo>
                  <a:lnTo>
                    <a:pt x="6840778" y="1051767"/>
                  </a:lnTo>
                  <a:lnTo>
                    <a:pt x="6804959" y="1019334"/>
                  </a:lnTo>
                  <a:lnTo>
                    <a:pt x="6768317" y="987201"/>
                  </a:lnTo>
                  <a:lnTo>
                    <a:pt x="6730851" y="955375"/>
                  </a:lnTo>
                  <a:lnTo>
                    <a:pt x="6692562" y="923862"/>
                  </a:lnTo>
                  <a:lnTo>
                    <a:pt x="6653449" y="892670"/>
                  </a:lnTo>
                  <a:lnTo>
                    <a:pt x="6613513" y="861806"/>
                  </a:lnTo>
                  <a:lnTo>
                    <a:pt x="6572754" y="831275"/>
                  </a:lnTo>
                  <a:lnTo>
                    <a:pt x="6531171" y="801085"/>
                  </a:lnTo>
                  <a:lnTo>
                    <a:pt x="6488765" y="771243"/>
                  </a:lnTo>
                  <a:lnTo>
                    <a:pt x="6449491" y="744417"/>
                  </a:lnTo>
                  <a:lnTo>
                    <a:pt x="6409798" y="718066"/>
                  </a:lnTo>
                  <a:lnTo>
                    <a:pt x="6369695" y="692190"/>
                  </a:lnTo>
                  <a:lnTo>
                    <a:pt x="6329188" y="666789"/>
                  </a:lnTo>
                  <a:lnTo>
                    <a:pt x="6288285" y="641862"/>
                  </a:lnTo>
                  <a:lnTo>
                    <a:pt x="6246993" y="617411"/>
                  </a:lnTo>
                  <a:lnTo>
                    <a:pt x="6205320" y="593434"/>
                  </a:lnTo>
                  <a:lnTo>
                    <a:pt x="6163274" y="569933"/>
                  </a:lnTo>
                  <a:lnTo>
                    <a:pt x="6120862" y="546906"/>
                  </a:lnTo>
                  <a:lnTo>
                    <a:pt x="6078091" y="524354"/>
                  </a:lnTo>
                  <a:lnTo>
                    <a:pt x="6034969" y="502277"/>
                  </a:lnTo>
                  <a:lnTo>
                    <a:pt x="5991503" y="480675"/>
                  </a:lnTo>
                  <a:lnTo>
                    <a:pt x="5947701" y="459548"/>
                  </a:lnTo>
                  <a:lnTo>
                    <a:pt x="5903570" y="438895"/>
                  </a:lnTo>
                  <a:lnTo>
                    <a:pt x="5859118" y="418718"/>
                  </a:lnTo>
                  <a:lnTo>
                    <a:pt x="5814352" y="399015"/>
                  </a:lnTo>
                  <a:lnTo>
                    <a:pt x="5769279" y="379787"/>
                  </a:lnTo>
                  <a:lnTo>
                    <a:pt x="5723908" y="361034"/>
                  </a:lnTo>
                  <a:lnTo>
                    <a:pt x="5678246" y="342756"/>
                  </a:lnTo>
                  <a:lnTo>
                    <a:pt x="5632299" y="324952"/>
                  </a:lnTo>
                  <a:lnTo>
                    <a:pt x="5586077" y="307624"/>
                  </a:lnTo>
                  <a:lnTo>
                    <a:pt x="5539585" y="290770"/>
                  </a:lnTo>
                  <a:lnTo>
                    <a:pt x="5492832" y="274391"/>
                  </a:lnTo>
                  <a:lnTo>
                    <a:pt x="5445825" y="258487"/>
                  </a:lnTo>
                  <a:lnTo>
                    <a:pt x="5398571" y="243058"/>
                  </a:lnTo>
                  <a:lnTo>
                    <a:pt x="5351078" y="228104"/>
                  </a:lnTo>
                  <a:lnTo>
                    <a:pt x="5303354" y="213624"/>
                  </a:lnTo>
                  <a:lnTo>
                    <a:pt x="5255405" y="199619"/>
                  </a:lnTo>
                  <a:lnTo>
                    <a:pt x="5207240" y="186089"/>
                  </a:lnTo>
                  <a:lnTo>
                    <a:pt x="5158866" y="173034"/>
                  </a:lnTo>
                  <a:lnTo>
                    <a:pt x="5110290" y="160453"/>
                  </a:lnTo>
                  <a:lnTo>
                    <a:pt x="5061520" y="148348"/>
                  </a:lnTo>
                  <a:lnTo>
                    <a:pt x="5012563" y="136717"/>
                  </a:lnTo>
                  <a:lnTo>
                    <a:pt x="4963427" y="125561"/>
                  </a:lnTo>
                  <a:lnTo>
                    <a:pt x="4914119" y="114879"/>
                  </a:lnTo>
                  <a:lnTo>
                    <a:pt x="4864647" y="104673"/>
                  </a:lnTo>
                  <a:lnTo>
                    <a:pt x="4815018" y="94941"/>
                  </a:lnTo>
                  <a:lnTo>
                    <a:pt x="4765240" y="85684"/>
                  </a:lnTo>
                  <a:lnTo>
                    <a:pt x="4715319" y="76902"/>
                  </a:lnTo>
                  <a:lnTo>
                    <a:pt x="4665265" y="68594"/>
                  </a:lnTo>
                  <a:lnTo>
                    <a:pt x="4615083" y="60761"/>
                  </a:lnTo>
                  <a:lnTo>
                    <a:pt x="4564782" y="53403"/>
                  </a:lnTo>
                  <a:lnTo>
                    <a:pt x="4514369" y="46520"/>
                  </a:lnTo>
                  <a:lnTo>
                    <a:pt x="4463852" y="40111"/>
                  </a:lnTo>
                  <a:lnTo>
                    <a:pt x="4413237" y="34178"/>
                  </a:lnTo>
                  <a:lnTo>
                    <a:pt x="4362533" y="28719"/>
                  </a:lnTo>
                  <a:lnTo>
                    <a:pt x="4311747" y="23734"/>
                  </a:lnTo>
                  <a:lnTo>
                    <a:pt x="4260886" y="19225"/>
                  </a:lnTo>
                  <a:lnTo>
                    <a:pt x="4209958" y="15190"/>
                  </a:lnTo>
                  <a:lnTo>
                    <a:pt x="4158971" y="11629"/>
                  </a:lnTo>
                  <a:lnTo>
                    <a:pt x="4107931" y="8544"/>
                  </a:lnTo>
                  <a:lnTo>
                    <a:pt x="4056846" y="5933"/>
                  </a:lnTo>
                  <a:lnTo>
                    <a:pt x="4005724" y="3797"/>
                  </a:lnTo>
                  <a:lnTo>
                    <a:pt x="3954573" y="2136"/>
                  </a:lnTo>
                  <a:lnTo>
                    <a:pt x="3903399" y="949"/>
                  </a:lnTo>
                  <a:lnTo>
                    <a:pt x="3852211" y="237"/>
                  </a:lnTo>
                  <a:lnTo>
                    <a:pt x="3801015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387034" y="701549"/>
              <a:ext cx="7602220" cy="6020435"/>
            </a:xfrm>
            <a:custGeom>
              <a:avLst/>
              <a:gdLst/>
              <a:ahLst/>
              <a:cxnLst/>
              <a:rect l="l" t="t" r="r" b="b"/>
              <a:pathLst>
                <a:path w="7602219" h="6020434">
                  <a:moveTo>
                    <a:pt x="3801015" y="0"/>
                  </a:moveTo>
                  <a:lnTo>
                    <a:pt x="3749819" y="237"/>
                  </a:lnTo>
                  <a:lnTo>
                    <a:pt x="3698630" y="949"/>
                  </a:lnTo>
                  <a:lnTo>
                    <a:pt x="3647456" y="2136"/>
                  </a:lnTo>
                  <a:lnTo>
                    <a:pt x="3596305" y="3797"/>
                  </a:lnTo>
                  <a:lnTo>
                    <a:pt x="3545183" y="5933"/>
                  </a:lnTo>
                  <a:lnTo>
                    <a:pt x="3494099" y="8544"/>
                  </a:lnTo>
                  <a:lnTo>
                    <a:pt x="3443059" y="11629"/>
                  </a:lnTo>
                  <a:lnTo>
                    <a:pt x="3392071" y="15190"/>
                  </a:lnTo>
                  <a:lnTo>
                    <a:pt x="3341143" y="19225"/>
                  </a:lnTo>
                  <a:lnTo>
                    <a:pt x="3290282" y="23734"/>
                  </a:lnTo>
                  <a:lnTo>
                    <a:pt x="3239496" y="28719"/>
                  </a:lnTo>
                  <a:lnTo>
                    <a:pt x="3188792" y="34178"/>
                  </a:lnTo>
                  <a:lnTo>
                    <a:pt x="3138178" y="40111"/>
                  </a:lnTo>
                  <a:lnTo>
                    <a:pt x="3087660" y="46520"/>
                  </a:lnTo>
                  <a:lnTo>
                    <a:pt x="3037247" y="53403"/>
                  </a:lnTo>
                  <a:lnTo>
                    <a:pt x="2986946" y="60761"/>
                  </a:lnTo>
                  <a:lnTo>
                    <a:pt x="2936764" y="68594"/>
                  </a:lnTo>
                  <a:lnTo>
                    <a:pt x="2886710" y="76902"/>
                  </a:lnTo>
                  <a:lnTo>
                    <a:pt x="2836790" y="85684"/>
                  </a:lnTo>
                  <a:lnTo>
                    <a:pt x="2787011" y="94941"/>
                  </a:lnTo>
                  <a:lnTo>
                    <a:pt x="2737382" y="104673"/>
                  </a:lnTo>
                  <a:lnTo>
                    <a:pt x="2687910" y="114879"/>
                  </a:lnTo>
                  <a:lnTo>
                    <a:pt x="2638602" y="125561"/>
                  </a:lnTo>
                  <a:lnTo>
                    <a:pt x="2589466" y="136717"/>
                  </a:lnTo>
                  <a:lnTo>
                    <a:pt x="2540509" y="148348"/>
                  </a:lnTo>
                  <a:lnTo>
                    <a:pt x="2491739" y="160453"/>
                  </a:lnTo>
                  <a:lnTo>
                    <a:pt x="2443163" y="173034"/>
                  </a:lnTo>
                  <a:lnTo>
                    <a:pt x="2394789" y="186089"/>
                  </a:lnTo>
                  <a:lnTo>
                    <a:pt x="2346624" y="199619"/>
                  </a:lnTo>
                  <a:lnTo>
                    <a:pt x="2298676" y="213624"/>
                  </a:lnTo>
                  <a:lnTo>
                    <a:pt x="2250951" y="228104"/>
                  </a:lnTo>
                  <a:lnTo>
                    <a:pt x="2203458" y="243058"/>
                  </a:lnTo>
                  <a:lnTo>
                    <a:pt x="2156205" y="258487"/>
                  </a:lnTo>
                  <a:lnTo>
                    <a:pt x="2109198" y="274391"/>
                  </a:lnTo>
                  <a:lnTo>
                    <a:pt x="2062444" y="290770"/>
                  </a:lnTo>
                  <a:lnTo>
                    <a:pt x="2015953" y="307624"/>
                  </a:lnTo>
                  <a:lnTo>
                    <a:pt x="1969730" y="324952"/>
                  </a:lnTo>
                  <a:lnTo>
                    <a:pt x="1923783" y="342756"/>
                  </a:lnTo>
                  <a:lnTo>
                    <a:pt x="1878121" y="361034"/>
                  </a:lnTo>
                  <a:lnTo>
                    <a:pt x="1832750" y="379787"/>
                  </a:lnTo>
                  <a:lnTo>
                    <a:pt x="1787678" y="399015"/>
                  </a:lnTo>
                  <a:lnTo>
                    <a:pt x="1742912" y="418718"/>
                  </a:lnTo>
                  <a:lnTo>
                    <a:pt x="1698460" y="438895"/>
                  </a:lnTo>
                  <a:lnTo>
                    <a:pt x="1654329" y="459548"/>
                  </a:lnTo>
                  <a:lnTo>
                    <a:pt x="1610527" y="480675"/>
                  </a:lnTo>
                  <a:lnTo>
                    <a:pt x="1567061" y="502277"/>
                  </a:lnTo>
                  <a:lnTo>
                    <a:pt x="1523939" y="524354"/>
                  </a:lnTo>
                  <a:lnTo>
                    <a:pt x="1481168" y="546906"/>
                  </a:lnTo>
                  <a:lnTo>
                    <a:pt x="1438755" y="569933"/>
                  </a:lnTo>
                  <a:lnTo>
                    <a:pt x="1396709" y="593434"/>
                  </a:lnTo>
                  <a:lnTo>
                    <a:pt x="1355036" y="617411"/>
                  </a:lnTo>
                  <a:lnTo>
                    <a:pt x="1313745" y="641862"/>
                  </a:lnTo>
                  <a:lnTo>
                    <a:pt x="1272841" y="666789"/>
                  </a:lnTo>
                  <a:lnTo>
                    <a:pt x="1232334" y="692190"/>
                  </a:lnTo>
                  <a:lnTo>
                    <a:pt x="1192231" y="718066"/>
                  </a:lnTo>
                  <a:lnTo>
                    <a:pt x="1152538" y="744417"/>
                  </a:lnTo>
                  <a:lnTo>
                    <a:pt x="1113264" y="771243"/>
                  </a:lnTo>
                  <a:lnTo>
                    <a:pt x="1070858" y="801085"/>
                  </a:lnTo>
                  <a:lnTo>
                    <a:pt x="1029275" y="831275"/>
                  </a:lnTo>
                  <a:lnTo>
                    <a:pt x="988516" y="861806"/>
                  </a:lnTo>
                  <a:lnTo>
                    <a:pt x="948580" y="892670"/>
                  </a:lnTo>
                  <a:lnTo>
                    <a:pt x="909467" y="923862"/>
                  </a:lnTo>
                  <a:lnTo>
                    <a:pt x="871178" y="955375"/>
                  </a:lnTo>
                  <a:lnTo>
                    <a:pt x="833713" y="987201"/>
                  </a:lnTo>
                  <a:lnTo>
                    <a:pt x="797071" y="1019334"/>
                  </a:lnTo>
                  <a:lnTo>
                    <a:pt x="761252" y="1051767"/>
                  </a:lnTo>
                  <a:lnTo>
                    <a:pt x="726256" y="1084493"/>
                  </a:lnTo>
                  <a:lnTo>
                    <a:pt x="692084" y="1117505"/>
                  </a:lnTo>
                  <a:lnTo>
                    <a:pt x="658736" y="1150797"/>
                  </a:lnTo>
                  <a:lnTo>
                    <a:pt x="626211" y="1184362"/>
                  </a:lnTo>
                  <a:lnTo>
                    <a:pt x="594509" y="1218193"/>
                  </a:lnTo>
                  <a:lnTo>
                    <a:pt x="563631" y="1252282"/>
                  </a:lnTo>
                  <a:lnTo>
                    <a:pt x="533576" y="1286624"/>
                  </a:lnTo>
                  <a:lnTo>
                    <a:pt x="504345" y="1321212"/>
                  </a:lnTo>
                  <a:lnTo>
                    <a:pt x="475937" y="1356038"/>
                  </a:lnTo>
                  <a:lnTo>
                    <a:pt x="448352" y="1391095"/>
                  </a:lnTo>
                  <a:lnTo>
                    <a:pt x="421591" y="1426378"/>
                  </a:lnTo>
                  <a:lnTo>
                    <a:pt x="395653" y="1461879"/>
                  </a:lnTo>
                  <a:lnTo>
                    <a:pt x="370539" y="1497592"/>
                  </a:lnTo>
                  <a:lnTo>
                    <a:pt x="346248" y="1533509"/>
                  </a:lnTo>
                  <a:lnTo>
                    <a:pt x="322780" y="1569623"/>
                  </a:lnTo>
                  <a:lnTo>
                    <a:pt x="300136" y="1605929"/>
                  </a:lnTo>
                  <a:lnTo>
                    <a:pt x="278316" y="1642418"/>
                  </a:lnTo>
                  <a:lnTo>
                    <a:pt x="257318" y="1679085"/>
                  </a:lnTo>
                  <a:lnTo>
                    <a:pt x="237145" y="1715923"/>
                  </a:lnTo>
                  <a:lnTo>
                    <a:pt x="217794" y="1752924"/>
                  </a:lnTo>
                  <a:lnTo>
                    <a:pt x="199267" y="1790081"/>
                  </a:lnTo>
                  <a:lnTo>
                    <a:pt x="181564" y="1827389"/>
                  </a:lnTo>
                  <a:lnTo>
                    <a:pt x="164684" y="1864840"/>
                  </a:lnTo>
                  <a:lnTo>
                    <a:pt x="148627" y="1902427"/>
                  </a:lnTo>
                  <a:lnTo>
                    <a:pt x="133394" y="1940144"/>
                  </a:lnTo>
                  <a:lnTo>
                    <a:pt x="118984" y="1977984"/>
                  </a:lnTo>
                  <a:lnTo>
                    <a:pt x="105397" y="2015939"/>
                  </a:lnTo>
                  <a:lnTo>
                    <a:pt x="92634" y="2054004"/>
                  </a:lnTo>
                  <a:lnTo>
                    <a:pt x="80695" y="2092171"/>
                  </a:lnTo>
                  <a:lnTo>
                    <a:pt x="69579" y="2130433"/>
                  </a:lnTo>
                  <a:lnTo>
                    <a:pt x="59286" y="2168784"/>
                  </a:lnTo>
                  <a:lnTo>
                    <a:pt x="49816" y="2207217"/>
                  </a:lnTo>
                  <a:lnTo>
                    <a:pt x="41171" y="2245725"/>
                  </a:lnTo>
                  <a:lnTo>
                    <a:pt x="33348" y="2284301"/>
                  </a:lnTo>
                  <a:lnTo>
                    <a:pt x="26349" y="2322938"/>
                  </a:lnTo>
                  <a:lnTo>
                    <a:pt x="20173" y="2361630"/>
                  </a:lnTo>
                  <a:lnTo>
                    <a:pt x="14821" y="2400369"/>
                  </a:lnTo>
                  <a:lnTo>
                    <a:pt x="10292" y="2439150"/>
                  </a:lnTo>
                  <a:lnTo>
                    <a:pt x="6587" y="2477964"/>
                  </a:lnTo>
                  <a:lnTo>
                    <a:pt x="3705" y="2516806"/>
                  </a:lnTo>
                  <a:lnTo>
                    <a:pt x="1646" y="2555668"/>
                  </a:lnTo>
                  <a:lnTo>
                    <a:pt x="411" y="2594544"/>
                  </a:lnTo>
                  <a:lnTo>
                    <a:pt x="0" y="2633427"/>
                  </a:lnTo>
                  <a:lnTo>
                    <a:pt x="411" y="2672310"/>
                  </a:lnTo>
                  <a:lnTo>
                    <a:pt x="1646" y="2711186"/>
                  </a:lnTo>
                  <a:lnTo>
                    <a:pt x="3705" y="2750048"/>
                  </a:lnTo>
                  <a:lnTo>
                    <a:pt x="6587" y="2788890"/>
                  </a:lnTo>
                  <a:lnTo>
                    <a:pt x="10292" y="2827705"/>
                  </a:lnTo>
                  <a:lnTo>
                    <a:pt x="14821" y="2866485"/>
                  </a:lnTo>
                  <a:lnTo>
                    <a:pt x="20173" y="2905225"/>
                  </a:lnTo>
                  <a:lnTo>
                    <a:pt x="26349" y="2943916"/>
                  </a:lnTo>
                  <a:lnTo>
                    <a:pt x="33348" y="2982554"/>
                  </a:lnTo>
                  <a:lnTo>
                    <a:pt x="41171" y="3021130"/>
                  </a:lnTo>
                  <a:lnTo>
                    <a:pt x="49816" y="3059637"/>
                  </a:lnTo>
                  <a:lnTo>
                    <a:pt x="59286" y="3098070"/>
                  </a:lnTo>
                  <a:lnTo>
                    <a:pt x="69579" y="3136421"/>
                  </a:lnTo>
                  <a:lnTo>
                    <a:pt x="80695" y="3174683"/>
                  </a:lnTo>
                  <a:lnTo>
                    <a:pt x="92634" y="3212850"/>
                  </a:lnTo>
                  <a:lnTo>
                    <a:pt x="105397" y="3250915"/>
                  </a:lnTo>
                  <a:lnTo>
                    <a:pt x="118984" y="3288870"/>
                  </a:lnTo>
                  <a:lnTo>
                    <a:pt x="133394" y="3326710"/>
                  </a:lnTo>
                  <a:lnTo>
                    <a:pt x="148627" y="3364427"/>
                  </a:lnTo>
                  <a:lnTo>
                    <a:pt x="164684" y="3402014"/>
                  </a:lnTo>
                  <a:lnTo>
                    <a:pt x="181564" y="3439465"/>
                  </a:lnTo>
                  <a:lnTo>
                    <a:pt x="199267" y="3476773"/>
                  </a:lnTo>
                  <a:lnTo>
                    <a:pt x="217794" y="3513931"/>
                  </a:lnTo>
                  <a:lnTo>
                    <a:pt x="237145" y="3550932"/>
                  </a:lnTo>
                  <a:lnTo>
                    <a:pt x="257318" y="3587769"/>
                  </a:lnTo>
                  <a:lnTo>
                    <a:pt x="278316" y="3624436"/>
                  </a:lnTo>
                  <a:lnTo>
                    <a:pt x="300136" y="3660926"/>
                  </a:lnTo>
                  <a:lnTo>
                    <a:pt x="322780" y="3697231"/>
                  </a:lnTo>
                  <a:lnTo>
                    <a:pt x="346248" y="3733346"/>
                  </a:lnTo>
                  <a:lnTo>
                    <a:pt x="370539" y="3769263"/>
                  </a:lnTo>
                  <a:lnTo>
                    <a:pt x="395653" y="3804975"/>
                  </a:lnTo>
                  <a:lnTo>
                    <a:pt x="421591" y="3840476"/>
                  </a:lnTo>
                  <a:lnTo>
                    <a:pt x="448352" y="3875759"/>
                  </a:lnTo>
                  <a:lnTo>
                    <a:pt x="475937" y="3910817"/>
                  </a:lnTo>
                  <a:lnTo>
                    <a:pt x="504345" y="3945643"/>
                  </a:lnTo>
                  <a:lnTo>
                    <a:pt x="533576" y="3980230"/>
                  </a:lnTo>
                  <a:lnTo>
                    <a:pt x="563631" y="4014572"/>
                  </a:lnTo>
                  <a:lnTo>
                    <a:pt x="594509" y="4048662"/>
                  </a:lnTo>
                  <a:lnTo>
                    <a:pt x="626211" y="4082492"/>
                  </a:lnTo>
                  <a:lnTo>
                    <a:pt x="658736" y="4116057"/>
                  </a:lnTo>
                  <a:lnTo>
                    <a:pt x="692084" y="4149349"/>
                  </a:lnTo>
                  <a:lnTo>
                    <a:pt x="726256" y="4182361"/>
                  </a:lnTo>
                  <a:lnTo>
                    <a:pt x="761252" y="4215088"/>
                  </a:lnTo>
                  <a:lnTo>
                    <a:pt x="797071" y="4247520"/>
                  </a:lnTo>
                  <a:lnTo>
                    <a:pt x="833713" y="4279653"/>
                  </a:lnTo>
                  <a:lnTo>
                    <a:pt x="871178" y="4311480"/>
                  </a:lnTo>
                  <a:lnTo>
                    <a:pt x="909467" y="4342992"/>
                  </a:lnTo>
                  <a:lnTo>
                    <a:pt x="948580" y="4374184"/>
                  </a:lnTo>
                  <a:lnTo>
                    <a:pt x="988516" y="4405049"/>
                  </a:lnTo>
                  <a:lnTo>
                    <a:pt x="1029275" y="4435579"/>
                  </a:lnTo>
                  <a:lnTo>
                    <a:pt x="1070858" y="4465769"/>
                  </a:lnTo>
                  <a:lnTo>
                    <a:pt x="1113264" y="4495611"/>
                  </a:lnTo>
                  <a:lnTo>
                    <a:pt x="1152544" y="4522441"/>
                  </a:lnTo>
                  <a:lnTo>
                    <a:pt x="1192243" y="4548796"/>
                  </a:lnTo>
                  <a:lnTo>
                    <a:pt x="1232353" y="4574675"/>
                  </a:lnTo>
                  <a:lnTo>
                    <a:pt x="1272866" y="4600078"/>
                  </a:lnTo>
                  <a:lnTo>
                    <a:pt x="1313775" y="4625006"/>
                  </a:lnTo>
                  <a:lnTo>
                    <a:pt x="1355072" y="4649457"/>
                  </a:lnTo>
                  <a:lnTo>
                    <a:pt x="1396751" y="4673434"/>
                  </a:lnTo>
                  <a:lnTo>
                    <a:pt x="1438803" y="4696935"/>
                  </a:lnTo>
                  <a:lnTo>
                    <a:pt x="1481221" y="4719960"/>
                  </a:lnTo>
                  <a:lnTo>
                    <a:pt x="1523998" y="4742510"/>
                  </a:lnTo>
                  <a:lnTo>
                    <a:pt x="1567125" y="4764584"/>
                  </a:lnTo>
                  <a:lnTo>
                    <a:pt x="1610597" y="4786183"/>
                  </a:lnTo>
                  <a:lnTo>
                    <a:pt x="1654405" y="4807306"/>
                  </a:lnTo>
                  <a:lnTo>
                    <a:pt x="1698541" y="4827954"/>
                  </a:lnTo>
                  <a:lnTo>
                    <a:pt x="1742999" y="4848127"/>
                  </a:lnTo>
                  <a:lnTo>
                    <a:pt x="1787770" y="4867824"/>
                  </a:lnTo>
                  <a:lnTo>
                    <a:pt x="1832848" y="4887046"/>
                  </a:lnTo>
                  <a:lnTo>
                    <a:pt x="1878224" y="4905793"/>
                  </a:lnTo>
                  <a:lnTo>
                    <a:pt x="1923892" y="4924064"/>
                  </a:lnTo>
                  <a:lnTo>
                    <a:pt x="1969844" y="4941860"/>
                  </a:lnTo>
                  <a:lnTo>
                    <a:pt x="2016073" y="4959180"/>
                  </a:lnTo>
                  <a:lnTo>
                    <a:pt x="2062570" y="4976026"/>
                  </a:lnTo>
                  <a:lnTo>
                    <a:pt x="2109329" y="4992396"/>
                  </a:lnTo>
                  <a:lnTo>
                    <a:pt x="2156341" y="5008291"/>
                  </a:lnTo>
                  <a:lnTo>
                    <a:pt x="2203600" y="5023711"/>
                  </a:lnTo>
                  <a:lnTo>
                    <a:pt x="2251099" y="5038656"/>
                  </a:lnTo>
                  <a:lnTo>
                    <a:pt x="2298829" y="5053126"/>
                  </a:lnTo>
                  <a:lnTo>
                    <a:pt x="2346783" y="5067121"/>
                  </a:lnTo>
                  <a:lnTo>
                    <a:pt x="2394953" y="5080640"/>
                  </a:lnTo>
                  <a:lnTo>
                    <a:pt x="2443333" y="5093685"/>
                  </a:lnTo>
                  <a:lnTo>
                    <a:pt x="2491915" y="5106254"/>
                  </a:lnTo>
                  <a:lnTo>
                    <a:pt x="2540691" y="5118349"/>
                  </a:lnTo>
                  <a:lnTo>
                    <a:pt x="2589653" y="5129968"/>
                  </a:lnTo>
                  <a:lnTo>
                    <a:pt x="2638795" y="5141113"/>
                  </a:lnTo>
                  <a:lnTo>
                    <a:pt x="2688109" y="5151782"/>
                  </a:lnTo>
                  <a:lnTo>
                    <a:pt x="2737587" y="5161977"/>
                  </a:lnTo>
                  <a:lnTo>
                    <a:pt x="2787222" y="5171697"/>
                  </a:lnTo>
                  <a:lnTo>
                    <a:pt x="2837006" y="5180942"/>
                  </a:lnTo>
                  <a:lnTo>
                    <a:pt x="2886933" y="5189712"/>
                  </a:lnTo>
                  <a:lnTo>
                    <a:pt x="2936993" y="5198008"/>
                  </a:lnTo>
                  <a:lnTo>
                    <a:pt x="2987181" y="5205828"/>
                  </a:lnTo>
                  <a:lnTo>
                    <a:pt x="3037489" y="5213174"/>
                  </a:lnTo>
                  <a:lnTo>
                    <a:pt x="3087908" y="5220045"/>
                  </a:lnTo>
                  <a:lnTo>
                    <a:pt x="3138432" y="5226442"/>
                  </a:lnTo>
                  <a:lnTo>
                    <a:pt x="3189053" y="5232363"/>
                  </a:lnTo>
                  <a:lnTo>
                    <a:pt x="3239764" y="5237811"/>
                  </a:lnTo>
                  <a:lnTo>
                    <a:pt x="3290557" y="5242783"/>
                  </a:lnTo>
                  <a:lnTo>
                    <a:pt x="3341424" y="5247281"/>
                  </a:lnTo>
                  <a:lnTo>
                    <a:pt x="3392359" y="5251304"/>
                  </a:lnTo>
                  <a:lnTo>
                    <a:pt x="3443354" y="5254852"/>
                  </a:lnTo>
                  <a:lnTo>
                    <a:pt x="3494401" y="5257927"/>
                  </a:lnTo>
                  <a:lnTo>
                    <a:pt x="3545492" y="5260526"/>
                  </a:lnTo>
                  <a:lnTo>
                    <a:pt x="3596621" y="5262651"/>
                  </a:lnTo>
                  <a:lnTo>
                    <a:pt x="3647780" y="5264302"/>
                  </a:lnTo>
                  <a:lnTo>
                    <a:pt x="3698962" y="5265478"/>
                  </a:lnTo>
                  <a:lnTo>
                    <a:pt x="3750158" y="5266179"/>
                  </a:lnTo>
                  <a:lnTo>
                    <a:pt x="3801362" y="5266407"/>
                  </a:lnTo>
                  <a:lnTo>
                    <a:pt x="3852565" y="5266159"/>
                  </a:lnTo>
                  <a:lnTo>
                    <a:pt x="3903761" y="5265438"/>
                  </a:lnTo>
                  <a:lnTo>
                    <a:pt x="3954943" y="5264242"/>
                  </a:lnTo>
                  <a:lnTo>
                    <a:pt x="4006102" y="5262572"/>
                  </a:lnTo>
                  <a:lnTo>
                    <a:pt x="4057231" y="5260427"/>
                  </a:lnTo>
                  <a:lnTo>
                    <a:pt x="4108322" y="5257809"/>
                  </a:lnTo>
                  <a:lnTo>
                    <a:pt x="4159369" y="5254716"/>
                  </a:lnTo>
                  <a:lnTo>
                    <a:pt x="4210363" y="5251149"/>
                  </a:lnTo>
                  <a:lnTo>
                    <a:pt x="4470827" y="6020434"/>
                  </a:lnTo>
                  <a:lnTo>
                    <a:pt x="4420430" y="5231191"/>
                  </a:lnTo>
                  <a:lnTo>
                    <a:pt x="4472016" y="5225068"/>
                  </a:lnTo>
                  <a:lnTo>
                    <a:pt x="4523499" y="5218453"/>
                  </a:lnTo>
                  <a:lnTo>
                    <a:pt x="4574873" y="5211347"/>
                  </a:lnTo>
                  <a:lnTo>
                    <a:pt x="4626129" y="5203749"/>
                  </a:lnTo>
                  <a:lnTo>
                    <a:pt x="4677259" y="5195660"/>
                  </a:lnTo>
                  <a:lnTo>
                    <a:pt x="4728255" y="5187079"/>
                  </a:lnTo>
                  <a:lnTo>
                    <a:pt x="4779110" y="5178006"/>
                  </a:lnTo>
                  <a:lnTo>
                    <a:pt x="4829815" y="5168442"/>
                  </a:lnTo>
                  <a:lnTo>
                    <a:pt x="4880363" y="5158385"/>
                  </a:lnTo>
                  <a:lnTo>
                    <a:pt x="4930746" y="5147836"/>
                  </a:lnTo>
                  <a:lnTo>
                    <a:pt x="4980955" y="5136795"/>
                  </a:lnTo>
                  <a:lnTo>
                    <a:pt x="5030983" y="5125261"/>
                  </a:lnTo>
                  <a:lnTo>
                    <a:pt x="5080822" y="5113235"/>
                  </a:lnTo>
                  <a:lnTo>
                    <a:pt x="5130463" y="5100717"/>
                  </a:lnTo>
                  <a:lnTo>
                    <a:pt x="5179900" y="5087706"/>
                  </a:lnTo>
                  <a:lnTo>
                    <a:pt x="5229124" y="5074202"/>
                  </a:lnTo>
                  <a:lnTo>
                    <a:pt x="5278127" y="5060205"/>
                  </a:lnTo>
                  <a:lnTo>
                    <a:pt x="5326901" y="5045715"/>
                  </a:lnTo>
                  <a:lnTo>
                    <a:pt x="5375438" y="5030732"/>
                  </a:lnTo>
                  <a:lnTo>
                    <a:pt x="5423731" y="5015256"/>
                  </a:lnTo>
                  <a:lnTo>
                    <a:pt x="5471772" y="4999287"/>
                  </a:lnTo>
                  <a:lnTo>
                    <a:pt x="5519551" y="4982824"/>
                  </a:lnTo>
                  <a:lnTo>
                    <a:pt x="5567063" y="4965868"/>
                  </a:lnTo>
                  <a:lnTo>
                    <a:pt x="5614298" y="4948418"/>
                  </a:lnTo>
                  <a:lnTo>
                    <a:pt x="5661249" y="4930475"/>
                  </a:lnTo>
                  <a:lnTo>
                    <a:pt x="5707907" y="4912038"/>
                  </a:lnTo>
                  <a:lnTo>
                    <a:pt x="5754266" y="4893107"/>
                  </a:lnTo>
                  <a:lnTo>
                    <a:pt x="5800316" y="4873681"/>
                  </a:lnTo>
                  <a:lnTo>
                    <a:pt x="5846051" y="4853762"/>
                  </a:lnTo>
                  <a:lnTo>
                    <a:pt x="5891462" y="4833349"/>
                  </a:lnTo>
                  <a:lnTo>
                    <a:pt x="5936540" y="4812441"/>
                  </a:lnTo>
                  <a:lnTo>
                    <a:pt x="5981280" y="4791039"/>
                  </a:lnTo>
                  <a:lnTo>
                    <a:pt x="6025671" y="4769142"/>
                  </a:lnTo>
                  <a:lnTo>
                    <a:pt x="6069707" y="4746751"/>
                  </a:lnTo>
                  <a:lnTo>
                    <a:pt x="6113379" y="4723865"/>
                  </a:lnTo>
                  <a:lnTo>
                    <a:pt x="6156680" y="4700484"/>
                  </a:lnTo>
                  <a:lnTo>
                    <a:pt x="6199602" y="4676608"/>
                  </a:lnTo>
                  <a:lnTo>
                    <a:pt x="6242136" y="4652238"/>
                  </a:lnTo>
                  <a:lnTo>
                    <a:pt x="6284275" y="4627372"/>
                  </a:lnTo>
                  <a:lnTo>
                    <a:pt x="6326011" y="4602010"/>
                  </a:lnTo>
                  <a:lnTo>
                    <a:pt x="6367336" y="4576154"/>
                  </a:lnTo>
                  <a:lnTo>
                    <a:pt x="6408242" y="4549802"/>
                  </a:lnTo>
                  <a:lnTo>
                    <a:pt x="6448721" y="4522954"/>
                  </a:lnTo>
                  <a:lnTo>
                    <a:pt x="6488765" y="4495611"/>
                  </a:lnTo>
                  <a:lnTo>
                    <a:pt x="6531171" y="4465769"/>
                  </a:lnTo>
                  <a:lnTo>
                    <a:pt x="6572754" y="4435579"/>
                  </a:lnTo>
                  <a:lnTo>
                    <a:pt x="6613513" y="4405049"/>
                  </a:lnTo>
                  <a:lnTo>
                    <a:pt x="6653449" y="4374184"/>
                  </a:lnTo>
                  <a:lnTo>
                    <a:pt x="6692562" y="4342992"/>
                  </a:lnTo>
                  <a:lnTo>
                    <a:pt x="6730851" y="4311480"/>
                  </a:lnTo>
                  <a:lnTo>
                    <a:pt x="6768317" y="4279653"/>
                  </a:lnTo>
                  <a:lnTo>
                    <a:pt x="6804959" y="4247520"/>
                  </a:lnTo>
                  <a:lnTo>
                    <a:pt x="6840778" y="4215088"/>
                  </a:lnTo>
                  <a:lnTo>
                    <a:pt x="6875773" y="4182361"/>
                  </a:lnTo>
                  <a:lnTo>
                    <a:pt x="6909945" y="4149349"/>
                  </a:lnTo>
                  <a:lnTo>
                    <a:pt x="6943293" y="4116057"/>
                  </a:lnTo>
                  <a:lnTo>
                    <a:pt x="6975819" y="4082492"/>
                  </a:lnTo>
                  <a:lnTo>
                    <a:pt x="7007520" y="4048662"/>
                  </a:lnTo>
                  <a:lnTo>
                    <a:pt x="7038398" y="4014572"/>
                  </a:lnTo>
                  <a:lnTo>
                    <a:pt x="7068453" y="3980230"/>
                  </a:lnTo>
                  <a:lnTo>
                    <a:pt x="7097685" y="3945643"/>
                  </a:lnTo>
                  <a:lnTo>
                    <a:pt x="7126093" y="3910817"/>
                  </a:lnTo>
                  <a:lnTo>
                    <a:pt x="7153677" y="3875759"/>
                  </a:lnTo>
                  <a:lnTo>
                    <a:pt x="7180439" y="3840476"/>
                  </a:lnTo>
                  <a:lnTo>
                    <a:pt x="7206376" y="3804975"/>
                  </a:lnTo>
                  <a:lnTo>
                    <a:pt x="7231491" y="3769263"/>
                  </a:lnTo>
                  <a:lnTo>
                    <a:pt x="7255781" y="3733346"/>
                  </a:lnTo>
                  <a:lnTo>
                    <a:pt x="7279249" y="3697231"/>
                  </a:lnTo>
                  <a:lnTo>
                    <a:pt x="7301893" y="3660926"/>
                  </a:lnTo>
                  <a:lnTo>
                    <a:pt x="7323714" y="3624436"/>
                  </a:lnTo>
                  <a:lnTo>
                    <a:pt x="7344711" y="3587769"/>
                  </a:lnTo>
                  <a:lnTo>
                    <a:pt x="7364885" y="3550932"/>
                  </a:lnTo>
                  <a:lnTo>
                    <a:pt x="7384235" y="3513931"/>
                  </a:lnTo>
                  <a:lnTo>
                    <a:pt x="7402762" y="3476773"/>
                  </a:lnTo>
                  <a:lnTo>
                    <a:pt x="7420466" y="3439465"/>
                  </a:lnTo>
                  <a:lnTo>
                    <a:pt x="7437346" y="3402014"/>
                  </a:lnTo>
                  <a:lnTo>
                    <a:pt x="7453402" y="3364427"/>
                  </a:lnTo>
                  <a:lnTo>
                    <a:pt x="7468636" y="3326710"/>
                  </a:lnTo>
                  <a:lnTo>
                    <a:pt x="7483046" y="3288870"/>
                  </a:lnTo>
                  <a:lnTo>
                    <a:pt x="7496632" y="3250915"/>
                  </a:lnTo>
                  <a:lnTo>
                    <a:pt x="7509395" y="3212850"/>
                  </a:lnTo>
                  <a:lnTo>
                    <a:pt x="7521335" y="3174683"/>
                  </a:lnTo>
                  <a:lnTo>
                    <a:pt x="7532451" y="3136421"/>
                  </a:lnTo>
                  <a:lnTo>
                    <a:pt x="7542744" y="3098070"/>
                  </a:lnTo>
                  <a:lnTo>
                    <a:pt x="7552213" y="3059637"/>
                  </a:lnTo>
                  <a:lnTo>
                    <a:pt x="7560859" y="3021130"/>
                  </a:lnTo>
                  <a:lnTo>
                    <a:pt x="7568681" y="2982554"/>
                  </a:lnTo>
                  <a:lnTo>
                    <a:pt x="7575680" y="2943916"/>
                  </a:lnTo>
                  <a:lnTo>
                    <a:pt x="7581856" y="2905225"/>
                  </a:lnTo>
                  <a:lnTo>
                    <a:pt x="7587208" y="2866485"/>
                  </a:lnTo>
                  <a:lnTo>
                    <a:pt x="7591737" y="2827705"/>
                  </a:lnTo>
                  <a:lnTo>
                    <a:pt x="7595442" y="2788890"/>
                  </a:lnTo>
                  <a:lnTo>
                    <a:pt x="7598324" y="2750048"/>
                  </a:lnTo>
                  <a:lnTo>
                    <a:pt x="7600383" y="2711186"/>
                  </a:lnTo>
                  <a:lnTo>
                    <a:pt x="7601618" y="2672310"/>
                  </a:lnTo>
                  <a:lnTo>
                    <a:pt x="7602030" y="2633427"/>
                  </a:lnTo>
                  <a:lnTo>
                    <a:pt x="7601618" y="2594544"/>
                  </a:lnTo>
                  <a:lnTo>
                    <a:pt x="7600383" y="2555668"/>
                  </a:lnTo>
                  <a:lnTo>
                    <a:pt x="7598324" y="2516806"/>
                  </a:lnTo>
                  <a:lnTo>
                    <a:pt x="7595442" y="2477964"/>
                  </a:lnTo>
                  <a:lnTo>
                    <a:pt x="7591737" y="2439150"/>
                  </a:lnTo>
                  <a:lnTo>
                    <a:pt x="7587208" y="2400369"/>
                  </a:lnTo>
                  <a:lnTo>
                    <a:pt x="7581856" y="2361630"/>
                  </a:lnTo>
                  <a:lnTo>
                    <a:pt x="7575680" y="2322938"/>
                  </a:lnTo>
                  <a:lnTo>
                    <a:pt x="7568681" y="2284301"/>
                  </a:lnTo>
                  <a:lnTo>
                    <a:pt x="7560859" y="2245725"/>
                  </a:lnTo>
                  <a:lnTo>
                    <a:pt x="7552213" y="2207217"/>
                  </a:lnTo>
                  <a:lnTo>
                    <a:pt x="7542744" y="2168784"/>
                  </a:lnTo>
                  <a:lnTo>
                    <a:pt x="7532451" y="2130433"/>
                  </a:lnTo>
                  <a:lnTo>
                    <a:pt x="7521335" y="2092171"/>
                  </a:lnTo>
                  <a:lnTo>
                    <a:pt x="7509395" y="2054004"/>
                  </a:lnTo>
                  <a:lnTo>
                    <a:pt x="7496632" y="2015939"/>
                  </a:lnTo>
                  <a:lnTo>
                    <a:pt x="7483046" y="1977984"/>
                  </a:lnTo>
                  <a:lnTo>
                    <a:pt x="7468636" y="1940144"/>
                  </a:lnTo>
                  <a:lnTo>
                    <a:pt x="7453402" y="1902427"/>
                  </a:lnTo>
                  <a:lnTo>
                    <a:pt x="7437346" y="1864840"/>
                  </a:lnTo>
                  <a:lnTo>
                    <a:pt x="7420466" y="1827389"/>
                  </a:lnTo>
                  <a:lnTo>
                    <a:pt x="7402762" y="1790081"/>
                  </a:lnTo>
                  <a:lnTo>
                    <a:pt x="7384235" y="1752924"/>
                  </a:lnTo>
                  <a:lnTo>
                    <a:pt x="7364885" y="1715923"/>
                  </a:lnTo>
                  <a:lnTo>
                    <a:pt x="7344711" y="1679085"/>
                  </a:lnTo>
                  <a:lnTo>
                    <a:pt x="7323714" y="1642418"/>
                  </a:lnTo>
                  <a:lnTo>
                    <a:pt x="7301893" y="1605929"/>
                  </a:lnTo>
                  <a:lnTo>
                    <a:pt x="7279249" y="1569623"/>
                  </a:lnTo>
                  <a:lnTo>
                    <a:pt x="7255781" y="1533509"/>
                  </a:lnTo>
                  <a:lnTo>
                    <a:pt x="7231491" y="1497592"/>
                  </a:lnTo>
                  <a:lnTo>
                    <a:pt x="7206376" y="1461879"/>
                  </a:lnTo>
                  <a:lnTo>
                    <a:pt x="7180439" y="1426378"/>
                  </a:lnTo>
                  <a:lnTo>
                    <a:pt x="7153677" y="1391095"/>
                  </a:lnTo>
                  <a:lnTo>
                    <a:pt x="7126093" y="1356038"/>
                  </a:lnTo>
                  <a:lnTo>
                    <a:pt x="7097685" y="1321212"/>
                  </a:lnTo>
                  <a:lnTo>
                    <a:pt x="7068453" y="1286624"/>
                  </a:lnTo>
                  <a:lnTo>
                    <a:pt x="7038398" y="1252282"/>
                  </a:lnTo>
                  <a:lnTo>
                    <a:pt x="7007520" y="1218193"/>
                  </a:lnTo>
                  <a:lnTo>
                    <a:pt x="6975819" y="1184362"/>
                  </a:lnTo>
                  <a:lnTo>
                    <a:pt x="6943293" y="1150797"/>
                  </a:lnTo>
                  <a:lnTo>
                    <a:pt x="6909945" y="1117505"/>
                  </a:lnTo>
                  <a:lnTo>
                    <a:pt x="6875773" y="1084493"/>
                  </a:lnTo>
                  <a:lnTo>
                    <a:pt x="6840778" y="1051767"/>
                  </a:lnTo>
                  <a:lnTo>
                    <a:pt x="6804959" y="1019334"/>
                  </a:lnTo>
                  <a:lnTo>
                    <a:pt x="6768317" y="987201"/>
                  </a:lnTo>
                  <a:lnTo>
                    <a:pt x="6730851" y="955375"/>
                  </a:lnTo>
                  <a:lnTo>
                    <a:pt x="6692562" y="923862"/>
                  </a:lnTo>
                  <a:lnTo>
                    <a:pt x="6653449" y="892670"/>
                  </a:lnTo>
                  <a:lnTo>
                    <a:pt x="6613513" y="861806"/>
                  </a:lnTo>
                  <a:lnTo>
                    <a:pt x="6572754" y="831275"/>
                  </a:lnTo>
                  <a:lnTo>
                    <a:pt x="6531171" y="801085"/>
                  </a:lnTo>
                  <a:lnTo>
                    <a:pt x="6488765" y="771243"/>
                  </a:lnTo>
                  <a:lnTo>
                    <a:pt x="6449491" y="744417"/>
                  </a:lnTo>
                  <a:lnTo>
                    <a:pt x="6409798" y="718066"/>
                  </a:lnTo>
                  <a:lnTo>
                    <a:pt x="6369695" y="692190"/>
                  </a:lnTo>
                  <a:lnTo>
                    <a:pt x="6329188" y="666789"/>
                  </a:lnTo>
                  <a:lnTo>
                    <a:pt x="6288285" y="641862"/>
                  </a:lnTo>
                  <a:lnTo>
                    <a:pt x="6246993" y="617411"/>
                  </a:lnTo>
                  <a:lnTo>
                    <a:pt x="6205320" y="593434"/>
                  </a:lnTo>
                  <a:lnTo>
                    <a:pt x="6163274" y="569933"/>
                  </a:lnTo>
                  <a:lnTo>
                    <a:pt x="6120862" y="546906"/>
                  </a:lnTo>
                  <a:lnTo>
                    <a:pt x="6078091" y="524354"/>
                  </a:lnTo>
                  <a:lnTo>
                    <a:pt x="6034969" y="502277"/>
                  </a:lnTo>
                  <a:lnTo>
                    <a:pt x="5991503" y="480675"/>
                  </a:lnTo>
                  <a:lnTo>
                    <a:pt x="5947701" y="459548"/>
                  </a:lnTo>
                  <a:lnTo>
                    <a:pt x="5903570" y="438895"/>
                  </a:lnTo>
                  <a:lnTo>
                    <a:pt x="5859118" y="418718"/>
                  </a:lnTo>
                  <a:lnTo>
                    <a:pt x="5814352" y="399015"/>
                  </a:lnTo>
                  <a:lnTo>
                    <a:pt x="5769279" y="379787"/>
                  </a:lnTo>
                  <a:lnTo>
                    <a:pt x="5723908" y="361034"/>
                  </a:lnTo>
                  <a:lnTo>
                    <a:pt x="5678246" y="342756"/>
                  </a:lnTo>
                  <a:lnTo>
                    <a:pt x="5632299" y="324952"/>
                  </a:lnTo>
                  <a:lnTo>
                    <a:pt x="5586077" y="307624"/>
                  </a:lnTo>
                  <a:lnTo>
                    <a:pt x="5539585" y="290770"/>
                  </a:lnTo>
                  <a:lnTo>
                    <a:pt x="5492832" y="274391"/>
                  </a:lnTo>
                  <a:lnTo>
                    <a:pt x="5445825" y="258487"/>
                  </a:lnTo>
                  <a:lnTo>
                    <a:pt x="5398571" y="243058"/>
                  </a:lnTo>
                  <a:lnTo>
                    <a:pt x="5351078" y="228104"/>
                  </a:lnTo>
                  <a:lnTo>
                    <a:pt x="5303354" y="213624"/>
                  </a:lnTo>
                  <a:lnTo>
                    <a:pt x="5255405" y="199619"/>
                  </a:lnTo>
                  <a:lnTo>
                    <a:pt x="5207240" y="186089"/>
                  </a:lnTo>
                  <a:lnTo>
                    <a:pt x="5158866" y="173034"/>
                  </a:lnTo>
                  <a:lnTo>
                    <a:pt x="5110290" y="160453"/>
                  </a:lnTo>
                  <a:lnTo>
                    <a:pt x="5061520" y="148348"/>
                  </a:lnTo>
                  <a:lnTo>
                    <a:pt x="5012563" y="136717"/>
                  </a:lnTo>
                  <a:lnTo>
                    <a:pt x="4963427" y="125561"/>
                  </a:lnTo>
                  <a:lnTo>
                    <a:pt x="4914119" y="114879"/>
                  </a:lnTo>
                  <a:lnTo>
                    <a:pt x="4864647" y="104673"/>
                  </a:lnTo>
                  <a:lnTo>
                    <a:pt x="4815018" y="94941"/>
                  </a:lnTo>
                  <a:lnTo>
                    <a:pt x="4765240" y="85684"/>
                  </a:lnTo>
                  <a:lnTo>
                    <a:pt x="4715319" y="76902"/>
                  </a:lnTo>
                  <a:lnTo>
                    <a:pt x="4665265" y="68594"/>
                  </a:lnTo>
                  <a:lnTo>
                    <a:pt x="4615083" y="60761"/>
                  </a:lnTo>
                  <a:lnTo>
                    <a:pt x="4564782" y="53403"/>
                  </a:lnTo>
                  <a:lnTo>
                    <a:pt x="4514369" y="46520"/>
                  </a:lnTo>
                  <a:lnTo>
                    <a:pt x="4463852" y="40111"/>
                  </a:lnTo>
                  <a:lnTo>
                    <a:pt x="4413237" y="34178"/>
                  </a:lnTo>
                  <a:lnTo>
                    <a:pt x="4362533" y="28719"/>
                  </a:lnTo>
                  <a:lnTo>
                    <a:pt x="4311747" y="23734"/>
                  </a:lnTo>
                  <a:lnTo>
                    <a:pt x="4260886" y="19225"/>
                  </a:lnTo>
                  <a:lnTo>
                    <a:pt x="4209958" y="15190"/>
                  </a:lnTo>
                  <a:lnTo>
                    <a:pt x="4158971" y="11629"/>
                  </a:lnTo>
                  <a:lnTo>
                    <a:pt x="4107931" y="8544"/>
                  </a:lnTo>
                  <a:lnTo>
                    <a:pt x="4056846" y="5933"/>
                  </a:lnTo>
                  <a:lnTo>
                    <a:pt x="4005724" y="3797"/>
                  </a:lnTo>
                  <a:lnTo>
                    <a:pt x="3954573" y="2136"/>
                  </a:lnTo>
                  <a:lnTo>
                    <a:pt x="3903399" y="949"/>
                  </a:lnTo>
                  <a:lnTo>
                    <a:pt x="3852211" y="237"/>
                  </a:lnTo>
                  <a:lnTo>
                    <a:pt x="3801015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1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1F01E5-5ED4-4517-87E1-68E774AF73F1}"/>
              </a:ext>
            </a:extLst>
          </p:cNvPr>
          <p:cNvSpPr txBox="1"/>
          <p:nvPr/>
        </p:nvSpPr>
        <p:spPr>
          <a:xfrm>
            <a:off x="11448442" y="1539875"/>
            <a:ext cx="53092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Can you think of words to describe the seasons in Britain?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A73E414-C730-4636-A38D-A7288F2F4BBC}"/>
              </a:ext>
            </a:extLst>
          </p:cNvPr>
          <p:cNvSpPr txBox="1"/>
          <p:nvPr/>
        </p:nvSpPr>
        <p:spPr>
          <a:xfrm>
            <a:off x="2953926" y="1497089"/>
            <a:ext cx="53092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Do you remember what ‘seasonal food’ means?</a:t>
            </a:r>
          </a:p>
        </p:txBody>
      </p:sp>
      <p:pic>
        <p:nvPicPr>
          <p:cNvPr id="2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C93B927-FDB7-4A28-A430-1C38FF0745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41153" y="6078281"/>
            <a:ext cx="4052232" cy="405223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2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38166" y="146592"/>
            <a:ext cx="16690975" cy="10816590"/>
            <a:chOff x="1738166" y="146592"/>
            <a:chExt cx="16690975" cy="1081659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38166" y="146592"/>
              <a:ext cx="16690591" cy="1081642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821934" y="230359"/>
              <a:ext cx="16439515" cy="10565130"/>
            </a:xfrm>
            <a:custGeom>
              <a:avLst/>
              <a:gdLst/>
              <a:ahLst/>
              <a:cxnLst/>
              <a:rect l="l" t="t" r="r" b="b"/>
              <a:pathLst>
                <a:path w="16439515" h="10565130">
                  <a:moveTo>
                    <a:pt x="16439290" y="0"/>
                  </a:moveTo>
                  <a:lnTo>
                    <a:pt x="0" y="0"/>
                  </a:lnTo>
                  <a:lnTo>
                    <a:pt x="0" y="10565123"/>
                  </a:lnTo>
                  <a:lnTo>
                    <a:pt x="16439290" y="10565123"/>
                  </a:lnTo>
                  <a:lnTo>
                    <a:pt x="164392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21934" y="230359"/>
              <a:ext cx="16439515" cy="10565130"/>
            </a:xfrm>
            <a:custGeom>
              <a:avLst/>
              <a:gdLst/>
              <a:ahLst/>
              <a:cxnLst/>
              <a:rect l="l" t="t" r="r" b="b"/>
              <a:pathLst>
                <a:path w="16439515" h="10565130">
                  <a:moveTo>
                    <a:pt x="0" y="0"/>
                  </a:moveTo>
                  <a:lnTo>
                    <a:pt x="16439290" y="0"/>
                  </a:lnTo>
                  <a:lnTo>
                    <a:pt x="16439290" y="10565123"/>
                  </a:lnTo>
                  <a:lnTo>
                    <a:pt x="0" y="10565123"/>
                  </a:lnTo>
                  <a:lnTo>
                    <a:pt x="0" y="0"/>
                  </a:lnTo>
                  <a:close/>
                </a:path>
              </a:pathLst>
            </a:custGeom>
            <a:ln w="1047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352942" y="217659"/>
            <a:ext cx="11397615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114" dirty="0">
                <a:solidFill>
                  <a:srgbClr val="011893"/>
                </a:solidFill>
                <a:latin typeface="Calibri"/>
                <a:cs typeface="Calibri"/>
              </a:rPr>
              <a:t>What</a:t>
            </a:r>
            <a:r>
              <a:rPr sz="4600" spc="450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105" dirty="0">
                <a:solidFill>
                  <a:srgbClr val="011893"/>
                </a:solidFill>
                <a:latin typeface="Calibri"/>
                <a:cs typeface="Calibri"/>
              </a:rPr>
              <a:t>are</a:t>
            </a:r>
            <a:r>
              <a:rPr sz="4600" spc="450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135" dirty="0">
                <a:solidFill>
                  <a:srgbClr val="011893"/>
                </a:solidFill>
                <a:latin typeface="Calibri"/>
                <a:cs typeface="Calibri"/>
              </a:rPr>
              <a:t>the</a:t>
            </a:r>
            <a:r>
              <a:rPr sz="4600" spc="450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170" dirty="0">
                <a:solidFill>
                  <a:srgbClr val="011893"/>
                </a:solidFill>
                <a:latin typeface="Calibri"/>
                <a:cs typeface="Calibri"/>
              </a:rPr>
              <a:t>different</a:t>
            </a:r>
            <a:r>
              <a:rPr sz="4600" spc="450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70" dirty="0">
                <a:solidFill>
                  <a:srgbClr val="011893"/>
                </a:solidFill>
                <a:latin typeface="Calibri"/>
                <a:cs typeface="Calibri"/>
              </a:rPr>
              <a:t>seasons</a:t>
            </a:r>
            <a:r>
              <a:rPr sz="4600" spc="455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-160" dirty="0">
                <a:solidFill>
                  <a:srgbClr val="011893"/>
                </a:solidFill>
                <a:latin typeface="Calibri"/>
                <a:cs typeface="Calibri"/>
              </a:rPr>
              <a:t>like</a:t>
            </a:r>
            <a:r>
              <a:rPr sz="4600" spc="450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-130" dirty="0">
                <a:solidFill>
                  <a:srgbClr val="011893"/>
                </a:solidFill>
                <a:latin typeface="Calibri"/>
                <a:cs typeface="Calibri"/>
              </a:rPr>
              <a:t>in</a:t>
            </a:r>
            <a:r>
              <a:rPr sz="4600" spc="450" dirty="0">
                <a:solidFill>
                  <a:srgbClr val="011893"/>
                </a:solidFill>
                <a:latin typeface="Calibri"/>
                <a:cs typeface="Calibri"/>
              </a:rPr>
              <a:t> </a:t>
            </a:r>
            <a:r>
              <a:rPr sz="4600" spc="-75" dirty="0">
                <a:solidFill>
                  <a:srgbClr val="011893"/>
                </a:solidFill>
                <a:latin typeface="Calibri"/>
                <a:cs typeface="Calibri"/>
              </a:rPr>
              <a:t>Britain?</a:t>
            </a:r>
            <a:endParaRPr sz="46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180505" y="338104"/>
            <a:ext cx="15964535" cy="10250805"/>
            <a:chOff x="2180505" y="338104"/>
            <a:chExt cx="15964535" cy="10250805"/>
          </a:xfrm>
        </p:grpSpPr>
        <p:pic>
          <p:nvPicPr>
            <p:cNvPr id="10" name="object 10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044562" y="338104"/>
              <a:ext cx="1099867" cy="150862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80505" y="1127138"/>
              <a:ext cx="15818871" cy="946150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7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FE302A-E05E-4E2A-A267-1E4D3F7D6BA5}"/>
              </a:ext>
            </a:extLst>
          </p:cNvPr>
          <p:cNvSpPr txBox="1"/>
          <p:nvPr/>
        </p:nvSpPr>
        <p:spPr>
          <a:xfrm>
            <a:off x="2889250" y="1127138"/>
            <a:ext cx="64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</a:rPr>
              <a:t>Spring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786694-9288-45B5-8C7D-74E1546EDA23}"/>
              </a:ext>
            </a:extLst>
          </p:cNvPr>
          <p:cNvSpPr txBox="1"/>
          <p:nvPr/>
        </p:nvSpPr>
        <p:spPr>
          <a:xfrm>
            <a:off x="10381689" y="1092415"/>
            <a:ext cx="64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FFC000"/>
                </a:solidFill>
              </a:rPr>
              <a:t>Summer</a:t>
            </a:r>
            <a:r>
              <a:rPr lang="en-GB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C4F93D-B607-4832-8582-72B7977525A7}"/>
              </a:ext>
            </a:extLst>
          </p:cNvPr>
          <p:cNvSpPr txBox="1"/>
          <p:nvPr/>
        </p:nvSpPr>
        <p:spPr>
          <a:xfrm>
            <a:off x="2889250" y="5873763"/>
            <a:ext cx="64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002060"/>
                </a:solidFill>
              </a:rPr>
              <a:t>Winter</a:t>
            </a:r>
            <a:r>
              <a:rPr lang="en-GB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4F1B73-733C-4E1A-90E7-F24080D48ADF}"/>
              </a:ext>
            </a:extLst>
          </p:cNvPr>
          <p:cNvSpPr txBox="1"/>
          <p:nvPr/>
        </p:nvSpPr>
        <p:spPr>
          <a:xfrm>
            <a:off x="11187345" y="5732480"/>
            <a:ext cx="64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chemeClr val="accent6">
                    <a:lumMod val="50000"/>
                  </a:schemeClr>
                </a:solidFill>
              </a:rPr>
              <a:t>Autumn</a:t>
            </a:r>
            <a:r>
              <a:rPr lang="en-GB" sz="6000" dirty="0">
                <a:solidFill>
                  <a:srgbClr val="00B050"/>
                </a:solidFill>
              </a:rPr>
              <a:t> </a:t>
            </a:r>
            <a:r>
              <a:rPr lang="en-GB" dirty="0"/>
              <a:t> </a:t>
            </a:r>
          </a:p>
        </p:txBody>
      </p:sp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576466-2832-4BD3-9383-256B32DD9E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010089" y="4502163"/>
            <a:ext cx="274320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9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64870" y="7727513"/>
            <a:ext cx="16690975" cy="3581400"/>
            <a:chOff x="1664870" y="7727513"/>
            <a:chExt cx="16690975" cy="3581400"/>
          </a:xfrm>
        </p:grpSpPr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64870" y="7727513"/>
              <a:ext cx="2921377" cy="358104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85811" y="7750217"/>
              <a:ext cx="2836346" cy="355834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66359" y="9025903"/>
              <a:ext cx="13989102" cy="197899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522108" y="9172495"/>
              <a:ext cx="13644880" cy="1602105"/>
            </a:xfrm>
            <a:custGeom>
              <a:avLst/>
              <a:gdLst/>
              <a:ahLst/>
              <a:cxnLst/>
              <a:rect l="l" t="t" r="r" b="b"/>
              <a:pathLst>
                <a:path w="13644880" h="1602104">
                  <a:moveTo>
                    <a:pt x="13258109" y="0"/>
                  </a:moveTo>
                  <a:lnTo>
                    <a:pt x="806917" y="0"/>
                  </a:lnTo>
                  <a:lnTo>
                    <a:pt x="755828" y="3370"/>
                  </a:lnTo>
                  <a:lnTo>
                    <a:pt x="706850" y="13192"/>
                  </a:lnTo>
                  <a:lnTo>
                    <a:pt x="660386" y="29031"/>
                  </a:lnTo>
                  <a:lnTo>
                    <a:pt x="616840" y="50453"/>
                  </a:lnTo>
                  <a:lnTo>
                    <a:pt x="576615" y="77025"/>
                  </a:lnTo>
                  <a:lnTo>
                    <a:pt x="540117" y="108311"/>
                  </a:lnTo>
                  <a:lnTo>
                    <a:pt x="507747" y="143877"/>
                  </a:lnTo>
                  <a:lnTo>
                    <a:pt x="479911" y="183290"/>
                  </a:lnTo>
                  <a:lnTo>
                    <a:pt x="457011" y="226115"/>
                  </a:lnTo>
                  <a:lnTo>
                    <a:pt x="439452" y="271918"/>
                  </a:lnTo>
                  <a:lnTo>
                    <a:pt x="0" y="351758"/>
                  </a:lnTo>
                  <a:lnTo>
                    <a:pt x="420144" y="484938"/>
                  </a:lnTo>
                  <a:lnTo>
                    <a:pt x="420144" y="1215282"/>
                  </a:lnTo>
                  <a:lnTo>
                    <a:pt x="423156" y="1263807"/>
                  </a:lnTo>
                  <a:lnTo>
                    <a:pt x="431953" y="1310531"/>
                  </a:lnTo>
                  <a:lnTo>
                    <a:pt x="446171" y="1355091"/>
                  </a:lnTo>
                  <a:lnTo>
                    <a:pt x="465449" y="1397126"/>
                  </a:lnTo>
                  <a:lnTo>
                    <a:pt x="489424" y="1436272"/>
                  </a:lnTo>
                  <a:lnTo>
                    <a:pt x="517736" y="1472169"/>
                  </a:lnTo>
                  <a:lnTo>
                    <a:pt x="550022" y="1504454"/>
                  </a:lnTo>
                  <a:lnTo>
                    <a:pt x="585919" y="1532765"/>
                  </a:lnTo>
                  <a:lnTo>
                    <a:pt x="625067" y="1556740"/>
                  </a:lnTo>
                  <a:lnTo>
                    <a:pt x="667102" y="1576018"/>
                  </a:lnTo>
                  <a:lnTo>
                    <a:pt x="711664" y="1590236"/>
                  </a:lnTo>
                  <a:lnTo>
                    <a:pt x="758390" y="1599032"/>
                  </a:lnTo>
                  <a:lnTo>
                    <a:pt x="806917" y="1602045"/>
                  </a:lnTo>
                  <a:lnTo>
                    <a:pt x="13258109" y="1602045"/>
                  </a:lnTo>
                  <a:lnTo>
                    <a:pt x="13306637" y="1599032"/>
                  </a:lnTo>
                  <a:lnTo>
                    <a:pt x="13353362" y="1590236"/>
                  </a:lnTo>
                  <a:lnTo>
                    <a:pt x="13397924" y="1576018"/>
                  </a:lnTo>
                  <a:lnTo>
                    <a:pt x="13439960" y="1556740"/>
                  </a:lnTo>
                  <a:lnTo>
                    <a:pt x="13479107" y="1532765"/>
                  </a:lnTo>
                  <a:lnTo>
                    <a:pt x="13515005" y="1504454"/>
                  </a:lnTo>
                  <a:lnTo>
                    <a:pt x="13547290" y="1472169"/>
                  </a:lnTo>
                  <a:lnTo>
                    <a:pt x="13575602" y="1436272"/>
                  </a:lnTo>
                  <a:lnTo>
                    <a:pt x="13599578" y="1397126"/>
                  </a:lnTo>
                  <a:lnTo>
                    <a:pt x="13618856" y="1355091"/>
                  </a:lnTo>
                  <a:lnTo>
                    <a:pt x="13633074" y="1310531"/>
                  </a:lnTo>
                  <a:lnTo>
                    <a:pt x="13641870" y="1263807"/>
                  </a:lnTo>
                  <a:lnTo>
                    <a:pt x="13644882" y="1215282"/>
                  </a:lnTo>
                  <a:lnTo>
                    <a:pt x="13644882" y="386773"/>
                  </a:lnTo>
                  <a:lnTo>
                    <a:pt x="13641870" y="338245"/>
                  </a:lnTo>
                  <a:lnTo>
                    <a:pt x="13633074" y="291520"/>
                  </a:lnTo>
                  <a:lnTo>
                    <a:pt x="13618856" y="246958"/>
                  </a:lnTo>
                  <a:lnTo>
                    <a:pt x="13599578" y="204922"/>
                  </a:lnTo>
                  <a:lnTo>
                    <a:pt x="13575602" y="165775"/>
                  </a:lnTo>
                  <a:lnTo>
                    <a:pt x="13547290" y="129877"/>
                  </a:lnTo>
                  <a:lnTo>
                    <a:pt x="13515005" y="97592"/>
                  </a:lnTo>
                  <a:lnTo>
                    <a:pt x="13479107" y="69280"/>
                  </a:lnTo>
                  <a:lnTo>
                    <a:pt x="13439960" y="45304"/>
                  </a:lnTo>
                  <a:lnTo>
                    <a:pt x="13397924" y="26026"/>
                  </a:lnTo>
                  <a:lnTo>
                    <a:pt x="13353362" y="11808"/>
                  </a:lnTo>
                  <a:lnTo>
                    <a:pt x="13306637" y="3012"/>
                  </a:lnTo>
                  <a:lnTo>
                    <a:pt x="13258109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522108" y="9172495"/>
              <a:ext cx="13644880" cy="1602105"/>
            </a:xfrm>
            <a:custGeom>
              <a:avLst/>
              <a:gdLst/>
              <a:ahLst/>
              <a:cxnLst/>
              <a:rect l="l" t="t" r="r" b="b"/>
              <a:pathLst>
                <a:path w="13644880" h="1602104">
                  <a:moveTo>
                    <a:pt x="806917" y="0"/>
                  </a:moveTo>
                  <a:lnTo>
                    <a:pt x="755828" y="3370"/>
                  </a:lnTo>
                  <a:lnTo>
                    <a:pt x="706850" y="13192"/>
                  </a:lnTo>
                  <a:lnTo>
                    <a:pt x="660386" y="29031"/>
                  </a:lnTo>
                  <a:lnTo>
                    <a:pt x="616840" y="50453"/>
                  </a:lnTo>
                  <a:lnTo>
                    <a:pt x="576615" y="77025"/>
                  </a:lnTo>
                  <a:lnTo>
                    <a:pt x="540117" y="108311"/>
                  </a:lnTo>
                  <a:lnTo>
                    <a:pt x="507747" y="143877"/>
                  </a:lnTo>
                  <a:lnTo>
                    <a:pt x="479911" y="183290"/>
                  </a:lnTo>
                  <a:lnTo>
                    <a:pt x="457011" y="226115"/>
                  </a:lnTo>
                  <a:lnTo>
                    <a:pt x="439452" y="271918"/>
                  </a:lnTo>
                  <a:lnTo>
                    <a:pt x="0" y="351758"/>
                  </a:lnTo>
                  <a:lnTo>
                    <a:pt x="420144" y="484938"/>
                  </a:lnTo>
                  <a:lnTo>
                    <a:pt x="420144" y="1215282"/>
                  </a:lnTo>
                  <a:lnTo>
                    <a:pt x="423156" y="1263807"/>
                  </a:lnTo>
                  <a:lnTo>
                    <a:pt x="431953" y="1310531"/>
                  </a:lnTo>
                  <a:lnTo>
                    <a:pt x="446171" y="1355091"/>
                  </a:lnTo>
                  <a:lnTo>
                    <a:pt x="465449" y="1397126"/>
                  </a:lnTo>
                  <a:lnTo>
                    <a:pt x="489424" y="1436272"/>
                  </a:lnTo>
                  <a:lnTo>
                    <a:pt x="517736" y="1472169"/>
                  </a:lnTo>
                  <a:lnTo>
                    <a:pt x="550022" y="1504454"/>
                  </a:lnTo>
                  <a:lnTo>
                    <a:pt x="585919" y="1532765"/>
                  </a:lnTo>
                  <a:lnTo>
                    <a:pt x="625067" y="1556740"/>
                  </a:lnTo>
                  <a:lnTo>
                    <a:pt x="667102" y="1576018"/>
                  </a:lnTo>
                  <a:lnTo>
                    <a:pt x="711664" y="1590236"/>
                  </a:lnTo>
                  <a:lnTo>
                    <a:pt x="758390" y="1599032"/>
                  </a:lnTo>
                  <a:lnTo>
                    <a:pt x="806917" y="1602045"/>
                  </a:lnTo>
                  <a:lnTo>
                    <a:pt x="13258109" y="1602045"/>
                  </a:lnTo>
                  <a:lnTo>
                    <a:pt x="13306637" y="1599032"/>
                  </a:lnTo>
                  <a:lnTo>
                    <a:pt x="13353362" y="1590236"/>
                  </a:lnTo>
                  <a:lnTo>
                    <a:pt x="13397924" y="1576018"/>
                  </a:lnTo>
                  <a:lnTo>
                    <a:pt x="13439960" y="1556740"/>
                  </a:lnTo>
                  <a:lnTo>
                    <a:pt x="13479107" y="1532765"/>
                  </a:lnTo>
                  <a:lnTo>
                    <a:pt x="13515005" y="1504454"/>
                  </a:lnTo>
                  <a:lnTo>
                    <a:pt x="13547290" y="1472169"/>
                  </a:lnTo>
                  <a:lnTo>
                    <a:pt x="13575602" y="1436272"/>
                  </a:lnTo>
                  <a:lnTo>
                    <a:pt x="13599578" y="1397126"/>
                  </a:lnTo>
                  <a:lnTo>
                    <a:pt x="13618856" y="1355091"/>
                  </a:lnTo>
                  <a:lnTo>
                    <a:pt x="13633074" y="1310531"/>
                  </a:lnTo>
                  <a:lnTo>
                    <a:pt x="13641870" y="1263807"/>
                  </a:lnTo>
                  <a:lnTo>
                    <a:pt x="13644882" y="1215282"/>
                  </a:lnTo>
                  <a:lnTo>
                    <a:pt x="13644882" y="386773"/>
                  </a:lnTo>
                  <a:lnTo>
                    <a:pt x="13641870" y="338245"/>
                  </a:lnTo>
                  <a:lnTo>
                    <a:pt x="13633074" y="291520"/>
                  </a:lnTo>
                  <a:lnTo>
                    <a:pt x="13618856" y="246958"/>
                  </a:lnTo>
                  <a:lnTo>
                    <a:pt x="13599578" y="204922"/>
                  </a:lnTo>
                  <a:lnTo>
                    <a:pt x="13575602" y="165775"/>
                  </a:lnTo>
                  <a:lnTo>
                    <a:pt x="13547290" y="129877"/>
                  </a:lnTo>
                  <a:lnTo>
                    <a:pt x="13515005" y="97592"/>
                  </a:lnTo>
                  <a:lnTo>
                    <a:pt x="13479107" y="69280"/>
                  </a:lnTo>
                  <a:lnTo>
                    <a:pt x="13439960" y="45304"/>
                  </a:lnTo>
                  <a:lnTo>
                    <a:pt x="13397924" y="26026"/>
                  </a:lnTo>
                  <a:lnTo>
                    <a:pt x="13353362" y="11808"/>
                  </a:lnTo>
                  <a:lnTo>
                    <a:pt x="13306637" y="3012"/>
                  </a:lnTo>
                  <a:lnTo>
                    <a:pt x="13258109" y="0"/>
                  </a:lnTo>
                  <a:lnTo>
                    <a:pt x="806917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46393" y="421841"/>
            <a:ext cx="211963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70" dirty="0">
                <a:latin typeface="Gill Sans MT"/>
                <a:cs typeface="Gill Sans MT"/>
              </a:rPr>
              <a:t>a</a:t>
            </a:r>
            <a:r>
              <a:rPr sz="6600" spc="-5" dirty="0">
                <a:latin typeface="Gill Sans MT"/>
                <a:cs typeface="Gill Sans MT"/>
              </a:rPr>
              <a:t>pples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083235" y="2034357"/>
            <a:ext cx="277495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che</a:t>
            </a:r>
            <a:r>
              <a:rPr sz="6600" spc="-70" dirty="0">
                <a:latin typeface="Gill Sans MT"/>
                <a:cs typeface="Gill Sans MT"/>
              </a:rPr>
              <a:t>r</a:t>
            </a:r>
            <a:r>
              <a:rPr sz="6600" spc="-5" dirty="0">
                <a:latin typeface="Gill Sans MT"/>
                <a:cs typeface="Gill Sans MT"/>
              </a:rPr>
              <a:t>ries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83161" y="3405625"/>
            <a:ext cx="427164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30" dirty="0">
                <a:latin typeface="Gill Sans MT"/>
                <a:cs typeface="Gill Sans MT"/>
              </a:rPr>
              <a:t>strawberries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352307" y="7541206"/>
            <a:ext cx="383857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raspbe</a:t>
            </a:r>
            <a:r>
              <a:rPr sz="6600" spc="-70" dirty="0">
                <a:latin typeface="Gill Sans MT"/>
                <a:cs typeface="Gill Sans MT"/>
              </a:rPr>
              <a:t>r</a:t>
            </a:r>
            <a:r>
              <a:rPr sz="6600" spc="-5" dirty="0">
                <a:latin typeface="Gill Sans MT"/>
                <a:cs typeface="Gill Sans MT"/>
              </a:rPr>
              <a:t>ries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991987" y="3196207"/>
            <a:ext cx="185737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pears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5305161" y="347289"/>
            <a:ext cx="4502785" cy="2498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487295">
              <a:lnSpc>
                <a:spcPct val="122900"/>
              </a:lnSpc>
              <a:spcBef>
                <a:spcPts val="100"/>
              </a:spcBef>
            </a:pPr>
            <a:r>
              <a:rPr b="0" spc="-5" dirty="0">
                <a:solidFill>
                  <a:srgbClr val="000000"/>
                </a:solidFill>
                <a:latin typeface="Gill Sans MT"/>
                <a:cs typeface="Gill Sans MT"/>
              </a:rPr>
              <a:t>plums  oranges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293491" y="5311326"/>
            <a:ext cx="298323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man</a:t>
            </a:r>
            <a:r>
              <a:rPr sz="6600" spc="-75" dirty="0">
                <a:latin typeface="Gill Sans MT"/>
                <a:cs typeface="Gill Sans MT"/>
              </a:rPr>
              <a:t>g</a:t>
            </a:r>
            <a:r>
              <a:rPr sz="6600" spc="-5" dirty="0">
                <a:latin typeface="Gill Sans MT"/>
                <a:cs typeface="Gill Sans MT"/>
              </a:rPr>
              <a:t>oes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610846" y="6117165"/>
            <a:ext cx="3542029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pine</a:t>
            </a:r>
            <a:r>
              <a:rPr sz="6600" spc="-75" dirty="0">
                <a:latin typeface="Gill Sans MT"/>
                <a:cs typeface="Gill Sans MT"/>
              </a:rPr>
              <a:t>a</a:t>
            </a:r>
            <a:r>
              <a:rPr sz="6600" spc="-5" dirty="0">
                <a:latin typeface="Gill Sans MT"/>
                <a:cs typeface="Gill Sans MT"/>
              </a:rPr>
              <a:t>pples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575191" y="5604511"/>
            <a:ext cx="442976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10" dirty="0">
                <a:latin typeface="Gill Sans MT"/>
                <a:cs typeface="Gill Sans MT"/>
              </a:rPr>
              <a:t>watermelons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903852" y="1112920"/>
            <a:ext cx="112458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45" dirty="0">
                <a:latin typeface="Gill Sans MT"/>
                <a:cs typeface="Gill Sans MT"/>
              </a:rPr>
              <a:t>figs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051883" y="3343637"/>
            <a:ext cx="181356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dates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274524" y="7406340"/>
            <a:ext cx="267716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latin typeface="Gill Sans MT"/>
                <a:cs typeface="Gill Sans MT"/>
              </a:rPr>
              <a:t>bananas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D8B5B77-8AA1-4E35-934E-369CE0E843D1}"/>
              </a:ext>
            </a:extLst>
          </p:cNvPr>
          <p:cNvSpPr txBox="1"/>
          <p:nvPr/>
        </p:nvSpPr>
        <p:spPr>
          <a:xfrm>
            <a:off x="5305161" y="9388475"/>
            <a:ext cx="122144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Do you know which of these fruits are grown commercially in Britain?</a:t>
            </a:r>
          </a:p>
        </p:txBody>
      </p:sp>
      <p:pic>
        <p:nvPicPr>
          <p:cNvPr id="2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750B879-415B-446B-B810-E711E6D4BA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40561" y="4598461"/>
            <a:ext cx="2639412" cy="263941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91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64870" y="7727513"/>
            <a:ext cx="16690975" cy="3581400"/>
            <a:chOff x="1664870" y="7727513"/>
            <a:chExt cx="16690975" cy="358140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4870" y="7727513"/>
              <a:ext cx="2921377" cy="358104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85811" y="7750217"/>
              <a:ext cx="2836346" cy="355834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66359" y="9025903"/>
              <a:ext cx="13989102" cy="197899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522108" y="9172495"/>
              <a:ext cx="13644880" cy="1602105"/>
            </a:xfrm>
            <a:custGeom>
              <a:avLst/>
              <a:gdLst/>
              <a:ahLst/>
              <a:cxnLst/>
              <a:rect l="l" t="t" r="r" b="b"/>
              <a:pathLst>
                <a:path w="13644880" h="1602104">
                  <a:moveTo>
                    <a:pt x="13258109" y="0"/>
                  </a:moveTo>
                  <a:lnTo>
                    <a:pt x="806917" y="0"/>
                  </a:lnTo>
                  <a:lnTo>
                    <a:pt x="755828" y="3370"/>
                  </a:lnTo>
                  <a:lnTo>
                    <a:pt x="706850" y="13192"/>
                  </a:lnTo>
                  <a:lnTo>
                    <a:pt x="660386" y="29031"/>
                  </a:lnTo>
                  <a:lnTo>
                    <a:pt x="616840" y="50453"/>
                  </a:lnTo>
                  <a:lnTo>
                    <a:pt x="576615" y="77025"/>
                  </a:lnTo>
                  <a:lnTo>
                    <a:pt x="540117" y="108311"/>
                  </a:lnTo>
                  <a:lnTo>
                    <a:pt x="507747" y="143877"/>
                  </a:lnTo>
                  <a:lnTo>
                    <a:pt x="479911" y="183290"/>
                  </a:lnTo>
                  <a:lnTo>
                    <a:pt x="457011" y="226115"/>
                  </a:lnTo>
                  <a:lnTo>
                    <a:pt x="439452" y="271918"/>
                  </a:lnTo>
                  <a:lnTo>
                    <a:pt x="0" y="351758"/>
                  </a:lnTo>
                  <a:lnTo>
                    <a:pt x="420144" y="484938"/>
                  </a:lnTo>
                  <a:lnTo>
                    <a:pt x="420144" y="1215282"/>
                  </a:lnTo>
                  <a:lnTo>
                    <a:pt x="423156" y="1263807"/>
                  </a:lnTo>
                  <a:lnTo>
                    <a:pt x="431953" y="1310531"/>
                  </a:lnTo>
                  <a:lnTo>
                    <a:pt x="446171" y="1355091"/>
                  </a:lnTo>
                  <a:lnTo>
                    <a:pt x="465449" y="1397126"/>
                  </a:lnTo>
                  <a:lnTo>
                    <a:pt x="489424" y="1436272"/>
                  </a:lnTo>
                  <a:lnTo>
                    <a:pt x="517736" y="1472169"/>
                  </a:lnTo>
                  <a:lnTo>
                    <a:pt x="550022" y="1504454"/>
                  </a:lnTo>
                  <a:lnTo>
                    <a:pt x="585919" y="1532765"/>
                  </a:lnTo>
                  <a:lnTo>
                    <a:pt x="625067" y="1556740"/>
                  </a:lnTo>
                  <a:lnTo>
                    <a:pt x="667102" y="1576018"/>
                  </a:lnTo>
                  <a:lnTo>
                    <a:pt x="711664" y="1590236"/>
                  </a:lnTo>
                  <a:lnTo>
                    <a:pt x="758390" y="1599032"/>
                  </a:lnTo>
                  <a:lnTo>
                    <a:pt x="806917" y="1602045"/>
                  </a:lnTo>
                  <a:lnTo>
                    <a:pt x="13258109" y="1602045"/>
                  </a:lnTo>
                  <a:lnTo>
                    <a:pt x="13306637" y="1599032"/>
                  </a:lnTo>
                  <a:lnTo>
                    <a:pt x="13353362" y="1590236"/>
                  </a:lnTo>
                  <a:lnTo>
                    <a:pt x="13397924" y="1576018"/>
                  </a:lnTo>
                  <a:lnTo>
                    <a:pt x="13439960" y="1556740"/>
                  </a:lnTo>
                  <a:lnTo>
                    <a:pt x="13479107" y="1532765"/>
                  </a:lnTo>
                  <a:lnTo>
                    <a:pt x="13515005" y="1504454"/>
                  </a:lnTo>
                  <a:lnTo>
                    <a:pt x="13547290" y="1472169"/>
                  </a:lnTo>
                  <a:lnTo>
                    <a:pt x="13575602" y="1436272"/>
                  </a:lnTo>
                  <a:lnTo>
                    <a:pt x="13599578" y="1397126"/>
                  </a:lnTo>
                  <a:lnTo>
                    <a:pt x="13618856" y="1355091"/>
                  </a:lnTo>
                  <a:lnTo>
                    <a:pt x="13633074" y="1310531"/>
                  </a:lnTo>
                  <a:lnTo>
                    <a:pt x="13641870" y="1263807"/>
                  </a:lnTo>
                  <a:lnTo>
                    <a:pt x="13644882" y="1215282"/>
                  </a:lnTo>
                  <a:lnTo>
                    <a:pt x="13644882" y="386773"/>
                  </a:lnTo>
                  <a:lnTo>
                    <a:pt x="13641870" y="338245"/>
                  </a:lnTo>
                  <a:lnTo>
                    <a:pt x="13633074" y="291520"/>
                  </a:lnTo>
                  <a:lnTo>
                    <a:pt x="13618856" y="246958"/>
                  </a:lnTo>
                  <a:lnTo>
                    <a:pt x="13599578" y="204922"/>
                  </a:lnTo>
                  <a:lnTo>
                    <a:pt x="13575602" y="165775"/>
                  </a:lnTo>
                  <a:lnTo>
                    <a:pt x="13547290" y="129877"/>
                  </a:lnTo>
                  <a:lnTo>
                    <a:pt x="13515005" y="97592"/>
                  </a:lnTo>
                  <a:lnTo>
                    <a:pt x="13479107" y="69280"/>
                  </a:lnTo>
                  <a:lnTo>
                    <a:pt x="13439960" y="45304"/>
                  </a:lnTo>
                  <a:lnTo>
                    <a:pt x="13397924" y="26026"/>
                  </a:lnTo>
                  <a:lnTo>
                    <a:pt x="13353362" y="11808"/>
                  </a:lnTo>
                  <a:lnTo>
                    <a:pt x="13306637" y="3012"/>
                  </a:lnTo>
                  <a:lnTo>
                    <a:pt x="13258109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522108" y="9172495"/>
              <a:ext cx="13644880" cy="1602105"/>
            </a:xfrm>
            <a:custGeom>
              <a:avLst/>
              <a:gdLst/>
              <a:ahLst/>
              <a:cxnLst/>
              <a:rect l="l" t="t" r="r" b="b"/>
              <a:pathLst>
                <a:path w="13644880" h="1602104">
                  <a:moveTo>
                    <a:pt x="806917" y="0"/>
                  </a:moveTo>
                  <a:lnTo>
                    <a:pt x="755828" y="3370"/>
                  </a:lnTo>
                  <a:lnTo>
                    <a:pt x="706850" y="13192"/>
                  </a:lnTo>
                  <a:lnTo>
                    <a:pt x="660386" y="29031"/>
                  </a:lnTo>
                  <a:lnTo>
                    <a:pt x="616840" y="50453"/>
                  </a:lnTo>
                  <a:lnTo>
                    <a:pt x="576615" y="77025"/>
                  </a:lnTo>
                  <a:lnTo>
                    <a:pt x="540117" y="108311"/>
                  </a:lnTo>
                  <a:lnTo>
                    <a:pt x="507747" y="143877"/>
                  </a:lnTo>
                  <a:lnTo>
                    <a:pt x="479911" y="183290"/>
                  </a:lnTo>
                  <a:lnTo>
                    <a:pt x="457011" y="226115"/>
                  </a:lnTo>
                  <a:lnTo>
                    <a:pt x="439452" y="271918"/>
                  </a:lnTo>
                  <a:lnTo>
                    <a:pt x="0" y="351758"/>
                  </a:lnTo>
                  <a:lnTo>
                    <a:pt x="420144" y="484938"/>
                  </a:lnTo>
                  <a:lnTo>
                    <a:pt x="420144" y="1215282"/>
                  </a:lnTo>
                  <a:lnTo>
                    <a:pt x="423156" y="1263807"/>
                  </a:lnTo>
                  <a:lnTo>
                    <a:pt x="431953" y="1310531"/>
                  </a:lnTo>
                  <a:lnTo>
                    <a:pt x="446171" y="1355091"/>
                  </a:lnTo>
                  <a:lnTo>
                    <a:pt x="465449" y="1397126"/>
                  </a:lnTo>
                  <a:lnTo>
                    <a:pt x="489424" y="1436272"/>
                  </a:lnTo>
                  <a:lnTo>
                    <a:pt x="517736" y="1472169"/>
                  </a:lnTo>
                  <a:lnTo>
                    <a:pt x="550022" y="1504454"/>
                  </a:lnTo>
                  <a:lnTo>
                    <a:pt x="585919" y="1532765"/>
                  </a:lnTo>
                  <a:lnTo>
                    <a:pt x="625067" y="1556740"/>
                  </a:lnTo>
                  <a:lnTo>
                    <a:pt x="667102" y="1576018"/>
                  </a:lnTo>
                  <a:lnTo>
                    <a:pt x="711664" y="1590236"/>
                  </a:lnTo>
                  <a:lnTo>
                    <a:pt x="758390" y="1599032"/>
                  </a:lnTo>
                  <a:lnTo>
                    <a:pt x="806917" y="1602045"/>
                  </a:lnTo>
                  <a:lnTo>
                    <a:pt x="13258109" y="1602045"/>
                  </a:lnTo>
                  <a:lnTo>
                    <a:pt x="13306637" y="1599032"/>
                  </a:lnTo>
                  <a:lnTo>
                    <a:pt x="13353362" y="1590236"/>
                  </a:lnTo>
                  <a:lnTo>
                    <a:pt x="13397924" y="1576018"/>
                  </a:lnTo>
                  <a:lnTo>
                    <a:pt x="13439960" y="1556740"/>
                  </a:lnTo>
                  <a:lnTo>
                    <a:pt x="13479107" y="1532765"/>
                  </a:lnTo>
                  <a:lnTo>
                    <a:pt x="13515005" y="1504454"/>
                  </a:lnTo>
                  <a:lnTo>
                    <a:pt x="13547290" y="1472169"/>
                  </a:lnTo>
                  <a:lnTo>
                    <a:pt x="13575602" y="1436272"/>
                  </a:lnTo>
                  <a:lnTo>
                    <a:pt x="13599578" y="1397126"/>
                  </a:lnTo>
                  <a:lnTo>
                    <a:pt x="13618856" y="1355091"/>
                  </a:lnTo>
                  <a:lnTo>
                    <a:pt x="13633074" y="1310531"/>
                  </a:lnTo>
                  <a:lnTo>
                    <a:pt x="13641870" y="1263807"/>
                  </a:lnTo>
                  <a:lnTo>
                    <a:pt x="13644882" y="1215282"/>
                  </a:lnTo>
                  <a:lnTo>
                    <a:pt x="13644882" y="386773"/>
                  </a:lnTo>
                  <a:lnTo>
                    <a:pt x="13641870" y="338245"/>
                  </a:lnTo>
                  <a:lnTo>
                    <a:pt x="13633074" y="291520"/>
                  </a:lnTo>
                  <a:lnTo>
                    <a:pt x="13618856" y="246958"/>
                  </a:lnTo>
                  <a:lnTo>
                    <a:pt x="13599578" y="204922"/>
                  </a:lnTo>
                  <a:lnTo>
                    <a:pt x="13575602" y="165775"/>
                  </a:lnTo>
                  <a:lnTo>
                    <a:pt x="13547290" y="129877"/>
                  </a:lnTo>
                  <a:lnTo>
                    <a:pt x="13515005" y="97592"/>
                  </a:lnTo>
                  <a:lnTo>
                    <a:pt x="13479107" y="69280"/>
                  </a:lnTo>
                  <a:lnTo>
                    <a:pt x="13439960" y="45304"/>
                  </a:lnTo>
                  <a:lnTo>
                    <a:pt x="13397924" y="26026"/>
                  </a:lnTo>
                  <a:lnTo>
                    <a:pt x="13353362" y="11808"/>
                  </a:lnTo>
                  <a:lnTo>
                    <a:pt x="13306637" y="3012"/>
                  </a:lnTo>
                  <a:lnTo>
                    <a:pt x="13258109" y="0"/>
                  </a:lnTo>
                  <a:lnTo>
                    <a:pt x="806917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444616" y="9402855"/>
              <a:ext cx="1905701" cy="439777"/>
            </a:xfrm>
            <a:prstGeom prst="rect">
              <a:avLst/>
            </a:prstGeom>
          </p:spPr>
        </p:pic>
      </p:grp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842875" y="303655"/>
            <a:ext cx="3727635" cy="1361215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20" dirty="0"/>
              <a:t>apples</a:t>
            </a:r>
          </a:p>
        </p:txBody>
      </p:sp>
      <p:pic>
        <p:nvPicPr>
          <p:cNvPr id="14" name="object 1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256262" y="1916171"/>
            <a:ext cx="4429184" cy="1361215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0384" y="3287857"/>
            <a:ext cx="6397710" cy="1361215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611718" y="1228100"/>
            <a:ext cx="6372225" cy="3208655"/>
          </a:xfrm>
          <a:prstGeom prst="rect">
            <a:avLst/>
          </a:prstGeom>
        </p:spPr>
        <p:txBody>
          <a:bodyPr vert="horz" wrap="square" lIns="0" tIns="598170" rIns="0" bIns="0" rtlCol="0">
            <a:spAutoFit/>
          </a:bodyPr>
          <a:lstStyle/>
          <a:p>
            <a:pPr marL="3705860">
              <a:lnSpc>
                <a:spcPct val="100000"/>
              </a:lnSpc>
              <a:spcBef>
                <a:spcPts val="4710"/>
              </a:spcBef>
            </a:pP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oranges</a:t>
            </a:r>
            <a:endParaRPr sz="66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4615"/>
              </a:spcBef>
            </a:pPr>
            <a:r>
              <a:rPr sz="6600" b="1" spc="300" dirty="0">
                <a:solidFill>
                  <a:srgbClr val="942192"/>
                </a:solidFill>
                <a:latin typeface="Gill Sans MT"/>
                <a:cs typeface="Gill Sans MT"/>
              </a:rPr>
              <a:t>strawberries</a:t>
            </a:r>
            <a:endParaRPr sz="6600">
              <a:latin typeface="Gill Sans MT"/>
              <a:cs typeface="Gill Sans MT"/>
            </a:endParaRPr>
          </a:p>
        </p:txBody>
      </p:sp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366176" y="7423857"/>
            <a:ext cx="5811341" cy="1361215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0857596" y="7542043"/>
            <a:ext cx="482790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b="1" spc="270" dirty="0">
                <a:solidFill>
                  <a:srgbClr val="942192"/>
                </a:solidFill>
                <a:latin typeface="Gill Sans MT"/>
                <a:cs typeface="Gill Sans MT"/>
              </a:rPr>
              <a:t>raspberries</a:t>
            </a:r>
            <a:endParaRPr sz="6600">
              <a:latin typeface="Gill Sans MT"/>
              <a:cs typeface="Gill Sans MT"/>
            </a:endParaRPr>
          </a:p>
        </p:txBody>
      </p:sp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261346" y="3078440"/>
            <a:ext cx="3319270" cy="1361215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14749532" y="3196626"/>
            <a:ext cx="234315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b="1" spc="305" dirty="0">
                <a:solidFill>
                  <a:srgbClr val="942192"/>
                </a:solidFill>
                <a:latin typeface="Gill Sans MT"/>
                <a:cs typeface="Gill Sans MT"/>
              </a:rPr>
              <a:t>pe</a:t>
            </a:r>
            <a:r>
              <a:rPr sz="6600" b="1" spc="375" dirty="0">
                <a:solidFill>
                  <a:srgbClr val="942192"/>
                </a:solidFill>
                <a:latin typeface="Gill Sans MT"/>
                <a:cs typeface="Gill Sans MT"/>
              </a:rPr>
              <a:t>a</a:t>
            </a:r>
            <a:r>
              <a:rPr sz="6600" b="1" spc="95" dirty="0">
                <a:solidFill>
                  <a:srgbClr val="942192"/>
                </a:solidFill>
                <a:latin typeface="Gill Sans MT"/>
                <a:cs typeface="Gill Sans MT"/>
              </a:rPr>
              <a:t>r</a:t>
            </a:r>
            <a:r>
              <a:rPr sz="6600" b="1" spc="375" dirty="0">
                <a:solidFill>
                  <a:srgbClr val="942192"/>
                </a:solidFill>
                <a:latin typeface="Gill Sans MT"/>
                <a:cs typeface="Gill Sans MT"/>
              </a:rPr>
              <a:t>s</a:t>
            </a:r>
            <a:endParaRPr sz="6600">
              <a:latin typeface="Gill Sans MT"/>
              <a:cs typeface="Gill Sans MT"/>
            </a:endParaRPr>
          </a:p>
        </p:txBody>
      </p:sp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015493" y="460718"/>
            <a:ext cx="3570571" cy="1361215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7509077" y="578904"/>
            <a:ext cx="258381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b="1" spc="300" dirty="0">
                <a:solidFill>
                  <a:srgbClr val="942192"/>
                </a:solidFill>
                <a:latin typeface="Gill Sans MT"/>
                <a:cs typeface="Gill Sans MT"/>
              </a:rPr>
              <a:t>plums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4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293678" y="5311745"/>
            <a:ext cx="298323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man</a:t>
            </a:r>
            <a:r>
              <a:rPr sz="6600" spc="-75" dirty="0">
                <a:solidFill>
                  <a:srgbClr val="797979"/>
                </a:solidFill>
                <a:latin typeface="Gill Sans MT"/>
                <a:cs typeface="Gill Sans MT"/>
              </a:rPr>
              <a:t>g</a:t>
            </a: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oes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611033" y="6117584"/>
            <a:ext cx="3542029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pine</a:t>
            </a:r>
            <a:r>
              <a:rPr sz="6600" spc="-75" dirty="0">
                <a:solidFill>
                  <a:srgbClr val="797979"/>
                </a:solidFill>
                <a:latin typeface="Gill Sans MT"/>
                <a:cs typeface="Gill Sans MT"/>
              </a:rPr>
              <a:t>a</a:t>
            </a: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pples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75379" y="5604929"/>
            <a:ext cx="442976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10" dirty="0">
                <a:solidFill>
                  <a:srgbClr val="797979"/>
                </a:solidFill>
                <a:latin typeface="Gill Sans MT"/>
                <a:cs typeface="Gill Sans MT"/>
              </a:rPr>
              <a:t>watermelons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904039" y="1113338"/>
            <a:ext cx="1124585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45" dirty="0">
                <a:solidFill>
                  <a:srgbClr val="797979"/>
                </a:solidFill>
                <a:latin typeface="Gill Sans MT"/>
                <a:cs typeface="Gill Sans MT"/>
              </a:rPr>
              <a:t>figs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052071" y="1729864"/>
            <a:ext cx="5137785" cy="2645410"/>
          </a:xfrm>
          <a:prstGeom prst="rect">
            <a:avLst/>
          </a:prstGeom>
        </p:spPr>
        <p:txBody>
          <a:bodyPr vert="horz" wrap="square" lIns="0" tIns="316230" rIns="0" bIns="0" rtlCol="0">
            <a:spAutoFit/>
          </a:bodyPr>
          <a:lstStyle/>
          <a:p>
            <a:pPr marL="1699895" algn="ctr">
              <a:lnSpc>
                <a:spcPct val="100000"/>
              </a:lnSpc>
              <a:spcBef>
                <a:spcPts val="2490"/>
              </a:spcBef>
            </a:pPr>
            <a:r>
              <a:rPr sz="6600" b="1" spc="235" dirty="0">
                <a:solidFill>
                  <a:srgbClr val="942192"/>
                </a:solidFill>
                <a:latin typeface="Gill Sans MT"/>
                <a:cs typeface="Gill Sans MT"/>
              </a:rPr>
              <a:t>cherries</a:t>
            </a:r>
            <a:endParaRPr sz="6600">
              <a:latin typeface="Gill Sans MT"/>
              <a:cs typeface="Gill Sans MT"/>
            </a:endParaRPr>
          </a:p>
          <a:p>
            <a:pPr marR="3315970" algn="ctr">
              <a:lnSpc>
                <a:spcPct val="100000"/>
              </a:lnSpc>
              <a:spcBef>
                <a:spcPts val="2395"/>
              </a:spcBef>
            </a:pP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dates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274712" y="7406760"/>
            <a:ext cx="2677160" cy="1030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600" spc="-5" dirty="0">
                <a:solidFill>
                  <a:srgbClr val="797979"/>
                </a:solidFill>
                <a:latin typeface="Gill Sans MT"/>
                <a:cs typeface="Gill Sans MT"/>
              </a:rPr>
              <a:t>bananas</a:t>
            </a:r>
            <a:endParaRPr sz="6600">
              <a:latin typeface="Gill Sans MT"/>
              <a:cs typeface="Gill Sans M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63699C7-0215-4F82-81CD-254DB8749AB5}"/>
              </a:ext>
            </a:extLst>
          </p:cNvPr>
          <p:cNvSpPr txBox="1"/>
          <p:nvPr/>
        </p:nvSpPr>
        <p:spPr>
          <a:xfrm>
            <a:off x="5212034" y="9161186"/>
            <a:ext cx="1232916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Did you get any right? The fruits in </a:t>
            </a:r>
            <a:r>
              <a:rPr lang="en-GB" sz="4800" dirty="0">
                <a:solidFill>
                  <a:srgbClr val="7030A0"/>
                </a:solidFill>
              </a:rPr>
              <a:t>PURPLE</a:t>
            </a:r>
            <a:r>
              <a:rPr lang="en-GB" sz="4400" dirty="0">
                <a:solidFill>
                  <a:srgbClr val="7030A0"/>
                </a:solidFill>
              </a:rPr>
              <a:t> </a:t>
            </a:r>
            <a:r>
              <a:rPr lang="en-GB" sz="4400" dirty="0"/>
              <a:t>grow well in the British climate and weather conditions. </a:t>
            </a:r>
          </a:p>
        </p:txBody>
      </p:sp>
      <p:pic>
        <p:nvPicPr>
          <p:cNvPr id="3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DDE8BB-0DCE-425F-B861-0C70AD8F73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686725" y="3078440"/>
            <a:ext cx="2402046" cy="2402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6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64870" y="115179"/>
            <a:ext cx="17120235" cy="3288029"/>
            <a:chOff x="1664870" y="115179"/>
            <a:chExt cx="17120235" cy="3288029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4870" y="387422"/>
              <a:ext cx="1842875" cy="186381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908770" y="774926"/>
              <a:ext cx="1416050" cy="1413510"/>
            </a:xfrm>
            <a:custGeom>
              <a:avLst/>
              <a:gdLst/>
              <a:ahLst/>
              <a:cxnLst/>
              <a:rect l="l" t="t" r="r" b="b"/>
              <a:pathLst>
                <a:path w="1416050" h="1413510">
                  <a:moveTo>
                    <a:pt x="707905" y="0"/>
                  </a:moveTo>
                  <a:lnTo>
                    <a:pt x="659437" y="1630"/>
                  </a:lnTo>
                  <a:lnTo>
                    <a:pt x="611847" y="6452"/>
                  </a:lnTo>
                  <a:lnTo>
                    <a:pt x="565238" y="14359"/>
                  </a:lnTo>
                  <a:lnTo>
                    <a:pt x="519717" y="25246"/>
                  </a:lnTo>
                  <a:lnTo>
                    <a:pt x="475388" y="39009"/>
                  </a:lnTo>
                  <a:lnTo>
                    <a:pt x="432357" y="55542"/>
                  </a:lnTo>
                  <a:lnTo>
                    <a:pt x="390731" y="74739"/>
                  </a:lnTo>
                  <a:lnTo>
                    <a:pt x="350613" y="96495"/>
                  </a:lnTo>
                  <a:lnTo>
                    <a:pt x="312110" y="120705"/>
                  </a:lnTo>
                  <a:lnTo>
                    <a:pt x="275326" y="147264"/>
                  </a:lnTo>
                  <a:lnTo>
                    <a:pt x="240368" y="176066"/>
                  </a:lnTo>
                  <a:lnTo>
                    <a:pt x="207341" y="207006"/>
                  </a:lnTo>
                  <a:lnTo>
                    <a:pt x="176351" y="239979"/>
                  </a:lnTo>
                  <a:lnTo>
                    <a:pt x="147501" y="274880"/>
                  </a:lnTo>
                  <a:lnTo>
                    <a:pt x="120899" y="311602"/>
                  </a:lnTo>
                  <a:lnTo>
                    <a:pt x="96650" y="350042"/>
                  </a:lnTo>
                  <a:lnTo>
                    <a:pt x="74859" y="390093"/>
                  </a:lnTo>
                  <a:lnTo>
                    <a:pt x="55631" y="431651"/>
                  </a:lnTo>
                  <a:lnTo>
                    <a:pt x="39072" y="474609"/>
                  </a:lnTo>
                  <a:lnTo>
                    <a:pt x="25287" y="518863"/>
                  </a:lnTo>
                  <a:lnTo>
                    <a:pt x="14382" y="564308"/>
                  </a:lnTo>
                  <a:lnTo>
                    <a:pt x="6462" y="610838"/>
                  </a:lnTo>
                  <a:lnTo>
                    <a:pt x="1633" y="658348"/>
                  </a:lnTo>
                  <a:lnTo>
                    <a:pt x="0" y="706732"/>
                  </a:lnTo>
                  <a:lnTo>
                    <a:pt x="1633" y="755117"/>
                  </a:lnTo>
                  <a:lnTo>
                    <a:pt x="6462" y="802629"/>
                  </a:lnTo>
                  <a:lnTo>
                    <a:pt x="14382" y="849160"/>
                  </a:lnTo>
                  <a:lnTo>
                    <a:pt x="25287" y="894606"/>
                  </a:lnTo>
                  <a:lnTo>
                    <a:pt x="39072" y="938861"/>
                  </a:lnTo>
                  <a:lnTo>
                    <a:pt x="55631" y="981821"/>
                  </a:lnTo>
                  <a:lnTo>
                    <a:pt x="74859" y="1023380"/>
                  </a:lnTo>
                  <a:lnTo>
                    <a:pt x="96650" y="1063432"/>
                  </a:lnTo>
                  <a:lnTo>
                    <a:pt x="120899" y="1101873"/>
                  </a:lnTo>
                  <a:lnTo>
                    <a:pt x="147501" y="1138596"/>
                  </a:lnTo>
                  <a:lnTo>
                    <a:pt x="176351" y="1173498"/>
                  </a:lnTo>
                  <a:lnTo>
                    <a:pt x="207341" y="1206472"/>
                  </a:lnTo>
                  <a:lnTo>
                    <a:pt x="240368" y="1237413"/>
                  </a:lnTo>
                  <a:lnTo>
                    <a:pt x="275326" y="1266216"/>
                  </a:lnTo>
                  <a:lnTo>
                    <a:pt x="312110" y="1292776"/>
                  </a:lnTo>
                  <a:lnTo>
                    <a:pt x="350613" y="1316987"/>
                  </a:lnTo>
                  <a:lnTo>
                    <a:pt x="390731" y="1338744"/>
                  </a:lnTo>
                  <a:lnTo>
                    <a:pt x="432357" y="1357941"/>
                  </a:lnTo>
                  <a:lnTo>
                    <a:pt x="475388" y="1374474"/>
                  </a:lnTo>
                  <a:lnTo>
                    <a:pt x="519717" y="1388237"/>
                  </a:lnTo>
                  <a:lnTo>
                    <a:pt x="565238" y="1399125"/>
                  </a:lnTo>
                  <a:lnTo>
                    <a:pt x="611847" y="1407033"/>
                  </a:lnTo>
                  <a:lnTo>
                    <a:pt x="659437" y="1411855"/>
                  </a:lnTo>
                  <a:lnTo>
                    <a:pt x="707905" y="1413485"/>
                  </a:lnTo>
                  <a:lnTo>
                    <a:pt x="756374" y="1411855"/>
                  </a:lnTo>
                  <a:lnTo>
                    <a:pt x="803968" y="1407033"/>
                  </a:lnTo>
                  <a:lnTo>
                    <a:pt x="850579" y="1399125"/>
                  </a:lnTo>
                  <a:lnTo>
                    <a:pt x="896103" y="1388237"/>
                  </a:lnTo>
                  <a:lnTo>
                    <a:pt x="940434" y="1374474"/>
                  </a:lnTo>
                  <a:lnTo>
                    <a:pt x="983467" y="1357941"/>
                  </a:lnTo>
                  <a:lnTo>
                    <a:pt x="1025097" y="1338744"/>
                  </a:lnTo>
                  <a:lnTo>
                    <a:pt x="1065217" y="1316987"/>
                  </a:lnTo>
                  <a:lnTo>
                    <a:pt x="1103722" y="1292776"/>
                  </a:lnTo>
                  <a:lnTo>
                    <a:pt x="1140508" y="1266216"/>
                  </a:lnTo>
                  <a:lnTo>
                    <a:pt x="1175468" y="1237413"/>
                  </a:lnTo>
                  <a:lnTo>
                    <a:pt x="1208497" y="1206472"/>
                  </a:lnTo>
                  <a:lnTo>
                    <a:pt x="1239489" y="1173498"/>
                  </a:lnTo>
                  <a:lnTo>
                    <a:pt x="1268340" y="1138596"/>
                  </a:lnTo>
                  <a:lnTo>
                    <a:pt x="1294944" y="1101873"/>
                  </a:lnTo>
                  <a:lnTo>
                    <a:pt x="1319195" y="1063432"/>
                  </a:lnTo>
                  <a:lnTo>
                    <a:pt x="1340988" y="1023380"/>
                  </a:lnTo>
                  <a:lnTo>
                    <a:pt x="1360217" y="981821"/>
                  </a:lnTo>
                  <a:lnTo>
                    <a:pt x="1376777" y="938861"/>
                  </a:lnTo>
                  <a:lnTo>
                    <a:pt x="1390563" y="894606"/>
                  </a:lnTo>
                  <a:lnTo>
                    <a:pt x="1401468" y="849160"/>
                  </a:lnTo>
                  <a:lnTo>
                    <a:pt x="1409389" y="802629"/>
                  </a:lnTo>
                  <a:lnTo>
                    <a:pt x="1414218" y="755117"/>
                  </a:lnTo>
                  <a:lnTo>
                    <a:pt x="1415852" y="706732"/>
                  </a:lnTo>
                  <a:lnTo>
                    <a:pt x="1414218" y="658348"/>
                  </a:lnTo>
                  <a:lnTo>
                    <a:pt x="1409389" y="610838"/>
                  </a:lnTo>
                  <a:lnTo>
                    <a:pt x="1401468" y="564308"/>
                  </a:lnTo>
                  <a:lnTo>
                    <a:pt x="1390563" y="518863"/>
                  </a:lnTo>
                  <a:lnTo>
                    <a:pt x="1376777" y="474609"/>
                  </a:lnTo>
                  <a:lnTo>
                    <a:pt x="1360217" y="431651"/>
                  </a:lnTo>
                  <a:lnTo>
                    <a:pt x="1340988" y="390093"/>
                  </a:lnTo>
                  <a:lnTo>
                    <a:pt x="1319195" y="350042"/>
                  </a:lnTo>
                  <a:lnTo>
                    <a:pt x="1294944" y="311602"/>
                  </a:lnTo>
                  <a:lnTo>
                    <a:pt x="1268340" y="274880"/>
                  </a:lnTo>
                  <a:lnTo>
                    <a:pt x="1239489" y="239979"/>
                  </a:lnTo>
                  <a:lnTo>
                    <a:pt x="1208497" y="207006"/>
                  </a:lnTo>
                  <a:lnTo>
                    <a:pt x="1175468" y="176066"/>
                  </a:lnTo>
                  <a:lnTo>
                    <a:pt x="1140508" y="147264"/>
                  </a:lnTo>
                  <a:lnTo>
                    <a:pt x="1103722" y="120705"/>
                  </a:lnTo>
                  <a:lnTo>
                    <a:pt x="1065217" y="96495"/>
                  </a:lnTo>
                  <a:lnTo>
                    <a:pt x="1025097" y="74739"/>
                  </a:lnTo>
                  <a:lnTo>
                    <a:pt x="983467" y="55542"/>
                  </a:lnTo>
                  <a:lnTo>
                    <a:pt x="940434" y="39009"/>
                  </a:lnTo>
                  <a:lnTo>
                    <a:pt x="896103" y="25246"/>
                  </a:lnTo>
                  <a:lnTo>
                    <a:pt x="850579" y="14359"/>
                  </a:lnTo>
                  <a:lnTo>
                    <a:pt x="803968" y="6452"/>
                  </a:lnTo>
                  <a:lnTo>
                    <a:pt x="756374" y="1630"/>
                  </a:lnTo>
                  <a:lnTo>
                    <a:pt x="707905" y="0"/>
                  </a:lnTo>
                  <a:close/>
                </a:path>
              </a:pathLst>
            </a:custGeom>
            <a:solidFill>
              <a:srgbClr val="C7A8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87106" y="408374"/>
              <a:ext cx="1758314" cy="1517015"/>
            </a:xfrm>
            <a:custGeom>
              <a:avLst/>
              <a:gdLst/>
              <a:ahLst/>
              <a:cxnLst/>
              <a:rect l="l" t="t" r="r" b="b"/>
              <a:pathLst>
                <a:path w="1758314" h="1517014">
                  <a:moveTo>
                    <a:pt x="881824" y="843330"/>
                  </a:moveTo>
                  <a:lnTo>
                    <a:pt x="879398" y="824788"/>
                  </a:lnTo>
                  <a:lnTo>
                    <a:pt x="872769" y="809637"/>
                  </a:lnTo>
                  <a:lnTo>
                    <a:pt x="862952" y="799414"/>
                  </a:lnTo>
                  <a:lnTo>
                    <a:pt x="850912" y="795667"/>
                  </a:lnTo>
                  <a:lnTo>
                    <a:pt x="838885" y="799414"/>
                  </a:lnTo>
                  <a:lnTo>
                    <a:pt x="829068" y="809637"/>
                  </a:lnTo>
                  <a:lnTo>
                    <a:pt x="822464" y="824788"/>
                  </a:lnTo>
                  <a:lnTo>
                    <a:pt x="820039" y="843330"/>
                  </a:lnTo>
                  <a:lnTo>
                    <a:pt x="822464" y="861898"/>
                  </a:lnTo>
                  <a:lnTo>
                    <a:pt x="829068" y="877049"/>
                  </a:lnTo>
                  <a:lnTo>
                    <a:pt x="838885" y="887247"/>
                  </a:lnTo>
                  <a:lnTo>
                    <a:pt x="850912" y="890981"/>
                  </a:lnTo>
                  <a:lnTo>
                    <a:pt x="862952" y="887247"/>
                  </a:lnTo>
                  <a:lnTo>
                    <a:pt x="872769" y="877049"/>
                  </a:lnTo>
                  <a:lnTo>
                    <a:pt x="879398" y="861898"/>
                  </a:lnTo>
                  <a:lnTo>
                    <a:pt x="881824" y="843330"/>
                  </a:lnTo>
                  <a:close/>
                </a:path>
                <a:path w="1758314" h="1517014">
                  <a:moveTo>
                    <a:pt x="1070051" y="840587"/>
                  </a:moveTo>
                  <a:lnTo>
                    <a:pt x="1067625" y="822020"/>
                  </a:lnTo>
                  <a:lnTo>
                    <a:pt x="1060983" y="806881"/>
                  </a:lnTo>
                  <a:lnTo>
                    <a:pt x="1051140" y="796671"/>
                  </a:lnTo>
                  <a:lnTo>
                    <a:pt x="1039101" y="792937"/>
                  </a:lnTo>
                  <a:lnTo>
                    <a:pt x="1027099" y="796671"/>
                  </a:lnTo>
                  <a:lnTo>
                    <a:pt x="1017282" y="806881"/>
                  </a:lnTo>
                  <a:lnTo>
                    <a:pt x="1010653" y="822020"/>
                  </a:lnTo>
                  <a:lnTo>
                    <a:pt x="1008214" y="840587"/>
                  </a:lnTo>
                  <a:lnTo>
                    <a:pt x="1010653" y="859142"/>
                  </a:lnTo>
                  <a:lnTo>
                    <a:pt x="1017282" y="874306"/>
                  </a:lnTo>
                  <a:lnTo>
                    <a:pt x="1027099" y="884529"/>
                  </a:lnTo>
                  <a:lnTo>
                    <a:pt x="1039101" y="888276"/>
                  </a:lnTo>
                  <a:lnTo>
                    <a:pt x="1051140" y="884529"/>
                  </a:lnTo>
                  <a:lnTo>
                    <a:pt x="1060983" y="874306"/>
                  </a:lnTo>
                  <a:lnTo>
                    <a:pt x="1067625" y="859142"/>
                  </a:lnTo>
                  <a:lnTo>
                    <a:pt x="1070051" y="840587"/>
                  </a:lnTo>
                  <a:close/>
                </a:path>
                <a:path w="1758314" h="1517014">
                  <a:moveTo>
                    <a:pt x="1362456" y="1277442"/>
                  </a:moveTo>
                  <a:lnTo>
                    <a:pt x="1361503" y="1263332"/>
                  </a:lnTo>
                  <a:lnTo>
                    <a:pt x="1351051" y="1256601"/>
                  </a:lnTo>
                  <a:lnTo>
                    <a:pt x="1328470" y="1264069"/>
                  </a:lnTo>
                  <a:lnTo>
                    <a:pt x="1293799" y="1306220"/>
                  </a:lnTo>
                  <a:lnTo>
                    <a:pt x="1198549" y="1395183"/>
                  </a:lnTo>
                  <a:lnTo>
                    <a:pt x="1055903" y="1474673"/>
                  </a:lnTo>
                  <a:lnTo>
                    <a:pt x="878992" y="1488440"/>
                  </a:lnTo>
                  <a:lnTo>
                    <a:pt x="813689" y="1470406"/>
                  </a:lnTo>
                  <a:lnTo>
                    <a:pt x="755484" y="1445171"/>
                  </a:lnTo>
                  <a:lnTo>
                    <a:pt x="704075" y="1414729"/>
                  </a:lnTo>
                  <a:lnTo>
                    <a:pt x="659168" y="1381099"/>
                  </a:lnTo>
                  <a:lnTo>
                    <a:pt x="620483" y="1346288"/>
                  </a:lnTo>
                  <a:lnTo>
                    <a:pt x="587730" y="1312291"/>
                  </a:lnTo>
                  <a:lnTo>
                    <a:pt x="560603" y="1281125"/>
                  </a:lnTo>
                  <a:lnTo>
                    <a:pt x="538810" y="1254772"/>
                  </a:lnTo>
                  <a:lnTo>
                    <a:pt x="522084" y="1235265"/>
                  </a:lnTo>
                  <a:lnTo>
                    <a:pt x="510108" y="1224597"/>
                  </a:lnTo>
                  <a:lnTo>
                    <a:pt x="502602" y="1224762"/>
                  </a:lnTo>
                  <a:lnTo>
                    <a:pt x="499300" y="1238758"/>
                  </a:lnTo>
                  <a:lnTo>
                    <a:pt x="521030" y="1286929"/>
                  </a:lnTo>
                  <a:lnTo>
                    <a:pt x="544410" y="1317853"/>
                  </a:lnTo>
                  <a:lnTo>
                    <a:pt x="575056" y="1351203"/>
                  </a:lnTo>
                  <a:lnTo>
                    <a:pt x="612140" y="1385354"/>
                  </a:lnTo>
                  <a:lnTo>
                    <a:pt x="654837" y="1418678"/>
                  </a:lnTo>
                  <a:lnTo>
                    <a:pt x="702348" y="1449565"/>
                  </a:lnTo>
                  <a:lnTo>
                    <a:pt x="753821" y="1476413"/>
                  </a:lnTo>
                  <a:lnTo>
                    <a:pt x="808469" y="1497584"/>
                  </a:lnTo>
                  <a:lnTo>
                    <a:pt x="865454" y="1511465"/>
                  </a:lnTo>
                  <a:lnTo>
                    <a:pt x="923963" y="1516456"/>
                  </a:lnTo>
                  <a:lnTo>
                    <a:pt x="986967" y="1511617"/>
                  </a:lnTo>
                  <a:lnTo>
                    <a:pt x="1046911" y="1498269"/>
                  </a:lnTo>
                  <a:lnTo>
                    <a:pt x="1103236" y="1478229"/>
                  </a:lnTo>
                  <a:lnTo>
                    <a:pt x="1155382" y="1453286"/>
                  </a:lnTo>
                  <a:lnTo>
                    <a:pt x="1202791" y="1425219"/>
                  </a:lnTo>
                  <a:lnTo>
                    <a:pt x="1244904" y="1395844"/>
                  </a:lnTo>
                  <a:lnTo>
                    <a:pt x="1281163" y="1366951"/>
                  </a:lnTo>
                  <a:lnTo>
                    <a:pt x="1311021" y="1340345"/>
                  </a:lnTo>
                  <a:lnTo>
                    <a:pt x="1349286" y="1301115"/>
                  </a:lnTo>
                  <a:lnTo>
                    <a:pt x="1356575" y="1292085"/>
                  </a:lnTo>
                  <a:lnTo>
                    <a:pt x="1362456" y="1277442"/>
                  </a:lnTo>
                  <a:close/>
                </a:path>
                <a:path w="1758314" h="1517014">
                  <a:moveTo>
                    <a:pt x="1757807" y="459422"/>
                  </a:moveTo>
                  <a:lnTo>
                    <a:pt x="1749742" y="422414"/>
                  </a:lnTo>
                  <a:lnTo>
                    <a:pt x="1711947" y="337972"/>
                  </a:lnTo>
                  <a:lnTo>
                    <a:pt x="1624012" y="245960"/>
                  </a:lnTo>
                  <a:lnTo>
                    <a:pt x="1465516" y="186258"/>
                  </a:lnTo>
                  <a:lnTo>
                    <a:pt x="1294892" y="187172"/>
                  </a:lnTo>
                  <a:lnTo>
                    <a:pt x="1180236" y="228549"/>
                  </a:lnTo>
                  <a:lnTo>
                    <a:pt x="1115707" y="277507"/>
                  </a:lnTo>
                  <a:lnTo>
                    <a:pt x="1095489" y="301129"/>
                  </a:lnTo>
                  <a:lnTo>
                    <a:pt x="1092238" y="279158"/>
                  </a:lnTo>
                  <a:lnTo>
                    <a:pt x="1092784" y="225450"/>
                  </a:lnTo>
                  <a:lnTo>
                    <a:pt x="1112558" y="158369"/>
                  </a:lnTo>
                  <a:lnTo>
                    <a:pt x="1167015" y="96227"/>
                  </a:lnTo>
                  <a:lnTo>
                    <a:pt x="1233639" y="51079"/>
                  </a:lnTo>
                  <a:lnTo>
                    <a:pt x="1280134" y="21348"/>
                  </a:lnTo>
                  <a:lnTo>
                    <a:pt x="1316266" y="0"/>
                  </a:lnTo>
                  <a:lnTo>
                    <a:pt x="1294599" y="3492"/>
                  </a:lnTo>
                  <a:lnTo>
                    <a:pt x="1238529" y="18618"/>
                  </a:lnTo>
                  <a:lnTo>
                    <a:pt x="1161478" y="52374"/>
                  </a:lnTo>
                  <a:lnTo>
                    <a:pt x="1076845" y="111747"/>
                  </a:lnTo>
                  <a:lnTo>
                    <a:pt x="1016025" y="178879"/>
                  </a:lnTo>
                  <a:lnTo>
                    <a:pt x="991336" y="229717"/>
                  </a:lnTo>
                  <a:lnTo>
                    <a:pt x="987640" y="261924"/>
                  </a:lnTo>
                  <a:lnTo>
                    <a:pt x="989774" y="273177"/>
                  </a:lnTo>
                  <a:lnTo>
                    <a:pt x="965682" y="243306"/>
                  </a:lnTo>
                  <a:lnTo>
                    <a:pt x="892619" y="178498"/>
                  </a:lnTo>
                  <a:lnTo>
                    <a:pt x="769404" y="116027"/>
                  </a:lnTo>
                  <a:lnTo>
                    <a:pt x="594893" y="93129"/>
                  </a:lnTo>
                  <a:lnTo>
                    <a:pt x="422795" y="120205"/>
                  </a:lnTo>
                  <a:lnTo>
                    <a:pt x="304927" y="167652"/>
                  </a:lnTo>
                  <a:lnTo>
                    <a:pt x="237197" y="212763"/>
                  </a:lnTo>
                  <a:lnTo>
                    <a:pt x="215531" y="232841"/>
                  </a:lnTo>
                  <a:lnTo>
                    <a:pt x="243078" y="217855"/>
                  </a:lnTo>
                  <a:lnTo>
                    <a:pt x="314642" y="185115"/>
                  </a:lnTo>
                  <a:lnTo>
                    <a:pt x="413613" y="152946"/>
                  </a:lnTo>
                  <a:lnTo>
                    <a:pt x="523367" y="139687"/>
                  </a:lnTo>
                  <a:lnTo>
                    <a:pt x="615632" y="151676"/>
                  </a:lnTo>
                  <a:lnTo>
                    <a:pt x="676122" y="175006"/>
                  </a:lnTo>
                  <a:lnTo>
                    <a:pt x="709206" y="197751"/>
                  </a:lnTo>
                  <a:lnTo>
                    <a:pt x="719251" y="207987"/>
                  </a:lnTo>
                  <a:lnTo>
                    <a:pt x="678980" y="200609"/>
                  </a:lnTo>
                  <a:lnTo>
                    <a:pt x="571944" y="195567"/>
                  </a:lnTo>
                  <a:lnTo>
                    <a:pt x="418858" y="218452"/>
                  </a:lnTo>
                  <a:lnTo>
                    <a:pt x="240385" y="294894"/>
                  </a:lnTo>
                  <a:lnTo>
                    <a:pt x="73050" y="437375"/>
                  </a:lnTo>
                  <a:lnTo>
                    <a:pt x="7429" y="567283"/>
                  </a:lnTo>
                  <a:lnTo>
                    <a:pt x="0" y="661885"/>
                  </a:lnTo>
                  <a:lnTo>
                    <a:pt x="7188" y="698474"/>
                  </a:lnTo>
                  <a:lnTo>
                    <a:pt x="12103" y="678103"/>
                  </a:lnTo>
                  <a:lnTo>
                    <a:pt x="34785" y="623963"/>
                  </a:lnTo>
                  <a:lnTo>
                    <a:pt x="87210" y="546531"/>
                  </a:lnTo>
                  <a:lnTo>
                    <a:pt x="181317" y="456323"/>
                  </a:lnTo>
                  <a:lnTo>
                    <a:pt x="294614" y="392849"/>
                  </a:lnTo>
                  <a:lnTo>
                    <a:pt x="396557" y="368515"/>
                  </a:lnTo>
                  <a:lnTo>
                    <a:pt x="470179" y="366356"/>
                  </a:lnTo>
                  <a:lnTo>
                    <a:pt x="498487" y="369404"/>
                  </a:lnTo>
                  <a:lnTo>
                    <a:pt x="459905" y="386486"/>
                  </a:lnTo>
                  <a:lnTo>
                    <a:pt x="369443" y="438480"/>
                  </a:lnTo>
                  <a:lnTo>
                    <a:pt x="264985" y="526567"/>
                  </a:lnTo>
                  <a:lnTo>
                    <a:pt x="184442" y="651916"/>
                  </a:lnTo>
                  <a:lnTo>
                    <a:pt x="163652" y="784999"/>
                  </a:lnTo>
                  <a:lnTo>
                    <a:pt x="190652" y="890155"/>
                  </a:lnTo>
                  <a:lnTo>
                    <a:pt x="231660" y="959231"/>
                  </a:lnTo>
                  <a:lnTo>
                    <a:pt x="252844" y="984059"/>
                  </a:lnTo>
                  <a:lnTo>
                    <a:pt x="264744" y="959370"/>
                  </a:lnTo>
                  <a:lnTo>
                    <a:pt x="303758" y="895985"/>
                  </a:lnTo>
                  <a:lnTo>
                    <a:pt x="374840" y="809891"/>
                  </a:lnTo>
                  <a:lnTo>
                    <a:pt x="482942" y="717105"/>
                  </a:lnTo>
                  <a:lnTo>
                    <a:pt x="602703" y="617042"/>
                  </a:lnTo>
                  <a:lnTo>
                    <a:pt x="699439" y="514934"/>
                  </a:lnTo>
                  <a:lnTo>
                    <a:pt x="764108" y="435521"/>
                  </a:lnTo>
                  <a:lnTo>
                    <a:pt x="787666" y="403555"/>
                  </a:lnTo>
                  <a:lnTo>
                    <a:pt x="787577" y="413207"/>
                  </a:lnTo>
                  <a:lnTo>
                    <a:pt x="764057" y="496544"/>
                  </a:lnTo>
                  <a:lnTo>
                    <a:pt x="725487" y="574306"/>
                  </a:lnTo>
                  <a:lnTo>
                    <a:pt x="666496" y="658355"/>
                  </a:lnTo>
                  <a:lnTo>
                    <a:pt x="603427" y="725233"/>
                  </a:lnTo>
                  <a:lnTo>
                    <a:pt x="553199" y="769416"/>
                  </a:lnTo>
                  <a:lnTo>
                    <a:pt x="532701" y="785380"/>
                  </a:lnTo>
                  <a:lnTo>
                    <a:pt x="565391" y="774420"/>
                  </a:lnTo>
                  <a:lnTo>
                    <a:pt x="642696" y="741921"/>
                  </a:lnTo>
                  <a:lnTo>
                    <a:pt x="733399" y="688479"/>
                  </a:lnTo>
                  <a:lnTo>
                    <a:pt x="806335" y="614641"/>
                  </a:lnTo>
                  <a:lnTo>
                    <a:pt x="848893" y="530504"/>
                  </a:lnTo>
                  <a:lnTo>
                    <a:pt x="872820" y="454380"/>
                  </a:lnTo>
                  <a:lnTo>
                    <a:pt x="883348" y="399199"/>
                  </a:lnTo>
                  <a:lnTo>
                    <a:pt x="885685" y="377926"/>
                  </a:lnTo>
                  <a:lnTo>
                    <a:pt x="893064" y="394843"/>
                  </a:lnTo>
                  <a:lnTo>
                    <a:pt x="908583" y="440423"/>
                  </a:lnTo>
                  <a:lnTo>
                    <a:pt x="922350" y="506958"/>
                  </a:lnTo>
                  <a:lnTo>
                    <a:pt x="924471" y="586727"/>
                  </a:lnTo>
                  <a:lnTo>
                    <a:pt x="912279" y="658609"/>
                  </a:lnTo>
                  <a:lnTo>
                    <a:pt x="894549" y="707796"/>
                  </a:lnTo>
                  <a:lnTo>
                    <a:pt x="878573" y="736015"/>
                  </a:lnTo>
                  <a:lnTo>
                    <a:pt x="871626" y="745045"/>
                  </a:lnTo>
                  <a:lnTo>
                    <a:pt x="884110" y="734606"/>
                  </a:lnTo>
                  <a:lnTo>
                    <a:pt x="913206" y="703503"/>
                  </a:lnTo>
                  <a:lnTo>
                    <a:pt x="946391" y="652030"/>
                  </a:lnTo>
                  <a:lnTo>
                    <a:pt x="971105" y="580478"/>
                  </a:lnTo>
                  <a:lnTo>
                    <a:pt x="979817" y="501675"/>
                  </a:lnTo>
                  <a:lnTo>
                    <a:pt x="977734" y="434213"/>
                  </a:lnTo>
                  <a:lnTo>
                    <a:pt x="971562" y="387108"/>
                  </a:lnTo>
                  <a:lnTo>
                    <a:pt x="968019" y="369404"/>
                  </a:lnTo>
                  <a:lnTo>
                    <a:pt x="974623" y="393420"/>
                  </a:lnTo>
                  <a:lnTo>
                    <a:pt x="999896" y="456717"/>
                  </a:lnTo>
                  <a:lnTo>
                    <a:pt x="1051979" y="546214"/>
                  </a:lnTo>
                  <a:lnTo>
                    <a:pt x="1139037" y="648804"/>
                  </a:lnTo>
                  <a:lnTo>
                    <a:pt x="1242618" y="731507"/>
                  </a:lnTo>
                  <a:lnTo>
                    <a:pt x="1331048" y="777252"/>
                  </a:lnTo>
                  <a:lnTo>
                    <a:pt x="1392656" y="796798"/>
                  </a:lnTo>
                  <a:lnTo>
                    <a:pt x="1415783" y="800925"/>
                  </a:lnTo>
                  <a:lnTo>
                    <a:pt x="1384935" y="785012"/>
                  </a:lnTo>
                  <a:lnTo>
                    <a:pt x="1313561" y="743496"/>
                  </a:lnTo>
                  <a:lnTo>
                    <a:pt x="1233436" y="685660"/>
                  </a:lnTo>
                  <a:lnTo>
                    <a:pt x="1176350" y="620852"/>
                  </a:lnTo>
                  <a:lnTo>
                    <a:pt x="1150353" y="565277"/>
                  </a:lnTo>
                  <a:lnTo>
                    <a:pt x="1138656" y="527735"/>
                  </a:lnTo>
                  <a:lnTo>
                    <a:pt x="1135697" y="506501"/>
                  </a:lnTo>
                  <a:lnTo>
                    <a:pt x="1135938" y="499808"/>
                  </a:lnTo>
                  <a:lnTo>
                    <a:pt x="1212900" y="533158"/>
                  </a:lnTo>
                  <a:lnTo>
                    <a:pt x="1290726" y="578358"/>
                  </a:lnTo>
                  <a:lnTo>
                    <a:pt x="1378470" y="645680"/>
                  </a:lnTo>
                  <a:lnTo>
                    <a:pt x="1456969" y="742124"/>
                  </a:lnTo>
                  <a:lnTo>
                    <a:pt x="1514487" y="851357"/>
                  </a:lnTo>
                  <a:lnTo>
                    <a:pt x="1549857" y="940816"/>
                  </a:lnTo>
                  <a:lnTo>
                    <a:pt x="1561909" y="977874"/>
                  </a:lnTo>
                  <a:lnTo>
                    <a:pt x="1591602" y="965454"/>
                  </a:lnTo>
                  <a:lnTo>
                    <a:pt x="1657146" y="920432"/>
                  </a:lnTo>
                  <a:lnTo>
                    <a:pt x="1723275" y="831176"/>
                  </a:lnTo>
                  <a:lnTo>
                    <a:pt x="1754695" y="686054"/>
                  </a:lnTo>
                  <a:lnTo>
                    <a:pt x="1689455" y="539470"/>
                  </a:lnTo>
                  <a:lnTo>
                    <a:pt x="1542872" y="447014"/>
                  </a:lnTo>
                  <a:lnTo>
                    <a:pt x="1395704" y="398792"/>
                  </a:lnTo>
                  <a:lnTo>
                    <a:pt x="1328712" y="384911"/>
                  </a:lnTo>
                  <a:lnTo>
                    <a:pt x="1330896" y="371919"/>
                  </a:lnTo>
                  <a:lnTo>
                    <a:pt x="1346200" y="343801"/>
                  </a:lnTo>
                  <a:lnTo>
                    <a:pt x="1387741" y="316839"/>
                  </a:lnTo>
                  <a:lnTo>
                    <a:pt x="1468640" y="307327"/>
                  </a:lnTo>
                  <a:lnTo>
                    <a:pt x="1572856" y="333705"/>
                  </a:lnTo>
                  <a:lnTo>
                    <a:pt x="1665693" y="385699"/>
                  </a:lnTo>
                  <a:lnTo>
                    <a:pt x="1732305" y="436537"/>
                  </a:lnTo>
                  <a:lnTo>
                    <a:pt x="1757807" y="459422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31311" y="1352765"/>
              <a:ext cx="235992" cy="16261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99789" y="1341528"/>
              <a:ext cx="236003" cy="16264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27713" y="1410172"/>
              <a:ext cx="172769" cy="18093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9740" y="1361863"/>
              <a:ext cx="172769" cy="18088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44921" y="115179"/>
              <a:ext cx="15339847" cy="328785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577775" y="209417"/>
              <a:ext cx="14819630" cy="3005455"/>
            </a:xfrm>
            <a:custGeom>
              <a:avLst/>
              <a:gdLst/>
              <a:ahLst/>
              <a:cxnLst/>
              <a:rect l="l" t="t" r="r" b="b"/>
              <a:pathLst>
                <a:path w="14819630" h="3005455">
                  <a:moveTo>
                    <a:pt x="13339248" y="0"/>
                  </a:moveTo>
                  <a:lnTo>
                    <a:pt x="1776773" y="0"/>
                  </a:lnTo>
                  <a:lnTo>
                    <a:pt x="1728327" y="778"/>
                  </a:lnTo>
                  <a:lnTo>
                    <a:pt x="1680272" y="3096"/>
                  </a:lnTo>
                  <a:lnTo>
                    <a:pt x="1632631" y="6932"/>
                  </a:lnTo>
                  <a:lnTo>
                    <a:pt x="1585429" y="12260"/>
                  </a:lnTo>
                  <a:lnTo>
                    <a:pt x="1538688" y="19058"/>
                  </a:lnTo>
                  <a:lnTo>
                    <a:pt x="1492433" y="27301"/>
                  </a:lnTo>
                  <a:lnTo>
                    <a:pt x="1446686" y="36965"/>
                  </a:lnTo>
                  <a:lnTo>
                    <a:pt x="1401473" y="48028"/>
                  </a:lnTo>
                  <a:lnTo>
                    <a:pt x="1356816" y="60464"/>
                  </a:lnTo>
                  <a:lnTo>
                    <a:pt x="1312739" y="74250"/>
                  </a:lnTo>
                  <a:lnTo>
                    <a:pt x="1269267" y="89363"/>
                  </a:lnTo>
                  <a:lnTo>
                    <a:pt x="1226421" y="105778"/>
                  </a:lnTo>
                  <a:lnTo>
                    <a:pt x="1184228" y="123473"/>
                  </a:lnTo>
                  <a:lnTo>
                    <a:pt x="1142709" y="142422"/>
                  </a:lnTo>
                  <a:lnTo>
                    <a:pt x="1101888" y="162602"/>
                  </a:lnTo>
                  <a:lnTo>
                    <a:pt x="1061790" y="183990"/>
                  </a:lnTo>
                  <a:lnTo>
                    <a:pt x="1022439" y="206561"/>
                  </a:lnTo>
                  <a:lnTo>
                    <a:pt x="983857" y="230293"/>
                  </a:lnTo>
                  <a:lnTo>
                    <a:pt x="946068" y="255160"/>
                  </a:lnTo>
                  <a:lnTo>
                    <a:pt x="909096" y="281140"/>
                  </a:lnTo>
                  <a:lnTo>
                    <a:pt x="872966" y="308208"/>
                  </a:lnTo>
                  <a:lnTo>
                    <a:pt x="837700" y="336340"/>
                  </a:lnTo>
                  <a:lnTo>
                    <a:pt x="803322" y="365514"/>
                  </a:lnTo>
                  <a:lnTo>
                    <a:pt x="769856" y="395704"/>
                  </a:lnTo>
                  <a:lnTo>
                    <a:pt x="737325" y="426888"/>
                  </a:lnTo>
                  <a:lnTo>
                    <a:pt x="705754" y="459042"/>
                  </a:lnTo>
                  <a:lnTo>
                    <a:pt x="675166" y="492141"/>
                  </a:lnTo>
                  <a:lnTo>
                    <a:pt x="645584" y="526162"/>
                  </a:lnTo>
                  <a:lnTo>
                    <a:pt x="617033" y="561081"/>
                  </a:lnTo>
                  <a:lnTo>
                    <a:pt x="589536" y="596874"/>
                  </a:lnTo>
                  <a:lnTo>
                    <a:pt x="563117" y="633518"/>
                  </a:lnTo>
                  <a:lnTo>
                    <a:pt x="537799" y="670989"/>
                  </a:lnTo>
                  <a:lnTo>
                    <a:pt x="513606" y="709262"/>
                  </a:lnTo>
                  <a:lnTo>
                    <a:pt x="490563" y="748315"/>
                  </a:lnTo>
                  <a:lnTo>
                    <a:pt x="468691" y="788123"/>
                  </a:lnTo>
                  <a:lnTo>
                    <a:pt x="448016" y="828662"/>
                  </a:lnTo>
                  <a:lnTo>
                    <a:pt x="428561" y="869910"/>
                  </a:lnTo>
                  <a:lnTo>
                    <a:pt x="410349" y="911841"/>
                  </a:lnTo>
                  <a:lnTo>
                    <a:pt x="393405" y="954432"/>
                  </a:lnTo>
                  <a:lnTo>
                    <a:pt x="377752" y="997660"/>
                  </a:lnTo>
                  <a:lnTo>
                    <a:pt x="363413" y="1041500"/>
                  </a:lnTo>
                  <a:lnTo>
                    <a:pt x="350413" y="1085930"/>
                  </a:lnTo>
                  <a:lnTo>
                    <a:pt x="338775" y="1130924"/>
                  </a:lnTo>
                  <a:lnTo>
                    <a:pt x="328522" y="1176459"/>
                  </a:lnTo>
                  <a:lnTo>
                    <a:pt x="319679" y="1222512"/>
                  </a:lnTo>
                  <a:lnTo>
                    <a:pt x="312269" y="1269058"/>
                  </a:lnTo>
                  <a:lnTo>
                    <a:pt x="306316" y="1316074"/>
                  </a:lnTo>
                  <a:lnTo>
                    <a:pt x="301844" y="1363536"/>
                  </a:lnTo>
                  <a:lnTo>
                    <a:pt x="298876" y="1411421"/>
                  </a:lnTo>
                  <a:lnTo>
                    <a:pt x="297435" y="1459704"/>
                  </a:lnTo>
                  <a:lnTo>
                    <a:pt x="0" y="1567690"/>
                  </a:lnTo>
                  <a:lnTo>
                    <a:pt x="303655" y="1671739"/>
                  </a:lnTo>
                  <a:lnTo>
                    <a:pt x="309113" y="1719294"/>
                  </a:lnTo>
                  <a:lnTo>
                    <a:pt x="316062" y="1766380"/>
                  </a:lnTo>
                  <a:lnTo>
                    <a:pt x="324477" y="1812972"/>
                  </a:lnTo>
                  <a:lnTo>
                    <a:pt x="334333" y="1859047"/>
                  </a:lnTo>
                  <a:lnTo>
                    <a:pt x="345608" y="1904579"/>
                  </a:lnTo>
                  <a:lnTo>
                    <a:pt x="358275" y="1949545"/>
                  </a:lnTo>
                  <a:lnTo>
                    <a:pt x="372311" y="1993921"/>
                  </a:lnTo>
                  <a:lnTo>
                    <a:pt x="387692" y="2037681"/>
                  </a:lnTo>
                  <a:lnTo>
                    <a:pt x="404394" y="2080802"/>
                  </a:lnTo>
                  <a:lnTo>
                    <a:pt x="422391" y="2123259"/>
                  </a:lnTo>
                  <a:lnTo>
                    <a:pt x="441659" y="2165028"/>
                  </a:lnTo>
                  <a:lnTo>
                    <a:pt x="462175" y="2206084"/>
                  </a:lnTo>
                  <a:lnTo>
                    <a:pt x="483913" y="2246404"/>
                  </a:lnTo>
                  <a:lnTo>
                    <a:pt x="506850" y="2285963"/>
                  </a:lnTo>
                  <a:lnTo>
                    <a:pt x="530961" y="2324736"/>
                  </a:lnTo>
                  <a:lnTo>
                    <a:pt x="556222" y="2362699"/>
                  </a:lnTo>
                  <a:lnTo>
                    <a:pt x="582608" y="2399828"/>
                  </a:lnTo>
                  <a:lnTo>
                    <a:pt x="610095" y="2436099"/>
                  </a:lnTo>
                  <a:lnTo>
                    <a:pt x="638659" y="2471487"/>
                  </a:lnTo>
                  <a:lnTo>
                    <a:pt x="668276" y="2505968"/>
                  </a:lnTo>
                  <a:lnTo>
                    <a:pt x="698920" y="2539518"/>
                  </a:lnTo>
                  <a:lnTo>
                    <a:pt x="730569" y="2572111"/>
                  </a:lnTo>
                  <a:lnTo>
                    <a:pt x="763196" y="2603725"/>
                  </a:lnTo>
                  <a:lnTo>
                    <a:pt x="796779" y="2634334"/>
                  </a:lnTo>
                  <a:lnTo>
                    <a:pt x="831292" y="2663914"/>
                  </a:lnTo>
                  <a:lnTo>
                    <a:pt x="866712" y="2692442"/>
                  </a:lnTo>
                  <a:lnTo>
                    <a:pt x="903013" y="2719891"/>
                  </a:lnTo>
                  <a:lnTo>
                    <a:pt x="940173" y="2746239"/>
                  </a:lnTo>
                  <a:lnTo>
                    <a:pt x="978165" y="2771461"/>
                  </a:lnTo>
                  <a:lnTo>
                    <a:pt x="1016967" y="2795532"/>
                  </a:lnTo>
                  <a:lnTo>
                    <a:pt x="1056553" y="2818429"/>
                  </a:lnTo>
                  <a:lnTo>
                    <a:pt x="1096899" y="2840126"/>
                  </a:lnTo>
                  <a:lnTo>
                    <a:pt x="1137982" y="2860600"/>
                  </a:lnTo>
                  <a:lnTo>
                    <a:pt x="1179776" y="2879827"/>
                  </a:lnTo>
                  <a:lnTo>
                    <a:pt x="1222257" y="2897781"/>
                  </a:lnTo>
                  <a:lnTo>
                    <a:pt x="1265401" y="2914438"/>
                  </a:lnTo>
                  <a:lnTo>
                    <a:pt x="1309183" y="2929775"/>
                  </a:lnTo>
                  <a:lnTo>
                    <a:pt x="1353580" y="2943766"/>
                  </a:lnTo>
                  <a:lnTo>
                    <a:pt x="1398567" y="2956388"/>
                  </a:lnTo>
                  <a:lnTo>
                    <a:pt x="1444119" y="2967617"/>
                  </a:lnTo>
                  <a:lnTo>
                    <a:pt x="1490212" y="2977427"/>
                  </a:lnTo>
                  <a:lnTo>
                    <a:pt x="1536822" y="2985794"/>
                  </a:lnTo>
                  <a:lnTo>
                    <a:pt x="1583925" y="2992695"/>
                  </a:lnTo>
                  <a:lnTo>
                    <a:pt x="1631495" y="2998105"/>
                  </a:lnTo>
                  <a:lnTo>
                    <a:pt x="1679510" y="3001999"/>
                  </a:lnTo>
                  <a:lnTo>
                    <a:pt x="1727944" y="3004353"/>
                  </a:lnTo>
                  <a:lnTo>
                    <a:pt x="1776773" y="3005144"/>
                  </a:lnTo>
                  <a:lnTo>
                    <a:pt x="13339248" y="3005144"/>
                  </a:lnTo>
                  <a:lnTo>
                    <a:pt x="13387153" y="3004383"/>
                  </a:lnTo>
                  <a:lnTo>
                    <a:pt x="13434679" y="3002116"/>
                  </a:lnTo>
                  <a:lnTo>
                    <a:pt x="13481802" y="2998366"/>
                  </a:lnTo>
                  <a:lnTo>
                    <a:pt x="13528500" y="2993157"/>
                  </a:lnTo>
                  <a:lnTo>
                    <a:pt x="13574748" y="2986510"/>
                  </a:lnTo>
                  <a:lnTo>
                    <a:pt x="13620525" y="2978449"/>
                  </a:lnTo>
                  <a:lnTo>
                    <a:pt x="13665808" y="2968997"/>
                  </a:lnTo>
                  <a:lnTo>
                    <a:pt x="13710572" y="2958177"/>
                  </a:lnTo>
                  <a:lnTo>
                    <a:pt x="13754796" y="2946011"/>
                  </a:lnTo>
                  <a:lnTo>
                    <a:pt x="13798456" y="2932524"/>
                  </a:lnTo>
                  <a:lnTo>
                    <a:pt x="13841530" y="2917737"/>
                  </a:lnTo>
                  <a:lnTo>
                    <a:pt x="13883994" y="2901674"/>
                  </a:lnTo>
                  <a:lnTo>
                    <a:pt x="13925825" y="2884358"/>
                  </a:lnTo>
                  <a:lnTo>
                    <a:pt x="13967001" y="2865812"/>
                  </a:lnTo>
                  <a:lnTo>
                    <a:pt x="14007498" y="2846058"/>
                  </a:lnTo>
                  <a:lnTo>
                    <a:pt x="14047294" y="2825121"/>
                  </a:lnTo>
                  <a:lnTo>
                    <a:pt x="14086365" y="2803022"/>
                  </a:lnTo>
                  <a:lnTo>
                    <a:pt x="14124689" y="2779785"/>
                  </a:lnTo>
                  <a:lnTo>
                    <a:pt x="14162242" y="2755432"/>
                  </a:lnTo>
                  <a:lnTo>
                    <a:pt x="14199002" y="2729987"/>
                  </a:lnTo>
                  <a:lnTo>
                    <a:pt x="14234945" y="2703473"/>
                  </a:lnTo>
                  <a:lnTo>
                    <a:pt x="14270048" y="2675913"/>
                  </a:lnTo>
                  <a:lnTo>
                    <a:pt x="14304290" y="2647329"/>
                  </a:lnTo>
                  <a:lnTo>
                    <a:pt x="14337645" y="2617745"/>
                  </a:lnTo>
                  <a:lnTo>
                    <a:pt x="14370093" y="2587183"/>
                  </a:lnTo>
                  <a:lnTo>
                    <a:pt x="14401609" y="2555667"/>
                  </a:lnTo>
                  <a:lnTo>
                    <a:pt x="14432170" y="2523220"/>
                  </a:lnTo>
                  <a:lnTo>
                    <a:pt x="14461754" y="2489864"/>
                  </a:lnTo>
                  <a:lnTo>
                    <a:pt x="14490338" y="2455623"/>
                  </a:lnTo>
                  <a:lnTo>
                    <a:pt x="14517899" y="2420519"/>
                  </a:lnTo>
                  <a:lnTo>
                    <a:pt x="14544413" y="2384576"/>
                  </a:lnTo>
                  <a:lnTo>
                    <a:pt x="14569858" y="2347816"/>
                  </a:lnTo>
                  <a:lnTo>
                    <a:pt x="14594210" y="2310263"/>
                  </a:lnTo>
                  <a:lnTo>
                    <a:pt x="14617447" y="2271940"/>
                  </a:lnTo>
                  <a:lnTo>
                    <a:pt x="14639546" y="2232868"/>
                  </a:lnTo>
                  <a:lnTo>
                    <a:pt x="14660484" y="2193073"/>
                  </a:lnTo>
                  <a:lnTo>
                    <a:pt x="14680238" y="2152576"/>
                  </a:lnTo>
                  <a:lnTo>
                    <a:pt x="14698784" y="2111400"/>
                  </a:lnTo>
                  <a:lnTo>
                    <a:pt x="14716100" y="2069568"/>
                  </a:lnTo>
                  <a:lnTo>
                    <a:pt x="14732163" y="2027104"/>
                  </a:lnTo>
                  <a:lnTo>
                    <a:pt x="14746949" y="1984031"/>
                  </a:lnTo>
                  <a:lnTo>
                    <a:pt x="14760437" y="1940370"/>
                  </a:lnTo>
                  <a:lnTo>
                    <a:pt x="14772602" y="1896147"/>
                  </a:lnTo>
                  <a:lnTo>
                    <a:pt x="14783422" y="1851382"/>
                  </a:lnTo>
                  <a:lnTo>
                    <a:pt x="14792874" y="1806100"/>
                  </a:lnTo>
                  <a:lnTo>
                    <a:pt x="14800935" y="1760323"/>
                  </a:lnTo>
                  <a:lnTo>
                    <a:pt x="14807582" y="1714074"/>
                  </a:lnTo>
                  <a:lnTo>
                    <a:pt x="14812792" y="1667377"/>
                  </a:lnTo>
                  <a:lnTo>
                    <a:pt x="14816542" y="1620254"/>
                  </a:lnTo>
                  <a:lnTo>
                    <a:pt x="14818809" y="1572728"/>
                  </a:lnTo>
                  <a:lnTo>
                    <a:pt x="14819569" y="1524822"/>
                  </a:lnTo>
                  <a:lnTo>
                    <a:pt x="14819569" y="1480321"/>
                  </a:lnTo>
                  <a:lnTo>
                    <a:pt x="14818809" y="1432415"/>
                  </a:lnTo>
                  <a:lnTo>
                    <a:pt x="14816542" y="1384889"/>
                  </a:lnTo>
                  <a:lnTo>
                    <a:pt x="14812792" y="1337766"/>
                  </a:lnTo>
                  <a:lnTo>
                    <a:pt x="14807582" y="1291069"/>
                  </a:lnTo>
                  <a:lnTo>
                    <a:pt x="14800935" y="1244820"/>
                  </a:lnTo>
                  <a:lnTo>
                    <a:pt x="14792874" y="1199043"/>
                  </a:lnTo>
                  <a:lnTo>
                    <a:pt x="14783422" y="1153761"/>
                  </a:lnTo>
                  <a:lnTo>
                    <a:pt x="14772602" y="1108997"/>
                  </a:lnTo>
                  <a:lnTo>
                    <a:pt x="14760437" y="1064773"/>
                  </a:lnTo>
                  <a:lnTo>
                    <a:pt x="14746949" y="1021112"/>
                  </a:lnTo>
                  <a:lnTo>
                    <a:pt x="14732163" y="978039"/>
                  </a:lnTo>
                  <a:lnTo>
                    <a:pt x="14716100" y="935575"/>
                  </a:lnTo>
                  <a:lnTo>
                    <a:pt x="14698784" y="893743"/>
                  </a:lnTo>
                  <a:lnTo>
                    <a:pt x="14680238" y="852568"/>
                  </a:lnTo>
                  <a:lnTo>
                    <a:pt x="14660484" y="812070"/>
                  </a:lnTo>
                  <a:lnTo>
                    <a:pt x="14639546" y="772275"/>
                  </a:lnTo>
                  <a:lnTo>
                    <a:pt x="14617447" y="733203"/>
                  </a:lnTo>
                  <a:lnTo>
                    <a:pt x="14594210" y="694880"/>
                  </a:lnTo>
                  <a:lnTo>
                    <a:pt x="14569858" y="657327"/>
                  </a:lnTo>
                  <a:lnTo>
                    <a:pt x="14544413" y="620567"/>
                  </a:lnTo>
                  <a:lnTo>
                    <a:pt x="14517899" y="584624"/>
                  </a:lnTo>
                  <a:lnTo>
                    <a:pt x="14490338" y="549520"/>
                  </a:lnTo>
                  <a:lnTo>
                    <a:pt x="14461754" y="515279"/>
                  </a:lnTo>
                  <a:lnTo>
                    <a:pt x="14432170" y="481923"/>
                  </a:lnTo>
                  <a:lnTo>
                    <a:pt x="14401609" y="449476"/>
                  </a:lnTo>
                  <a:lnTo>
                    <a:pt x="14370093" y="417960"/>
                  </a:lnTo>
                  <a:lnTo>
                    <a:pt x="14337645" y="387399"/>
                  </a:lnTo>
                  <a:lnTo>
                    <a:pt x="14304290" y="357814"/>
                  </a:lnTo>
                  <a:lnTo>
                    <a:pt x="14270048" y="329231"/>
                  </a:lnTo>
                  <a:lnTo>
                    <a:pt x="14234945" y="301670"/>
                  </a:lnTo>
                  <a:lnTo>
                    <a:pt x="14199002" y="275156"/>
                  </a:lnTo>
                  <a:lnTo>
                    <a:pt x="14162242" y="249711"/>
                  </a:lnTo>
                  <a:lnTo>
                    <a:pt x="14124689" y="225359"/>
                  </a:lnTo>
                  <a:lnTo>
                    <a:pt x="14086365" y="202121"/>
                  </a:lnTo>
                  <a:lnTo>
                    <a:pt x="14047294" y="180022"/>
                  </a:lnTo>
                  <a:lnTo>
                    <a:pt x="14007498" y="159085"/>
                  </a:lnTo>
                  <a:lnTo>
                    <a:pt x="13967001" y="139331"/>
                  </a:lnTo>
                  <a:lnTo>
                    <a:pt x="13925825" y="120785"/>
                  </a:lnTo>
                  <a:lnTo>
                    <a:pt x="13883994" y="103469"/>
                  </a:lnTo>
                  <a:lnTo>
                    <a:pt x="13841530" y="87406"/>
                  </a:lnTo>
                  <a:lnTo>
                    <a:pt x="13798456" y="72619"/>
                  </a:lnTo>
                  <a:lnTo>
                    <a:pt x="13754796" y="59132"/>
                  </a:lnTo>
                  <a:lnTo>
                    <a:pt x="13710572" y="46967"/>
                  </a:lnTo>
                  <a:lnTo>
                    <a:pt x="13665808" y="36146"/>
                  </a:lnTo>
                  <a:lnTo>
                    <a:pt x="13620525" y="26694"/>
                  </a:lnTo>
                  <a:lnTo>
                    <a:pt x="13574748" y="18633"/>
                  </a:lnTo>
                  <a:lnTo>
                    <a:pt x="13528500" y="11986"/>
                  </a:lnTo>
                  <a:lnTo>
                    <a:pt x="13481802" y="6777"/>
                  </a:lnTo>
                  <a:lnTo>
                    <a:pt x="13434679" y="3027"/>
                  </a:lnTo>
                  <a:lnTo>
                    <a:pt x="13387153" y="760"/>
                  </a:lnTo>
                  <a:lnTo>
                    <a:pt x="13339248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577775" y="209417"/>
              <a:ext cx="14819630" cy="3005455"/>
            </a:xfrm>
            <a:custGeom>
              <a:avLst/>
              <a:gdLst/>
              <a:ahLst/>
              <a:cxnLst/>
              <a:rect l="l" t="t" r="r" b="b"/>
              <a:pathLst>
                <a:path w="14819630" h="3005455">
                  <a:moveTo>
                    <a:pt x="1776773" y="0"/>
                  </a:moveTo>
                  <a:lnTo>
                    <a:pt x="1728327" y="778"/>
                  </a:lnTo>
                  <a:lnTo>
                    <a:pt x="1680272" y="3096"/>
                  </a:lnTo>
                  <a:lnTo>
                    <a:pt x="1632631" y="6932"/>
                  </a:lnTo>
                  <a:lnTo>
                    <a:pt x="1585429" y="12260"/>
                  </a:lnTo>
                  <a:lnTo>
                    <a:pt x="1538688" y="19058"/>
                  </a:lnTo>
                  <a:lnTo>
                    <a:pt x="1492433" y="27301"/>
                  </a:lnTo>
                  <a:lnTo>
                    <a:pt x="1446686" y="36965"/>
                  </a:lnTo>
                  <a:lnTo>
                    <a:pt x="1401473" y="48028"/>
                  </a:lnTo>
                  <a:lnTo>
                    <a:pt x="1356816" y="60464"/>
                  </a:lnTo>
                  <a:lnTo>
                    <a:pt x="1312739" y="74250"/>
                  </a:lnTo>
                  <a:lnTo>
                    <a:pt x="1269267" y="89363"/>
                  </a:lnTo>
                  <a:lnTo>
                    <a:pt x="1226421" y="105778"/>
                  </a:lnTo>
                  <a:lnTo>
                    <a:pt x="1184228" y="123473"/>
                  </a:lnTo>
                  <a:lnTo>
                    <a:pt x="1142709" y="142422"/>
                  </a:lnTo>
                  <a:lnTo>
                    <a:pt x="1101888" y="162602"/>
                  </a:lnTo>
                  <a:lnTo>
                    <a:pt x="1061790" y="183990"/>
                  </a:lnTo>
                  <a:lnTo>
                    <a:pt x="1022439" y="206561"/>
                  </a:lnTo>
                  <a:lnTo>
                    <a:pt x="983857" y="230293"/>
                  </a:lnTo>
                  <a:lnTo>
                    <a:pt x="946068" y="255160"/>
                  </a:lnTo>
                  <a:lnTo>
                    <a:pt x="909096" y="281140"/>
                  </a:lnTo>
                  <a:lnTo>
                    <a:pt x="872966" y="308208"/>
                  </a:lnTo>
                  <a:lnTo>
                    <a:pt x="837700" y="336340"/>
                  </a:lnTo>
                  <a:lnTo>
                    <a:pt x="803322" y="365514"/>
                  </a:lnTo>
                  <a:lnTo>
                    <a:pt x="769856" y="395704"/>
                  </a:lnTo>
                  <a:lnTo>
                    <a:pt x="737325" y="426888"/>
                  </a:lnTo>
                  <a:lnTo>
                    <a:pt x="705754" y="459042"/>
                  </a:lnTo>
                  <a:lnTo>
                    <a:pt x="675166" y="492141"/>
                  </a:lnTo>
                  <a:lnTo>
                    <a:pt x="645584" y="526162"/>
                  </a:lnTo>
                  <a:lnTo>
                    <a:pt x="617033" y="561081"/>
                  </a:lnTo>
                  <a:lnTo>
                    <a:pt x="589536" y="596874"/>
                  </a:lnTo>
                  <a:lnTo>
                    <a:pt x="563117" y="633518"/>
                  </a:lnTo>
                  <a:lnTo>
                    <a:pt x="537799" y="670989"/>
                  </a:lnTo>
                  <a:lnTo>
                    <a:pt x="513606" y="709262"/>
                  </a:lnTo>
                  <a:lnTo>
                    <a:pt x="490563" y="748315"/>
                  </a:lnTo>
                  <a:lnTo>
                    <a:pt x="468691" y="788123"/>
                  </a:lnTo>
                  <a:lnTo>
                    <a:pt x="448016" y="828662"/>
                  </a:lnTo>
                  <a:lnTo>
                    <a:pt x="428561" y="869910"/>
                  </a:lnTo>
                  <a:lnTo>
                    <a:pt x="410349" y="911841"/>
                  </a:lnTo>
                  <a:lnTo>
                    <a:pt x="393405" y="954432"/>
                  </a:lnTo>
                  <a:lnTo>
                    <a:pt x="377752" y="997660"/>
                  </a:lnTo>
                  <a:lnTo>
                    <a:pt x="363413" y="1041500"/>
                  </a:lnTo>
                  <a:lnTo>
                    <a:pt x="350413" y="1085930"/>
                  </a:lnTo>
                  <a:lnTo>
                    <a:pt x="338775" y="1130924"/>
                  </a:lnTo>
                  <a:lnTo>
                    <a:pt x="328522" y="1176459"/>
                  </a:lnTo>
                  <a:lnTo>
                    <a:pt x="319679" y="1222512"/>
                  </a:lnTo>
                  <a:lnTo>
                    <a:pt x="312269" y="1269058"/>
                  </a:lnTo>
                  <a:lnTo>
                    <a:pt x="306316" y="1316074"/>
                  </a:lnTo>
                  <a:lnTo>
                    <a:pt x="301844" y="1363536"/>
                  </a:lnTo>
                  <a:lnTo>
                    <a:pt x="298876" y="1411421"/>
                  </a:lnTo>
                  <a:lnTo>
                    <a:pt x="297435" y="1459704"/>
                  </a:lnTo>
                  <a:lnTo>
                    <a:pt x="0" y="1567690"/>
                  </a:lnTo>
                  <a:lnTo>
                    <a:pt x="303655" y="1671739"/>
                  </a:lnTo>
                  <a:lnTo>
                    <a:pt x="309113" y="1719294"/>
                  </a:lnTo>
                  <a:lnTo>
                    <a:pt x="316062" y="1766380"/>
                  </a:lnTo>
                  <a:lnTo>
                    <a:pt x="324477" y="1812972"/>
                  </a:lnTo>
                  <a:lnTo>
                    <a:pt x="334333" y="1859047"/>
                  </a:lnTo>
                  <a:lnTo>
                    <a:pt x="345608" y="1904579"/>
                  </a:lnTo>
                  <a:lnTo>
                    <a:pt x="358275" y="1949545"/>
                  </a:lnTo>
                  <a:lnTo>
                    <a:pt x="372311" y="1993921"/>
                  </a:lnTo>
                  <a:lnTo>
                    <a:pt x="387692" y="2037681"/>
                  </a:lnTo>
                  <a:lnTo>
                    <a:pt x="404394" y="2080802"/>
                  </a:lnTo>
                  <a:lnTo>
                    <a:pt x="422391" y="2123259"/>
                  </a:lnTo>
                  <a:lnTo>
                    <a:pt x="441659" y="2165028"/>
                  </a:lnTo>
                  <a:lnTo>
                    <a:pt x="462175" y="2206084"/>
                  </a:lnTo>
                  <a:lnTo>
                    <a:pt x="483913" y="2246404"/>
                  </a:lnTo>
                  <a:lnTo>
                    <a:pt x="506850" y="2285963"/>
                  </a:lnTo>
                  <a:lnTo>
                    <a:pt x="530961" y="2324736"/>
                  </a:lnTo>
                  <a:lnTo>
                    <a:pt x="556222" y="2362699"/>
                  </a:lnTo>
                  <a:lnTo>
                    <a:pt x="582608" y="2399828"/>
                  </a:lnTo>
                  <a:lnTo>
                    <a:pt x="610095" y="2436099"/>
                  </a:lnTo>
                  <a:lnTo>
                    <a:pt x="638659" y="2471487"/>
                  </a:lnTo>
                  <a:lnTo>
                    <a:pt x="668276" y="2505968"/>
                  </a:lnTo>
                  <a:lnTo>
                    <a:pt x="698920" y="2539518"/>
                  </a:lnTo>
                  <a:lnTo>
                    <a:pt x="730569" y="2572111"/>
                  </a:lnTo>
                  <a:lnTo>
                    <a:pt x="763196" y="2603725"/>
                  </a:lnTo>
                  <a:lnTo>
                    <a:pt x="796779" y="2634334"/>
                  </a:lnTo>
                  <a:lnTo>
                    <a:pt x="831292" y="2663914"/>
                  </a:lnTo>
                  <a:lnTo>
                    <a:pt x="866712" y="2692442"/>
                  </a:lnTo>
                  <a:lnTo>
                    <a:pt x="903013" y="2719891"/>
                  </a:lnTo>
                  <a:lnTo>
                    <a:pt x="940173" y="2746239"/>
                  </a:lnTo>
                  <a:lnTo>
                    <a:pt x="978165" y="2771461"/>
                  </a:lnTo>
                  <a:lnTo>
                    <a:pt x="1016967" y="2795532"/>
                  </a:lnTo>
                  <a:lnTo>
                    <a:pt x="1056553" y="2818429"/>
                  </a:lnTo>
                  <a:lnTo>
                    <a:pt x="1096899" y="2840126"/>
                  </a:lnTo>
                  <a:lnTo>
                    <a:pt x="1137982" y="2860600"/>
                  </a:lnTo>
                  <a:lnTo>
                    <a:pt x="1179776" y="2879827"/>
                  </a:lnTo>
                  <a:lnTo>
                    <a:pt x="1222257" y="2897781"/>
                  </a:lnTo>
                  <a:lnTo>
                    <a:pt x="1265401" y="2914438"/>
                  </a:lnTo>
                  <a:lnTo>
                    <a:pt x="1309183" y="2929775"/>
                  </a:lnTo>
                  <a:lnTo>
                    <a:pt x="1353580" y="2943766"/>
                  </a:lnTo>
                  <a:lnTo>
                    <a:pt x="1398567" y="2956388"/>
                  </a:lnTo>
                  <a:lnTo>
                    <a:pt x="1444119" y="2967617"/>
                  </a:lnTo>
                  <a:lnTo>
                    <a:pt x="1490212" y="2977427"/>
                  </a:lnTo>
                  <a:lnTo>
                    <a:pt x="1536822" y="2985794"/>
                  </a:lnTo>
                  <a:lnTo>
                    <a:pt x="1583925" y="2992695"/>
                  </a:lnTo>
                  <a:lnTo>
                    <a:pt x="1631495" y="2998105"/>
                  </a:lnTo>
                  <a:lnTo>
                    <a:pt x="1679510" y="3001999"/>
                  </a:lnTo>
                  <a:lnTo>
                    <a:pt x="1727944" y="3004353"/>
                  </a:lnTo>
                  <a:lnTo>
                    <a:pt x="1776773" y="3005144"/>
                  </a:lnTo>
                  <a:lnTo>
                    <a:pt x="13339248" y="3005144"/>
                  </a:lnTo>
                  <a:lnTo>
                    <a:pt x="13387153" y="3004383"/>
                  </a:lnTo>
                  <a:lnTo>
                    <a:pt x="13434679" y="3002116"/>
                  </a:lnTo>
                  <a:lnTo>
                    <a:pt x="13481802" y="2998367"/>
                  </a:lnTo>
                  <a:lnTo>
                    <a:pt x="13528500" y="2993157"/>
                  </a:lnTo>
                  <a:lnTo>
                    <a:pt x="13574748" y="2986510"/>
                  </a:lnTo>
                  <a:lnTo>
                    <a:pt x="13620525" y="2978449"/>
                  </a:lnTo>
                  <a:lnTo>
                    <a:pt x="13665808" y="2968997"/>
                  </a:lnTo>
                  <a:lnTo>
                    <a:pt x="13710572" y="2958177"/>
                  </a:lnTo>
                  <a:lnTo>
                    <a:pt x="13754796" y="2946012"/>
                  </a:lnTo>
                  <a:lnTo>
                    <a:pt x="13798456" y="2932525"/>
                  </a:lnTo>
                  <a:lnTo>
                    <a:pt x="13841530" y="2917738"/>
                  </a:lnTo>
                  <a:lnTo>
                    <a:pt x="13883994" y="2901676"/>
                  </a:lnTo>
                  <a:lnTo>
                    <a:pt x="13925825" y="2884360"/>
                  </a:lnTo>
                  <a:lnTo>
                    <a:pt x="13967001" y="2865814"/>
                  </a:lnTo>
                  <a:lnTo>
                    <a:pt x="14007498" y="2846060"/>
                  </a:lnTo>
                  <a:lnTo>
                    <a:pt x="14047294" y="2825123"/>
                  </a:lnTo>
                  <a:lnTo>
                    <a:pt x="14086365" y="2803024"/>
                  </a:lnTo>
                  <a:lnTo>
                    <a:pt x="14124689" y="2779787"/>
                  </a:lnTo>
                  <a:lnTo>
                    <a:pt x="14162242" y="2755435"/>
                  </a:lnTo>
                  <a:lnTo>
                    <a:pt x="14199002" y="2729990"/>
                  </a:lnTo>
                  <a:lnTo>
                    <a:pt x="14234945" y="2703476"/>
                  </a:lnTo>
                  <a:lnTo>
                    <a:pt x="14270048" y="2675916"/>
                  </a:lnTo>
                  <a:lnTo>
                    <a:pt x="14304290" y="2647332"/>
                  </a:lnTo>
                  <a:lnTo>
                    <a:pt x="14337645" y="2617748"/>
                  </a:lnTo>
                  <a:lnTo>
                    <a:pt x="14370093" y="2587187"/>
                  </a:lnTo>
                  <a:lnTo>
                    <a:pt x="14401609" y="2555671"/>
                  </a:lnTo>
                  <a:lnTo>
                    <a:pt x="14432170" y="2523224"/>
                  </a:lnTo>
                  <a:lnTo>
                    <a:pt x="14461754" y="2489868"/>
                  </a:lnTo>
                  <a:lnTo>
                    <a:pt x="14490338" y="2455627"/>
                  </a:lnTo>
                  <a:lnTo>
                    <a:pt x="14517899" y="2420524"/>
                  </a:lnTo>
                  <a:lnTo>
                    <a:pt x="14544413" y="2384581"/>
                  </a:lnTo>
                  <a:lnTo>
                    <a:pt x="14569858" y="2347821"/>
                  </a:lnTo>
                  <a:lnTo>
                    <a:pt x="14594210" y="2310268"/>
                  </a:lnTo>
                  <a:lnTo>
                    <a:pt x="14617447" y="2271944"/>
                  </a:lnTo>
                  <a:lnTo>
                    <a:pt x="14639546" y="2232873"/>
                  </a:lnTo>
                  <a:lnTo>
                    <a:pt x="14660484" y="2193077"/>
                  </a:lnTo>
                  <a:lnTo>
                    <a:pt x="14680238" y="2152580"/>
                  </a:lnTo>
                  <a:lnTo>
                    <a:pt x="14698784" y="2111404"/>
                  </a:lnTo>
                  <a:lnTo>
                    <a:pt x="14716100" y="2069573"/>
                  </a:lnTo>
                  <a:lnTo>
                    <a:pt x="14732163" y="2027108"/>
                  </a:lnTo>
                  <a:lnTo>
                    <a:pt x="14746949" y="1984035"/>
                  </a:lnTo>
                  <a:lnTo>
                    <a:pt x="14760437" y="1940374"/>
                  </a:lnTo>
                  <a:lnTo>
                    <a:pt x="14772602" y="1896150"/>
                  </a:lnTo>
                  <a:lnTo>
                    <a:pt x="14783422" y="1851385"/>
                  </a:lnTo>
                  <a:lnTo>
                    <a:pt x="14792874" y="1806103"/>
                  </a:lnTo>
                  <a:lnTo>
                    <a:pt x="14800935" y="1760325"/>
                  </a:lnTo>
                  <a:lnTo>
                    <a:pt x="14807582" y="1714076"/>
                  </a:lnTo>
                  <a:lnTo>
                    <a:pt x="14812792" y="1667378"/>
                  </a:lnTo>
                  <a:lnTo>
                    <a:pt x="14816542" y="1620255"/>
                  </a:lnTo>
                  <a:lnTo>
                    <a:pt x="14818809" y="1572728"/>
                  </a:lnTo>
                  <a:lnTo>
                    <a:pt x="14819569" y="1524822"/>
                  </a:lnTo>
                  <a:lnTo>
                    <a:pt x="14819569" y="1480321"/>
                  </a:lnTo>
                  <a:lnTo>
                    <a:pt x="14818809" y="1432415"/>
                  </a:lnTo>
                  <a:lnTo>
                    <a:pt x="14816542" y="1384889"/>
                  </a:lnTo>
                  <a:lnTo>
                    <a:pt x="14812792" y="1337766"/>
                  </a:lnTo>
                  <a:lnTo>
                    <a:pt x="14807582" y="1291069"/>
                  </a:lnTo>
                  <a:lnTo>
                    <a:pt x="14800935" y="1244820"/>
                  </a:lnTo>
                  <a:lnTo>
                    <a:pt x="14792874" y="1199043"/>
                  </a:lnTo>
                  <a:lnTo>
                    <a:pt x="14783422" y="1153761"/>
                  </a:lnTo>
                  <a:lnTo>
                    <a:pt x="14772602" y="1108997"/>
                  </a:lnTo>
                  <a:lnTo>
                    <a:pt x="14760437" y="1064773"/>
                  </a:lnTo>
                  <a:lnTo>
                    <a:pt x="14746949" y="1021112"/>
                  </a:lnTo>
                  <a:lnTo>
                    <a:pt x="14732163" y="978039"/>
                  </a:lnTo>
                  <a:lnTo>
                    <a:pt x="14716100" y="935575"/>
                  </a:lnTo>
                  <a:lnTo>
                    <a:pt x="14698784" y="893743"/>
                  </a:lnTo>
                  <a:lnTo>
                    <a:pt x="14680238" y="852568"/>
                  </a:lnTo>
                  <a:lnTo>
                    <a:pt x="14660484" y="812070"/>
                  </a:lnTo>
                  <a:lnTo>
                    <a:pt x="14639546" y="772275"/>
                  </a:lnTo>
                  <a:lnTo>
                    <a:pt x="14617447" y="733203"/>
                  </a:lnTo>
                  <a:lnTo>
                    <a:pt x="14594210" y="694880"/>
                  </a:lnTo>
                  <a:lnTo>
                    <a:pt x="14569858" y="657327"/>
                  </a:lnTo>
                  <a:lnTo>
                    <a:pt x="14544413" y="620567"/>
                  </a:lnTo>
                  <a:lnTo>
                    <a:pt x="14517899" y="584624"/>
                  </a:lnTo>
                  <a:lnTo>
                    <a:pt x="14490338" y="549520"/>
                  </a:lnTo>
                  <a:lnTo>
                    <a:pt x="14461754" y="515279"/>
                  </a:lnTo>
                  <a:lnTo>
                    <a:pt x="14432170" y="481923"/>
                  </a:lnTo>
                  <a:lnTo>
                    <a:pt x="14401609" y="449476"/>
                  </a:lnTo>
                  <a:lnTo>
                    <a:pt x="14370093" y="417960"/>
                  </a:lnTo>
                  <a:lnTo>
                    <a:pt x="14337645" y="387399"/>
                  </a:lnTo>
                  <a:lnTo>
                    <a:pt x="14304290" y="357814"/>
                  </a:lnTo>
                  <a:lnTo>
                    <a:pt x="14270048" y="329231"/>
                  </a:lnTo>
                  <a:lnTo>
                    <a:pt x="14234945" y="301670"/>
                  </a:lnTo>
                  <a:lnTo>
                    <a:pt x="14199002" y="275156"/>
                  </a:lnTo>
                  <a:lnTo>
                    <a:pt x="14162242" y="249711"/>
                  </a:lnTo>
                  <a:lnTo>
                    <a:pt x="14124689" y="225359"/>
                  </a:lnTo>
                  <a:lnTo>
                    <a:pt x="14086365" y="202121"/>
                  </a:lnTo>
                  <a:lnTo>
                    <a:pt x="14047294" y="180022"/>
                  </a:lnTo>
                  <a:lnTo>
                    <a:pt x="14007498" y="159085"/>
                  </a:lnTo>
                  <a:lnTo>
                    <a:pt x="13967001" y="139331"/>
                  </a:lnTo>
                  <a:lnTo>
                    <a:pt x="13925825" y="120785"/>
                  </a:lnTo>
                  <a:lnTo>
                    <a:pt x="13883994" y="103469"/>
                  </a:lnTo>
                  <a:lnTo>
                    <a:pt x="13841530" y="87406"/>
                  </a:lnTo>
                  <a:lnTo>
                    <a:pt x="13798456" y="72619"/>
                  </a:lnTo>
                  <a:lnTo>
                    <a:pt x="13754796" y="59132"/>
                  </a:lnTo>
                  <a:lnTo>
                    <a:pt x="13710572" y="46967"/>
                  </a:lnTo>
                  <a:lnTo>
                    <a:pt x="13665808" y="36146"/>
                  </a:lnTo>
                  <a:lnTo>
                    <a:pt x="13620525" y="26694"/>
                  </a:lnTo>
                  <a:lnTo>
                    <a:pt x="13574748" y="18633"/>
                  </a:lnTo>
                  <a:lnTo>
                    <a:pt x="13528500" y="11986"/>
                  </a:lnTo>
                  <a:lnTo>
                    <a:pt x="13481802" y="6777"/>
                  </a:lnTo>
                  <a:lnTo>
                    <a:pt x="13434679" y="3027"/>
                  </a:lnTo>
                  <a:lnTo>
                    <a:pt x="13387153" y="760"/>
                  </a:lnTo>
                  <a:lnTo>
                    <a:pt x="13339248" y="0"/>
                  </a:lnTo>
                  <a:lnTo>
                    <a:pt x="1776773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1497336" y="3790460"/>
            <a:ext cx="16847820" cy="3288029"/>
            <a:chOff x="1497336" y="3790460"/>
            <a:chExt cx="16847820" cy="3288029"/>
          </a:xfrm>
        </p:grpSpPr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63886" y="4397771"/>
              <a:ext cx="1581103" cy="202088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878062" y="5020980"/>
              <a:ext cx="1332865" cy="1335405"/>
            </a:xfrm>
            <a:custGeom>
              <a:avLst/>
              <a:gdLst/>
              <a:ahLst/>
              <a:cxnLst/>
              <a:rect l="l" t="t" r="r" b="b"/>
              <a:pathLst>
                <a:path w="1332865" h="1335404">
                  <a:moveTo>
                    <a:pt x="666346" y="0"/>
                  </a:moveTo>
                  <a:lnTo>
                    <a:pt x="618756" y="1675"/>
                  </a:lnTo>
                  <a:lnTo>
                    <a:pt x="572069" y="6627"/>
                  </a:lnTo>
                  <a:lnTo>
                    <a:pt x="526399" y="14742"/>
                  </a:lnTo>
                  <a:lnTo>
                    <a:pt x="481858" y="25908"/>
                  </a:lnTo>
                  <a:lnTo>
                    <a:pt x="438558" y="40011"/>
                  </a:lnTo>
                  <a:lnTo>
                    <a:pt x="396613" y="56939"/>
                  </a:lnTo>
                  <a:lnTo>
                    <a:pt x="356135" y="76579"/>
                  </a:lnTo>
                  <a:lnTo>
                    <a:pt x="317236" y="98817"/>
                  </a:lnTo>
                  <a:lnTo>
                    <a:pt x="280031" y="123541"/>
                  </a:lnTo>
                  <a:lnTo>
                    <a:pt x="244630" y="150639"/>
                  </a:lnTo>
                  <a:lnTo>
                    <a:pt x="211148" y="179996"/>
                  </a:lnTo>
                  <a:lnTo>
                    <a:pt x="179696" y="211501"/>
                  </a:lnTo>
                  <a:lnTo>
                    <a:pt x="150388" y="245040"/>
                  </a:lnTo>
                  <a:lnTo>
                    <a:pt x="123336" y="280500"/>
                  </a:lnTo>
                  <a:lnTo>
                    <a:pt x="98653" y="317769"/>
                  </a:lnTo>
                  <a:lnTo>
                    <a:pt x="76452" y="356733"/>
                  </a:lnTo>
                  <a:lnTo>
                    <a:pt x="56845" y="397280"/>
                  </a:lnTo>
                  <a:lnTo>
                    <a:pt x="39945" y="439297"/>
                  </a:lnTo>
                  <a:lnTo>
                    <a:pt x="25865" y="482671"/>
                  </a:lnTo>
                  <a:lnTo>
                    <a:pt x="14718" y="527288"/>
                  </a:lnTo>
                  <a:lnTo>
                    <a:pt x="6616" y="573037"/>
                  </a:lnTo>
                  <a:lnTo>
                    <a:pt x="1672" y="619804"/>
                  </a:lnTo>
                  <a:lnTo>
                    <a:pt x="0" y="667477"/>
                  </a:lnTo>
                  <a:lnTo>
                    <a:pt x="1672" y="715141"/>
                  </a:lnTo>
                  <a:lnTo>
                    <a:pt x="6616" y="761900"/>
                  </a:lnTo>
                  <a:lnTo>
                    <a:pt x="14718" y="807641"/>
                  </a:lnTo>
                  <a:lnTo>
                    <a:pt x="25865" y="852252"/>
                  </a:lnTo>
                  <a:lnTo>
                    <a:pt x="39945" y="895618"/>
                  </a:lnTo>
                  <a:lnTo>
                    <a:pt x="56845" y="937629"/>
                  </a:lnTo>
                  <a:lnTo>
                    <a:pt x="76452" y="978169"/>
                  </a:lnTo>
                  <a:lnTo>
                    <a:pt x="98653" y="1017127"/>
                  </a:lnTo>
                  <a:lnTo>
                    <a:pt x="123336" y="1054390"/>
                  </a:lnTo>
                  <a:lnTo>
                    <a:pt x="150388" y="1089845"/>
                  </a:lnTo>
                  <a:lnTo>
                    <a:pt x="179696" y="1123379"/>
                  </a:lnTo>
                  <a:lnTo>
                    <a:pt x="211148" y="1154879"/>
                  </a:lnTo>
                  <a:lnTo>
                    <a:pt x="244630" y="1184232"/>
                  </a:lnTo>
                  <a:lnTo>
                    <a:pt x="280031" y="1211325"/>
                  </a:lnTo>
                  <a:lnTo>
                    <a:pt x="317236" y="1236046"/>
                  </a:lnTo>
                  <a:lnTo>
                    <a:pt x="356135" y="1258281"/>
                  </a:lnTo>
                  <a:lnTo>
                    <a:pt x="396613" y="1277917"/>
                  </a:lnTo>
                  <a:lnTo>
                    <a:pt x="438558" y="1294843"/>
                  </a:lnTo>
                  <a:lnTo>
                    <a:pt x="481858" y="1308944"/>
                  </a:lnTo>
                  <a:lnTo>
                    <a:pt x="526399" y="1320108"/>
                  </a:lnTo>
                  <a:lnTo>
                    <a:pt x="572069" y="1328222"/>
                  </a:lnTo>
                  <a:lnTo>
                    <a:pt x="618756" y="1333173"/>
                  </a:lnTo>
                  <a:lnTo>
                    <a:pt x="666346" y="1334849"/>
                  </a:lnTo>
                  <a:lnTo>
                    <a:pt x="713929" y="1333173"/>
                  </a:lnTo>
                  <a:lnTo>
                    <a:pt x="760610" y="1328222"/>
                  </a:lnTo>
                  <a:lnTo>
                    <a:pt x="806275" y="1320108"/>
                  </a:lnTo>
                  <a:lnTo>
                    <a:pt x="850812" y="1308944"/>
                  </a:lnTo>
                  <a:lnTo>
                    <a:pt x="894108" y="1294843"/>
                  </a:lnTo>
                  <a:lnTo>
                    <a:pt x="936051" y="1277917"/>
                  </a:lnTo>
                  <a:lnTo>
                    <a:pt x="976527" y="1258281"/>
                  </a:lnTo>
                  <a:lnTo>
                    <a:pt x="1015423" y="1236046"/>
                  </a:lnTo>
                  <a:lnTo>
                    <a:pt x="1052627" y="1211325"/>
                  </a:lnTo>
                  <a:lnTo>
                    <a:pt x="1088027" y="1184232"/>
                  </a:lnTo>
                  <a:lnTo>
                    <a:pt x="1121508" y="1154879"/>
                  </a:lnTo>
                  <a:lnTo>
                    <a:pt x="1152960" y="1123379"/>
                  </a:lnTo>
                  <a:lnTo>
                    <a:pt x="1182268" y="1089845"/>
                  </a:lnTo>
                  <a:lnTo>
                    <a:pt x="1209320" y="1054390"/>
                  </a:lnTo>
                  <a:lnTo>
                    <a:pt x="1234003" y="1017127"/>
                  </a:lnTo>
                  <a:lnTo>
                    <a:pt x="1256205" y="978169"/>
                  </a:lnTo>
                  <a:lnTo>
                    <a:pt x="1275812" y="937629"/>
                  </a:lnTo>
                  <a:lnTo>
                    <a:pt x="1292713" y="895618"/>
                  </a:lnTo>
                  <a:lnTo>
                    <a:pt x="1306793" y="852252"/>
                  </a:lnTo>
                  <a:lnTo>
                    <a:pt x="1317941" y="807641"/>
                  </a:lnTo>
                  <a:lnTo>
                    <a:pt x="1326043" y="761900"/>
                  </a:lnTo>
                  <a:lnTo>
                    <a:pt x="1330987" y="715141"/>
                  </a:lnTo>
                  <a:lnTo>
                    <a:pt x="1332660" y="667477"/>
                  </a:lnTo>
                  <a:lnTo>
                    <a:pt x="1330987" y="619804"/>
                  </a:lnTo>
                  <a:lnTo>
                    <a:pt x="1326043" y="573037"/>
                  </a:lnTo>
                  <a:lnTo>
                    <a:pt x="1317941" y="527288"/>
                  </a:lnTo>
                  <a:lnTo>
                    <a:pt x="1306793" y="482671"/>
                  </a:lnTo>
                  <a:lnTo>
                    <a:pt x="1292713" y="439297"/>
                  </a:lnTo>
                  <a:lnTo>
                    <a:pt x="1275812" y="397280"/>
                  </a:lnTo>
                  <a:lnTo>
                    <a:pt x="1256205" y="356733"/>
                  </a:lnTo>
                  <a:lnTo>
                    <a:pt x="1234003" y="317769"/>
                  </a:lnTo>
                  <a:lnTo>
                    <a:pt x="1209320" y="280500"/>
                  </a:lnTo>
                  <a:lnTo>
                    <a:pt x="1182268" y="245040"/>
                  </a:lnTo>
                  <a:lnTo>
                    <a:pt x="1152960" y="211501"/>
                  </a:lnTo>
                  <a:lnTo>
                    <a:pt x="1121508" y="179996"/>
                  </a:lnTo>
                  <a:lnTo>
                    <a:pt x="1088027" y="150639"/>
                  </a:lnTo>
                  <a:lnTo>
                    <a:pt x="1052627" y="123541"/>
                  </a:lnTo>
                  <a:lnTo>
                    <a:pt x="1015423" y="98817"/>
                  </a:lnTo>
                  <a:lnTo>
                    <a:pt x="976527" y="76579"/>
                  </a:lnTo>
                  <a:lnTo>
                    <a:pt x="936051" y="56939"/>
                  </a:lnTo>
                  <a:lnTo>
                    <a:pt x="894108" y="40011"/>
                  </a:lnTo>
                  <a:lnTo>
                    <a:pt x="850812" y="25908"/>
                  </a:lnTo>
                  <a:lnTo>
                    <a:pt x="806275" y="14742"/>
                  </a:lnTo>
                  <a:lnTo>
                    <a:pt x="760610" y="6627"/>
                  </a:lnTo>
                  <a:lnTo>
                    <a:pt x="713929" y="1675"/>
                  </a:lnTo>
                  <a:lnTo>
                    <a:pt x="666346" y="0"/>
                  </a:lnTo>
                  <a:close/>
                </a:path>
              </a:pathLst>
            </a:custGeom>
            <a:solidFill>
              <a:srgbClr val="DBBF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7139374" y="5423591"/>
              <a:ext cx="812800" cy="683895"/>
            </a:xfrm>
            <a:custGeom>
              <a:avLst/>
              <a:gdLst/>
              <a:ahLst/>
              <a:cxnLst/>
              <a:rect l="l" t="t" r="r" b="b"/>
              <a:pathLst>
                <a:path w="812800" h="683895">
                  <a:moveTo>
                    <a:pt x="360083" y="47688"/>
                  </a:moveTo>
                  <a:lnTo>
                    <a:pt x="357797" y="30149"/>
                  </a:lnTo>
                  <a:lnTo>
                    <a:pt x="351561" y="15836"/>
                  </a:lnTo>
                  <a:lnTo>
                    <a:pt x="342303" y="6197"/>
                  </a:lnTo>
                  <a:lnTo>
                    <a:pt x="330962" y="2667"/>
                  </a:lnTo>
                  <a:lnTo>
                    <a:pt x="319633" y="6197"/>
                  </a:lnTo>
                  <a:lnTo>
                    <a:pt x="310388" y="15836"/>
                  </a:lnTo>
                  <a:lnTo>
                    <a:pt x="304165" y="30149"/>
                  </a:lnTo>
                  <a:lnTo>
                    <a:pt x="301879" y="47688"/>
                  </a:lnTo>
                  <a:lnTo>
                    <a:pt x="304165" y="65189"/>
                  </a:lnTo>
                  <a:lnTo>
                    <a:pt x="310388" y="79502"/>
                  </a:lnTo>
                  <a:lnTo>
                    <a:pt x="319633" y="89166"/>
                  </a:lnTo>
                  <a:lnTo>
                    <a:pt x="330962" y="92710"/>
                  </a:lnTo>
                  <a:lnTo>
                    <a:pt x="342303" y="89166"/>
                  </a:lnTo>
                  <a:lnTo>
                    <a:pt x="351561" y="79502"/>
                  </a:lnTo>
                  <a:lnTo>
                    <a:pt x="357797" y="65189"/>
                  </a:lnTo>
                  <a:lnTo>
                    <a:pt x="360083" y="47688"/>
                  </a:lnTo>
                  <a:close/>
                </a:path>
                <a:path w="812800" h="683895">
                  <a:moveTo>
                    <a:pt x="537184" y="45008"/>
                  </a:moveTo>
                  <a:lnTo>
                    <a:pt x="534898" y="27495"/>
                  </a:lnTo>
                  <a:lnTo>
                    <a:pt x="528688" y="13182"/>
                  </a:lnTo>
                  <a:lnTo>
                    <a:pt x="519468" y="3530"/>
                  </a:lnTo>
                  <a:lnTo>
                    <a:pt x="508152" y="0"/>
                  </a:lnTo>
                  <a:lnTo>
                    <a:pt x="496811" y="3530"/>
                  </a:lnTo>
                  <a:lnTo>
                    <a:pt x="487565" y="13182"/>
                  </a:lnTo>
                  <a:lnTo>
                    <a:pt x="481330" y="27495"/>
                  </a:lnTo>
                  <a:lnTo>
                    <a:pt x="479044" y="45008"/>
                  </a:lnTo>
                  <a:lnTo>
                    <a:pt x="481330" y="62560"/>
                  </a:lnTo>
                  <a:lnTo>
                    <a:pt x="487565" y="76860"/>
                  </a:lnTo>
                  <a:lnTo>
                    <a:pt x="496811" y="86499"/>
                  </a:lnTo>
                  <a:lnTo>
                    <a:pt x="508152" y="90043"/>
                  </a:lnTo>
                  <a:lnTo>
                    <a:pt x="519468" y="86499"/>
                  </a:lnTo>
                  <a:lnTo>
                    <a:pt x="528688" y="76860"/>
                  </a:lnTo>
                  <a:lnTo>
                    <a:pt x="534898" y="62560"/>
                  </a:lnTo>
                  <a:lnTo>
                    <a:pt x="537184" y="45008"/>
                  </a:lnTo>
                  <a:close/>
                </a:path>
                <a:path w="812800" h="683895">
                  <a:moveTo>
                    <a:pt x="812469" y="457619"/>
                  </a:moveTo>
                  <a:lnTo>
                    <a:pt x="811568" y="444309"/>
                  </a:lnTo>
                  <a:lnTo>
                    <a:pt x="801725" y="437921"/>
                  </a:lnTo>
                  <a:lnTo>
                    <a:pt x="780465" y="444919"/>
                  </a:lnTo>
                  <a:lnTo>
                    <a:pt x="747839" y="484733"/>
                  </a:lnTo>
                  <a:lnTo>
                    <a:pt x="658202" y="568756"/>
                  </a:lnTo>
                  <a:lnTo>
                    <a:pt x="523951" y="643826"/>
                  </a:lnTo>
                  <a:lnTo>
                    <a:pt x="357466" y="656805"/>
                  </a:lnTo>
                  <a:lnTo>
                    <a:pt x="290207" y="637654"/>
                  </a:lnTo>
                  <a:lnTo>
                    <a:pt x="231000" y="610514"/>
                  </a:lnTo>
                  <a:lnTo>
                    <a:pt x="179476" y="577900"/>
                  </a:lnTo>
                  <a:lnTo>
                    <a:pt x="135255" y="542328"/>
                  </a:lnTo>
                  <a:lnTo>
                    <a:pt x="97993" y="506323"/>
                  </a:lnTo>
                  <a:lnTo>
                    <a:pt x="67310" y="472389"/>
                  </a:lnTo>
                  <a:lnTo>
                    <a:pt x="24231" y="420852"/>
                  </a:lnTo>
                  <a:lnTo>
                    <a:pt x="11099" y="408279"/>
                  </a:lnTo>
                  <a:lnTo>
                    <a:pt x="3086" y="407860"/>
                  </a:lnTo>
                  <a:lnTo>
                    <a:pt x="0" y="421068"/>
                  </a:lnTo>
                  <a:lnTo>
                    <a:pt x="6032" y="441134"/>
                  </a:lnTo>
                  <a:lnTo>
                    <a:pt x="42468" y="495744"/>
                  </a:lnTo>
                  <a:lnTo>
                    <a:pt x="71323" y="527227"/>
                  </a:lnTo>
                  <a:lnTo>
                    <a:pt x="106222" y="559473"/>
                  </a:lnTo>
                  <a:lnTo>
                    <a:pt x="146418" y="590956"/>
                  </a:lnTo>
                  <a:lnTo>
                    <a:pt x="191135" y="620128"/>
                  </a:lnTo>
                  <a:lnTo>
                    <a:pt x="239585" y="645477"/>
                  </a:lnTo>
                  <a:lnTo>
                    <a:pt x="291020" y="665467"/>
                  </a:lnTo>
                  <a:lnTo>
                    <a:pt x="344665" y="678586"/>
                  </a:lnTo>
                  <a:lnTo>
                    <a:pt x="399732" y="683298"/>
                  </a:lnTo>
                  <a:lnTo>
                    <a:pt x="464820" y="677799"/>
                  </a:lnTo>
                  <a:lnTo>
                    <a:pt x="526351" y="662787"/>
                  </a:lnTo>
                  <a:lnTo>
                    <a:pt x="583628" y="640537"/>
                  </a:lnTo>
                  <a:lnTo>
                    <a:pt x="635965" y="613295"/>
                  </a:lnTo>
                  <a:lnTo>
                    <a:pt x="682650" y="583323"/>
                  </a:lnTo>
                  <a:lnTo>
                    <a:pt x="722985" y="552869"/>
                  </a:lnTo>
                  <a:lnTo>
                    <a:pt x="756272" y="524192"/>
                  </a:lnTo>
                  <a:lnTo>
                    <a:pt x="798957" y="481203"/>
                  </a:lnTo>
                  <a:lnTo>
                    <a:pt x="806945" y="471398"/>
                  </a:lnTo>
                  <a:lnTo>
                    <a:pt x="812469" y="457619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840556" y="5566613"/>
              <a:ext cx="222097" cy="15362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057847" y="5556046"/>
              <a:ext cx="222108" cy="15354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119553" y="5620916"/>
              <a:ext cx="162612" cy="17076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84829" y="5575201"/>
              <a:ext cx="162654" cy="170822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6897897" y="4418742"/>
              <a:ext cx="1309370" cy="1102360"/>
            </a:xfrm>
            <a:custGeom>
              <a:avLst/>
              <a:gdLst/>
              <a:ahLst/>
              <a:cxnLst/>
              <a:rect l="l" t="t" r="r" b="b"/>
              <a:pathLst>
                <a:path w="1309369" h="1102360">
                  <a:moveTo>
                    <a:pt x="1154404" y="312432"/>
                  </a:moveTo>
                  <a:lnTo>
                    <a:pt x="1115352" y="327393"/>
                  </a:lnTo>
                  <a:lnTo>
                    <a:pt x="1082878" y="330009"/>
                  </a:lnTo>
                  <a:lnTo>
                    <a:pt x="1055928" y="320890"/>
                  </a:lnTo>
                  <a:lnTo>
                    <a:pt x="1014425" y="269938"/>
                  </a:lnTo>
                  <a:lnTo>
                    <a:pt x="997775" y="229336"/>
                  </a:lnTo>
                  <a:lnTo>
                    <a:pt x="982459" y="179501"/>
                  </a:lnTo>
                  <a:lnTo>
                    <a:pt x="967422" y="121031"/>
                  </a:lnTo>
                  <a:lnTo>
                    <a:pt x="955611" y="89738"/>
                  </a:lnTo>
                  <a:lnTo>
                    <a:pt x="912825" y="40347"/>
                  </a:lnTo>
                  <a:lnTo>
                    <a:pt x="851052" y="9893"/>
                  </a:lnTo>
                  <a:lnTo>
                    <a:pt x="778154" y="0"/>
                  </a:lnTo>
                  <a:lnTo>
                    <a:pt x="739978" y="3263"/>
                  </a:lnTo>
                  <a:lnTo>
                    <a:pt x="701979" y="12280"/>
                  </a:lnTo>
                  <a:lnTo>
                    <a:pt x="665137" y="27254"/>
                  </a:lnTo>
                  <a:lnTo>
                    <a:pt x="630415" y="48361"/>
                  </a:lnTo>
                  <a:lnTo>
                    <a:pt x="598817" y="75831"/>
                  </a:lnTo>
                  <a:lnTo>
                    <a:pt x="571309" y="109867"/>
                  </a:lnTo>
                  <a:lnTo>
                    <a:pt x="548881" y="150647"/>
                  </a:lnTo>
                  <a:lnTo>
                    <a:pt x="532523" y="198399"/>
                  </a:lnTo>
                  <a:lnTo>
                    <a:pt x="530123" y="353237"/>
                  </a:lnTo>
                  <a:lnTo>
                    <a:pt x="584682" y="458076"/>
                  </a:lnTo>
                  <a:lnTo>
                    <a:pt x="650760" y="517550"/>
                  </a:lnTo>
                  <a:lnTo>
                    <a:pt x="682879" y="536346"/>
                  </a:lnTo>
                  <a:lnTo>
                    <a:pt x="703186" y="536257"/>
                  </a:lnTo>
                  <a:lnTo>
                    <a:pt x="736511" y="495820"/>
                  </a:lnTo>
                  <a:lnTo>
                    <a:pt x="755040" y="456285"/>
                  </a:lnTo>
                  <a:lnTo>
                    <a:pt x="762660" y="418249"/>
                  </a:lnTo>
                  <a:lnTo>
                    <a:pt x="760704" y="349084"/>
                  </a:lnTo>
                  <a:lnTo>
                    <a:pt x="758888" y="319189"/>
                  </a:lnTo>
                  <a:lnTo>
                    <a:pt x="761695" y="293192"/>
                  </a:lnTo>
                  <a:lnTo>
                    <a:pt x="772985" y="271729"/>
                  </a:lnTo>
                  <a:lnTo>
                    <a:pt x="796671" y="255397"/>
                  </a:lnTo>
                  <a:lnTo>
                    <a:pt x="827481" y="246761"/>
                  </a:lnTo>
                  <a:lnTo>
                    <a:pt x="843889" y="253453"/>
                  </a:lnTo>
                  <a:lnTo>
                    <a:pt x="852081" y="272072"/>
                  </a:lnTo>
                  <a:lnTo>
                    <a:pt x="858278" y="299224"/>
                  </a:lnTo>
                  <a:lnTo>
                    <a:pt x="868654" y="331520"/>
                  </a:lnTo>
                  <a:lnTo>
                    <a:pt x="889419" y="365544"/>
                  </a:lnTo>
                  <a:lnTo>
                    <a:pt x="926769" y="397903"/>
                  </a:lnTo>
                  <a:lnTo>
                    <a:pt x="1018921" y="420624"/>
                  </a:lnTo>
                  <a:lnTo>
                    <a:pt x="1090879" y="387223"/>
                  </a:lnTo>
                  <a:lnTo>
                    <a:pt x="1137691" y="337807"/>
                  </a:lnTo>
                  <a:lnTo>
                    <a:pt x="1154404" y="312432"/>
                  </a:lnTo>
                  <a:close/>
                </a:path>
                <a:path w="1309369" h="1102360">
                  <a:moveTo>
                    <a:pt x="1308887" y="1098181"/>
                  </a:moveTo>
                  <a:lnTo>
                    <a:pt x="1279664" y="1007529"/>
                  </a:lnTo>
                  <a:lnTo>
                    <a:pt x="1178788" y="809625"/>
                  </a:lnTo>
                  <a:lnTo>
                    <a:pt x="986472" y="615530"/>
                  </a:lnTo>
                  <a:lnTo>
                    <a:pt x="682879" y="536346"/>
                  </a:lnTo>
                  <a:lnTo>
                    <a:pt x="647941" y="526364"/>
                  </a:lnTo>
                  <a:lnTo>
                    <a:pt x="552805" y="517525"/>
                  </a:lnTo>
                  <a:lnTo>
                    <a:pt x="411924" y="541502"/>
                  </a:lnTo>
                  <a:lnTo>
                    <a:pt x="239801" y="629970"/>
                  </a:lnTo>
                  <a:lnTo>
                    <a:pt x="99466" y="766787"/>
                  </a:lnTo>
                  <a:lnTo>
                    <a:pt x="28460" y="897128"/>
                  </a:lnTo>
                  <a:lnTo>
                    <a:pt x="3175" y="994651"/>
                  </a:lnTo>
                  <a:lnTo>
                    <a:pt x="0" y="1033005"/>
                  </a:lnTo>
                  <a:lnTo>
                    <a:pt x="49161" y="1029322"/>
                  </a:lnTo>
                  <a:lnTo>
                    <a:pt x="170726" y="1009586"/>
                  </a:lnTo>
                  <a:lnTo>
                    <a:pt x="325831" y="960856"/>
                  </a:lnTo>
                  <a:lnTo>
                    <a:pt x="475576" y="870153"/>
                  </a:lnTo>
                  <a:lnTo>
                    <a:pt x="580237" y="760349"/>
                  </a:lnTo>
                  <a:lnTo>
                    <a:pt x="636117" y="669658"/>
                  </a:lnTo>
                  <a:lnTo>
                    <a:pt x="658469" y="607987"/>
                  </a:lnTo>
                  <a:lnTo>
                    <a:pt x="662520" y="585228"/>
                  </a:lnTo>
                  <a:lnTo>
                    <a:pt x="684949" y="629996"/>
                  </a:lnTo>
                  <a:lnTo>
                    <a:pt x="747407" y="738898"/>
                  </a:lnTo>
                  <a:lnTo>
                    <a:pt x="842619" y="873760"/>
                  </a:lnTo>
                  <a:lnTo>
                    <a:pt x="963358" y="996429"/>
                  </a:lnTo>
                  <a:lnTo>
                    <a:pt x="1091069" y="1070711"/>
                  </a:lnTo>
                  <a:lnTo>
                    <a:pt x="1201648" y="1099197"/>
                  </a:lnTo>
                  <a:lnTo>
                    <a:pt x="1279474" y="1101750"/>
                  </a:lnTo>
                  <a:lnTo>
                    <a:pt x="1308887" y="1098181"/>
                  </a:lnTo>
                  <a:close/>
                </a:path>
              </a:pathLst>
            </a:custGeom>
            <a:solidFill>
              <a:srgbClr val="C55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97336" y="3790460"/>
              <a:ext cx="15308434" cy="328785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643929" y="3884698"/>
              <a:ext cx="14928215" cy="3005455"/>
            </a:xfrm>
            <a:custGeom>
              <a:avLst/>
              <a:gdLst/>
              <a:ahLst/>
              <a:cxnLst/>
              <a:rect l="l" t="t" r="r" b="b"/>
              <a:pathLst>
                <a:path w="14928215" h="3005454">
                  <a:moveTo>
                    <a:pt x="13042796" y="0"/>
                  </a:moveTo>
                  <a:lnTo>
                    <a:pt x="1480321" y="0"/>
                  </a:lnTo>
                  <a:lnTo>
                    <a:pt x="1432415" y="760"/>
                  </a:lnTo>
                  <a:lnTo>
                    <a:pt x="1384888" y="3027"/>
                  </a:lnTo>
                  <a:lnTo>
                    <a:pt x="1337765" y="6777"/>
                  </a:lnTo>
                  <a:lnTo>
                    <a:pt x="1291067" y="11986"/>
                  </a:lnTo>
                  <a:lnTo>
                    <a:pt x="1244818" y="18633"/>
                  </a:lnTo>
                  <a:lnTo>
                    <a:pt x="1199040" y="26694"/>
                  </a:lnTo>
                  <a:lnTo>
                    <a:pt x="1153758" y="36146"/>
                  </a:lnTo>
                  <a:lnTo>
                    <a:pt x="1108993" y="46967"/>
                  </a:lnTo>
                  <a:lnTo>
                    <a:pt x="1064769" y="59132"/>
                  </a:lnTo>
                  <a:lnTo>
                    <a:pt x="1021108" y="72619"/>
                  </a:lnTo>
                  <a:lnTo>
                    <a:pt x="978035" y="87406"/>
                  </a:lnTo>
                  <a:lnTo>
                    <a:pt x="935570" y="103469"/>
                  </a:lnTo>
                  <a:lnTo>
                    <a:pt x="893739" y="120785"/>
                  </a:lnTo>
                  <a:lnTo>
                    <a:pt x="852563" y="139331"/>
                  </a:lnTo>
                  <a:lnTo>
                    <a:pt x="812066" y="159085"/>
                  </a:lnTo>
                  <a:lnTo>
                    <a:pt x="772270" y="180022"/>
                  </a:lnTo>
                  <a:lnTo>
                    <a:pt x="733199" y="202121"/>
                  </a:lnTo>
                  <a:lnTo>
                    <a:pt x="694875" y="225359"/>
                  </a:lnTo>
                  <a:lnTo>
                    <a:pt x="657322" y="249711"/>
                  </a:lnTo>
                  <a:lnTo>
                    <a:pt x="620563" y="275156"/>
                  </a:lnTo>
                  <a:lnTo>
                    <a:pt x="584620" y="301670"/>
                  </a:lnTo>
                  <a:lnTo>
                    <a:pt x="549516" y="329231"/>
                  </a:lnTo>
                  <a:lnTo>
                    <a:pt x="515275" y="357814"/>
                  </a:lnTo>
                  <a:lnTo>
                    <a:pt x="481919" y="387399"/>
                  </a:lnTo>
                  <a:lnTo>
                    <a:pt x="449472" y="417960"/>
                  </a:lnTo>
                  <a:lnTo>
                    <a:pt x="417956" y="449476"/>
                  </a:lnTo>
                  <a:lnTo>
                    <a:pt x="387395" y="481923"/>
                  </a:lnTo>
                  <a:lnTo>
                    <a:pt x="357811" y="515279"/>
                  </a:lnTo>
                  <a:lnTo>
                    <a:pt x="329227" y="549520"/>
                  </a:lnTo>
                  <a:lnTo>
                    <a:pt x="301667" y="584624"/>
                  </a:lnTo>
                  <a:lnTo>
                    <a:pt x="275153" y="620567"/>
                  </a:lnTo>
                  <a:lnTo>
                    <a:pt x="249708" y="657327"/>
                  </a:lnTo>
                  <a:lnTo>
                    <a:pt x="225356" y="694880"/>
                  </a:lnTo>
                  <a:lnTo>
                    <a:pt x="202119" y="733203"/>
                  </a:lnTo>
                  <a:lnTo>
                    <a:pt x="180020" y="772275"/>
                  </a:lnTo>
                  <a:lnTo>
                    <a:pt x="159083" y="812070"/>
                  </a:lnTo>
                  <a:lnTo>
                    <a:pt x="139329" y="852568"/>
                  </a:lnTo>
                  <a:lnTo>
                    <a:pt x="120783" y="893743"/>
                  </a:lnTo>
                  <a:lnTo>
                    <a:pt x="103468" y="935575"/>
                  </a:lnTo>
                  <a:lnTo>
                    <a:pt x="87405" y="978039"/>
                  </a:lnTo>
                  <a:lnTo>
                    <a:pt x="72618" y="1021112"/>
                  </a:lnTo>
                  <a:lnTo>
                    <a:pt x="59131" y="1064773"/>
                  </a:lnTo>
                  <a:lnTo>
                    <a:pt x="46966" y="1108997"/>
                  </a:lnTo>
                  <a:lnTo>
                    <a:pt x="36146" y="1153761"/>
                  </a:lnTo>
                  <a:lnTo>
                    <a:pt x="26694" y="1199043"/>
                  </a:lnTo>
                  <a:lnTo>
                    <a:pt x="18633" y="1244820"/>
                  </a:lnTo>
                  <a:lnTo>
                    <a:pt x="11986" y="1291069"/>
                  </a:lnTo>
                  <a:lnTo>
                    <a:pt x="6777" y="1337766"/>
                  </a:lnTo>
                  <a:lnTo>
                    <a:pt x="3027" y="1384889"/>
                  </a:lnTo>
                  <a:lnTo>
                    <a:pt x="760" y="1432415"/>
                  </a:lnTo>
                  <a:lnTo>
                    <a:pt x="0" y="1480321"/>
                  </a:lnTo>
                  <a:lnTo>
                    <a:pt x="0" y="1524822"/>
                  </a:lnTo>
                  <a:lnTo>
                    <a:pt x="760" y="1572728"/>
                  </a:lnTo>
                  <a:lnTo>
                    <a:pt x="3027" y="1620254"/>
                  </a:lnTo>
                  <a:lnTo>
                    <a:pt x="6777" y="1667377"/>
                  </a:lnTo>
                  <a:lnTo>
                    <a:pt x="11986" y="1714074"/>
                  </a:lnTo>
                  <a:lnTo>
                    <a:pt x="18633" y="1760323"/>
                  </a:lnTo>
                  <a:lnTo>
                    <a:pt x="26694" y="1806100"/>
                  </a:lnTo>
                  <a:lnTo>
                    <a:pt x="36146" y="1851382"/>
                  </a:lnTo>
                  <a:lnTo>
                    <a:pt x="46966" y="1896147"/>
                  </a:lnTo>
                  <a:lnTo>
                    <a:pt x="59131" y="1940370"/>
                  </a:lnTo>
                  <a:lnTo>
                    <a:pt x="72618" y="1984031"/>
                  </a:lnTo>
                  <a:lnTo>
                    <a:pt x="87405" y="2027104"/>
                  </a:lnTo>
                  <a:lnTo>
                    <a:pt x="103468" y="2069568"/>
                  </a:lnTo>
                  <a:lnTo>
                    <a:pt x="120783" y="2111400"/>
                  </a:lnTo>
                  <a:lnTo>
                    <a:pt x="139329" y="2152576"/>
                  </a:lnTo>
                  <a:lnTo>
                    <a:pt x="159083" y="2193073"/>
                  </a:lnTo>
                  <a:lnTo>
                    <a:pt x="180020" y="2232868"/>
                  </a:lnTo>
                  <a:lnTo>
                    <a:pt x="202119" y="2271940"/>
                  </a:lnTo>
                  <a:lnTo>
                    <a:pt x="225356" y="2310263"/>
                  </a:lnTo>
                  <a:lnTo>
                    <a:pt x="249708" y="2347816"/>
                  </a:lnTo>
                  <a:lnTo>
                    <a:pt x="275153" y="2384576"/>
                  </a:lnTo>
                  <a:lnTo>
                    <a:pt x="301667" y="2420519"/>
                  </a:lnTo>
                  <a:lnTo>
                    <a:pt x="329227" y="2455623"/>
                  </a:lnTo>
                  <a:lnTo>
                    <a:pt x="357811" y="2489864"/>
                  </a:lnTo>
                  <a:lnTo>
                    <a:pt x="387395" y="2523220"/>
                  </a:lnTo>
                  <a:lnTo>
                    <a:pt x="417956" y="2555667"/>
                  </a:lnTo>
                  <a:lnTo>
                    <a:pt x="449472" y="2587183"/>
                  </a:lnTo>
                  <a:lnTo>
                    <a:pt x="481919" y="2617745"/>
                  </a:lnTo>
                  <a:lnTo>
                    <a:pt x="515275" y="2647329"/>
                  </a:lnTo>
                  <a:lnTo>
                    <a:pt x="549516" y="2675913"/>
                  </a:lnTo>
                  <a:lnTo>
                    <a:pt x="584620" y="2703473"/>
                  </a:lnTo>
                  <a:lnTo>
                    <a:pt x="620563" y="2729987"/>
                  </a:lnTo>
                  <a:lnTo>
                    <a:pt x="657322" y="2755432"/>
                  </a:lnTo>
                  <a:lnTo>
                    <a:pt x="694875" y="2779785"/>
                  </a:lnTo>
                  <a:lnTo>
                    <a:pt x="733199" y="2803022"/>
                  </a:lnTo>
                  <a:lnTo>
                    <a:pt x="772270" y="2825121"/>
                  </a:lnTo>
                  <a:lnTo>
                    <a:pt x="812066" y="2846058"/>
                  </a:lnTo>
                  <a:lnTo>
                    <a:pt x="852563" y="2865812"/>
                  </a:lnTo>
                  <a:lnTo>
                    <a:pt x="893739" y="2884358"/>
                  </a:lnTo>
                  <a:lnTo>
                    <a:pt x="935570" y="2901674"/>
                  </a:lnTo>
                  <a:lnTo>
                    <a:pt x="978035" y="2917737"/>
                  </a:lnTo>
                  <a:lnTo>
                    <a:pt x="1021108" y="2932524"/>
                  </a:lnTo>
                  <a:lnTo>
                    <a:pt x="1064769" y="2946011"/>
                  </a:lnTo>
                  <a:lnTo>
                    <a:pt x="1108993" y="2958177"/>
                  </a:lnTo>
                  <a:lnTo>
                    <a:pt x="1153758" y="2968997"/>
                  </a:lnTo>
                  <a:lnTo>
                    <a:pt x="1199040" y="2978449"/>
                  </a:lnTo>
                  <a:lnTo>
                    <a:pt x="1244818" y="2986510"/>
                  </a:lnTo>
                  <a:lnTo>
                    <a:pt x="1291067" y="2993157"/>
                  </a:lnTo>
                  <a:lnTo>
                    <a:pt x="1337765" y="2998366"/>
                  </a:lnTo>
                  <a:lnTo>
                    <a:pt x="1384888" y="3002116"/>
                  </a:lnTo>
                  <a:lnTo>
                    <a:pt x="1432415" y="3004383"/>
                  </a:lnTo>
                  <a:lnTo>
                    <a:pt x="1480321" y="3005144"/>
                  </a:lnTo>
                  <a:lnTo>
                    <a:pt x="13042796" y="3005144"/>
                  </a:lnTo>
                  <a:lnTo>
                    <a:pt x="13092331" y="3004329"/>
                  </a:lnTo>
                  <a:lnTo>
                    <a:pt x="13141454" y="3001904"/>
                  </a:lnTo>
                  <a:lnTo>
                    <a:pt x="13190140" y="2997892"/>
                  </a:lnTo>
                  <a:lnTo>
                    <a:pt x="13238365" y="2992320"/>
                  </a:lnTo>
                  <a:lnTo>
                    <a:pt x="13286102" y="2985213"/>
                  </a:lnTo>
                  <a:lnTo>
                    <a:pt x="13333327" y="2976597"/>
                  </a:lnTo>
                  <a:lnTo>
                    <a:pt x="13380014" y="2966496"/>
                  </a:lnTo>
                  <a:lnTo>
                    <a:pt x="13426138" y="2954937"/>
                  </a:lnTo>
                  <a:lnTo>
                    <a:pt x="13471674" y="2941946"/>
                  </a:lnTo>
                  <a:lnTo>
                    <a:pt x="13516598" y="2927546"/>
                  </a:lnTo>
                  <a:lnTo>
                    <a:pt x="13560882" y="2911765"/>
                  </a:lnTo>
                  <a:lnTo>
                    <a:pt x="13604504" y="2894628"/>
                  </a:lnTo>
                  <a:lnTo>
                    <a:pt x="13647436" y="2876159"/>
                  </a:lnTo>
                  <a:lnTo>
                    <a:pt x="13689654" y="2856385"/>
                  </a:lnTo>
                  <a:lnTo>
                    <a:pt x="13731134" y="2835331"/>
                  </a:lnTo>
                  <a:lnTo>
                    <a:pt x="13771849" y="2813023"/>
                  </a:lnTo>
                  <a:lnTo>
                    <a:pt x="13811774" y="2789486"/>
                  </a:lnTo>
                  <a:lnTo>
                    <a:pt x="13850884" y="2764745"/>
                  </a:lnTo>
                  <a:lnTo>
                    <a:pt x="13889155" y="2738827"/>
                  </a:lnTo>
                  <a:lnTo>
                    <a:pt x="13926561" y="2711756"/>
                  </a:lnTo>
                  <a:lnTo>
                    <a:pt x="13963076" y="2683558"/>
                  </a:lnTo>
                  <a:lnTo>
                    <a:pt x="13998675" y="2654259"/>
                  </a:lnTo>
                  <a:lnTo>
                    <a:pt x="14033334" y="2623883"/>
                  </a:lnTo>
                  <a:lnTo>
                    <a:pt x="14067027" y="2592458"/>
                  </a:lnTo>
                  <a:lnTo>
                    <a:pt x="14099729" y="2560007"/>
                  </a:lnTo>
                  <a:lnTo>
                    <a:pt x="14131414" y="2526557"/>
                  </a:lnTo>
                  <a:lnTo>
                    <a:pt x="14162058" y="2492133"/>
                  </a:lnTo>
                  <a:lnTo>
                    <a:pt x="14191635" y="2456761"/>
                  </a:lnTo>
                  <a:lnTo>
                    <a:pt x="14220121" y="2420466"/>
                  </a:lnTo>
                  <a:lnTo>
                    <a:pt x="14247489" y="2383273"/>
                  </a:lnTo>
                  <a:lnTo>
                    <a:pt x="14273715" y="2345208"/>
                  </a:lnTo>
                  <a:lnTo>
                    <a:pt x="14298773" y="2306298"/>
                  </a:lnTo>
                  <a:lnTo>
                    <a:pt x="14322639" y="2266566"/>
                  </a:lnTo>
                  <a:lnTo>
                    <a:pt x="14345286" y="2226038"/>
                  </a:lnTo>
                  <a:lnTo>
                    <a:pt x="14366691" y="2184741"/>
                  </a:lnTo>
                  <a:lnTo>
                    <a:pt x="14386827" y="2142700"/>
                  </a:lnTo>
                  <a:lnTo>
                    <a:pt x="14405670" y="2099939"/>
                  </a:lnTo>
                  <a:lnTo>
                    <a:pt x="14423194" y="2056485"/>
                  </a:lnTo>
                  <a:lnTo>
                    <a:pt x="14439375" y="2012364"/>
                  </a:lnTo>
                  <a:lnTo>
                    <a:pt x="14454186" y="1967599"/>
                  </a:lnTo>
                  <a:lnTo>
                    <a:pt x="14467603" y="1922218"/>
                  </a:lnTo>
                  <a:lnTo>
                    <a:pt x="14479601" y="1876246"/>
                  </a:lnTo>
                  <a:lnTo>
                    <a:pt x="14927880" y="1782668"/>
                  </a:lnTo>
                  <a:lnTo>
                    <a:pt x="14516249" y="1664870"/>
                  </a:lnTo>
                  <a:lnTo>
                    <a:pt x="14519146" y="1630180"/>
                  </a:lnTo>
                  <a:lnTo>
                    <a:pt x="14521305" y="1595270"/>
                  </a:lnTo>
                  <a:lnTo>
                    <a:pt x="14522652" y="1560148"/>
                  </a:lnTo>
                  <a:lnTo>
                    <a:pt x="14523118" y="1524822"/>
                  </a:lnTo>
                  <a:lnTo>
                    <a:pt x="14523118" y="1480321"/>
                  </a:lnTo>
                  <a:lnTo>
                    <a:pt x="14522357" y="1432415"/>
                  </a:lnTo>
                  <a:lnTo>
                    <a:pt x="14520090" y="1384889"/>
                  </a:lnTo>
                  <a:lnTo>
                    <a:pt x="14516340" y="1337766"/>
                  </a:lnTo>
                  <a:lnTo>
                    <a:pt x="14511131" y="1291069"/>
                  </a:lnTo>
                  <a:lnTo>
                    <a:pt x="14504484" y="1244820"/>
                  </a:lnTo>
                  <a:lnTo>
                    <a:pt x="14496423" y="1199043"/>
                  </a:lnTo>
                  <a:lnTo>
                    <a:pt x="14486971" y="1153761"/>
                  </a:lnTo>
                  <a:lnTo>
                    <a:pt x="14476150" y="1108997"/>
                  </a:lnTo>
                  <a:lnTo>
                    <a:pt x="14463985" y="1064773"/>
                  </a:lnTo>
                  <a:lnTo>
                    <a:pt x="14450498" y="1021112"/>
                  </a:lnTo>
                  <a:lnTo>
                    <a:pt x="14435711" y="978039"/>
                  </a:lnTo>
                  <a:lnTo>
                    <a:pt x="14419648" y="935575"/>
                  </a:lnTo>
                  <a:lnTo>
                    <a:pt x="14402332" y="893743"/>
                  </a:lnTo>
                  <a:lnTo>
                    <a:pt x="14383786" y="852568"/>
                  </a:lnTo>
                  <a:lnTo>
                    <a:pt x="14364032" y="812070"/>
                  </a:lnTo>
                  <a:lnTo>
                    <a:pt x="14343095" y="772275"/>
                  </a:lnTo>
                  <a:lnTo>
                    <a:pt x="14320996" y="733203"/>
                  </a:lnTo>
                  <a:lnTo>
                    <a:pt x="14297758" y="694880"/>
                  </a:lnTo>
                  <a:lnTo>
                    <a:pt x="14273406" y="657327"/>
                  </a:lnTo>
                  <a:lnTo>
                    <a:pt x="14247961" y="620567"/>
                  </a:lnTo>
                  <a:lnTo>
                    <a:pt x="14221447" y="584624"/>
                  </a:lnTo>
                  <a:lnTo>
                    <a:pt x="14193886" y="549520"/>
                  </a:lnTo>
                  <a:lnTo>
                    <a:pt x="14165303" y="515279"/>
                  </a:lnTo>
                  <a:lnTo>
                    <a:pt x="14135718" y="481923"/>
                  </a:lnTo>
                  <a:lnTo>
                    <a:pt x="14105157" y="449476"/>
                  </a:lnTo>
                  <a:lnTo>
                    <a:pt x="14073641" y="417960"/>
                  </a:lnTo>
                  <a:lnTo>
                    <a:pt x="14041194" y="387399"/>
                  </a:lnTo>
                  <a:lnTo>
                    <a:pt x="14007838" y="357814"/>
                  </a:lnTo>
                  <a:lnTo>
                    <a:pt x="13973597" y="329231"/>
                  </a:lnTo>
                  <a:lnTo>
                    <a:pt x="13938493" y="301670"/>
                  </a:lnTo>
                  <a:lnTo>
                    <a:pt x="13902550" y="275156"/>
                  </a:lnTo>
                  <a:lnTo>
                    <a:pt x="13865790" y="249711"/>
                  </a:lnTo>
                  <a:lnTo>
                    <a:pt x="13828237" y="225359"/>
                  </a:lnTo>
                  <a:lnTo>
                    <a:pt x="13789914" y="202121"/>
                  </a:lnTo>
                  <a:lnTo>
                    <a:pt x="13750842" y="180022"/>
                  </a:lnTo>
                  <a:lnTo>
                    <a:pt x="13711047" y="159085"/>
                  </a:lnTo>
                  <a:lnTo>
                    <a:pt x="13670549" y="139331"/>
                  </a:lnTo>
                  <a:lnTo>
                    <a:pt x="13629374" y="120785"/>
                  </a:lnTo>
                  <a:lnTo>
                    <a:pt x="13587542" y="103469"/>
                  </a:lnTo>
                  <a:lnTo>
                    <a:pt x="13545078" y="87406"/>
                  </a:lnTo>
                  <a:lnTo>
                    <a:pt x="13502005" y="72619"/>
                  </a:lnTo>
                  <a:lnTo>
                    <a:pt x="13458344" y="59132"/>
                  </a:lnTo>
                  <a:lnTo>
                    <a:pt x="13414120" y="46967"/>
                  </a:lnTo>
                  <a:lnTo>
                    <a:pt x="13369356" y="36146"/>
                  </a:lnTo>
                  <a:lnTo>
                    <a:pt x="13324074" y="26694"/>
                  </a:lnTo>
                  <a:lnTo>
                    <a:pt x="13278297" y="18633"/>
                  </a:lnTo>
                  <a:lnTo>
                    <a:pt x="13232048" y="11986"/>
                  </a:lnTo>
                  <a:lnTo>
                    <a:pt x="13185351" y="6777"/>
                  </a:lnTo>
                  <a:lnTo>
                    <a:pt x="13138228" y="3027"/>
                  </a:lnTo>
                  <a:lnTo>
                    <a:pt x="13090702" y="760"/>
                  </a:lnTo>
                  <a:lnTo>
                    <a:pt x="13042796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643929" y="3884698"/>
              <a:ext cx="14928215" cy="3005455"/>
            </a:xfrm>
            <a:custGeom>
              <a:avLst/>
              <a:gdLst/>
              <a:ahLst/>
              <a:cxnLst/>
              <a:rect l="l" t="t" r="r" b="b"/>
              <a:pathLst>
                <a:path w="14928215" h="3005454">
                  <a:moveTo>
                    <a:pt x="1480321" y="0"/>
                  </a:moveTo>
                  <a:lnTo>
                    <a:pt x="1432415" y="760"/>
                  </a:lnTo>
                  <a:lnTo>
                    <a:pt x="1384888" y="3027"/>
                  </a:lnTo>
                  <a:lnTo>
                    <a:pt x="1337765" y="6777"/>
                  </a:lnTo>
                  <a:lnTo>
                    <a:pt x="1291067" y="11986"/>
                  </a:lnTo>
                  <a:lnTo>
                    <a:pt x="1244818" y="18633"/>
                  </a:lnTo>
                  <a:lnTo>
                    <a:pt x="1199040" y="26694"/>
                  </a:lnTo>
                  <a:lnTo>
                    <a:pt x="1153758" y="36146"/>
                  </a:lnTo>
                  <a:lnTo>
                    <a:pt x="1108993" y="46967"/>
                  </a:lnTo>
                  <a:lnTo>
                    <a:pt x="1064769" y="59132"/>
                  </a:lnTo>
                  <a:lnTo>
                    <a:pt x="1021108" y="72619"/>
                  </a:lnTo>
                  <a:lnTo>
                    <a:pt x="978035" y="87406"/>
                  </a:lnTo>
                  <a:lnTo>
                    <a:pt x="935570" y="103469"/>
                  </a:lnTo>
                  <a:lnTo>
                    <a:pt x="893739" y="120785"/>
                  </a:lnTo>
                  <a:lnTo>
                    <a:pt x="852563" y="139331"/>
                  </a:lnTo>
                  <a:lnTo>
                    <a:pt x="812066" y="159085"/>
                  </a:lnTo>
                  <a:lnTo>
                    <a:pt x="772270" y="180022"/>
                  </a:lnTo>
                  <a:lnTo>
                    <a:pt x="733199" y="202121"/>
                  </a:lnTo>
                  <a:lnTo>
                    <a:pt x="694875" y="225359"/>
                  </a:lnTo>
                  <a:lnTo>
                    <a:pt x="657322" y="249711"/>
                  </a:lnTo>
                  <a:lnTo>
                    <a:pt x="620563" y="275156"/>
                  </a:lnTo>
                  <a:lnTo>
                    <a:pt x="584620" y="301670"/>
                  </a:lnTo>
                  <a:lnTo>
                    <a:pt x="549516" y="329231"/>
                  </a:lnTo>
                  <a:lnTo>
                    <a:pt x="515275" y="357814"/>
                  </a:lnTo>
                  <a:lnTo>
                    <a:pt x="481919" y="387399"/>
                  </a:lnTo>
                  <a:lnTo>
                    <a:pt x="449472" y="417960"/>
                  </a:lnTo>
                  <a:lnTo>
                    <a:pt x="417956" y="449476"/>
                  </a:lnTo>
                  <a:lnTo>
                    <a:pt x="387395" y="481923"/>
                  </a:lnTo>
                  <a:lnTo>
                    <a:pt x="357811" y="515279"/>
                  </a:lnTo>
                  <a:lnTo>
                    <a:pt x="329227" y="549520"/>
                  </a:lnTo>
                  <a:lnTo>
                    <a:pt x="301667" y="584624"/>
                  </a:lnTo>
                  <a:lnTo>
                    <a:pt x="275153" y="620567"/>
                  </a:lnTo>
                  <a:lnTo>
                    <a:pt x="249708" y="657327"/>
                  </a:lnTo>
                  <a:lnTo>
                    <a:pt x="225356" y="694880"/>
                  </a:lnTo>
                  <a:lnTo>
                    <a:pt x="202119" y="733203"/>
                  </a:lnTo>
                  <a:lnTo>
                    <a:pt x="180020" y="772275"/>
                  </a:lnTo>
                  <a:lnTo>
                    <a:pt x="159083" y="812070"/>
                  </a:lnTo>
                  <a:lnTo>
                    <a:pt x="139329" y="852568"/>
                  </a:lnTo>
                  <a:lnTo>
                    <a:pt x="120783" y="893743"/>
                  </a:lnTo>
                  <a:lnTo>
                    <a:pt x="103468" y="935575"/>
                  </a:lnTo>
                  <a:lnTo>
                    <a:pt x="87405" y="978039"/>
                  </a:lnTo>
                  <a:lnTo>
                    <a:pt x="72618" y="1021112"/>
                  </a:lnTo>
                  <a:lnTo>
                    <a:pt x="59131" y="1064773"/>
                  </a:lnTo>
                  <a:lnTo>
                    <a:pt x="46966" y="1108997"/>
                  </a:lnTo>
                  <a:lnTo>
                    <a:pt x="36146" y="1153761"/>
                  </a:lnTo>
                  <a:lnTo>
                    <a:pt x="26694" y="1199043"/>
                  </a:lnTo>
                  <a:lnTo>
                    <a:pt x="18633" y="1244820"/>
                  </a:lnTo>
                  <a:lnTo>
                    <a:pt x="11986" y="1291069"/>
                  </a:lnTo>
                  <a:lnTo>
                    <a:pt x="6777" y="1337766"/>
                  </a:lnTo>
                  <a:lnTo>
                    <a:pt x="3027" y="1384889"/>
                  </a:lnTo>
                  <a:lnTo>
                    <a:pt x="760" y="1432415"/>
                  </a:lnTo>
                  <a:lnTo>
                    <a:pt x="0" y="1480321"/>
                  </a:lnTo>
                  <a:lnTo>
                    <a:pt x="0" y="1524822"/>
                  </a:lnTo>
                  <a:lnTo>
                    <a:pt x="760" y="1572728"/>
                  </a:lnTo>
                  <a:lnTo>
                    <a:pt x="3027" y="1620254"/>
                  </a:lnTo>
                  <a:lnTo>
                    <a:pt x="6777" y="1667377"/>
                  </a:lnTo>
                  <a:lnTo>
                    <a:pt x="11986" y="1714074"/>
                  </a:lnTo>
                  <a:lnTo>
                    <a:pt x="18633" y="1760323"/>
                  </a:lnTo>
                  <a:lnTo>
                    <a:pt x="26694" y="1806100"/>
                  </a:lnTo>
                  <a:lnTo>
                    <a:pt x="36146" y="1851382"/>
                  </a:lnTo>
                  <a:lnTo>
                    <a:pt x="46966" y="1896147"/>
                  </a:lnTo>
                  <a:lnTo>
                    <a:pt x="59131" y="1940370"/>
                  </a:lnTo>
                  <a:lnTo>
                    <a:pt x="72618" y="1984031"/>
                  </a:lnTo>
                  <a:lnTo>
                    <a:pt x="87405" y="2027104"/>
                  </a:lnTo>
                  <a:lnTo>
                    <a:pt x="103468" y="2069568"/>
                  </a:lnTo>
                  <a:lnTo>
                    <a:pt x="120783" y="2111400"/>
                  </a:lnTo>
                  <a:lnTo>
                    <a:pt x="139329" y="2152576"/>
                  </a:lnTo>
                  <a:lnTo>
                    <a:pt x="159083" y="2193073"/>
                  </a:lnTo>
                  <a:lnTo>
                    <a:pt x="180020" y="2232868"/>
                  </a:lnTo>
                  <a:lnTo>
                    <a:pt x="202119" y="2271940"/>
                  </a:lnTo>
                  <a:lnTo>
                    <a:pt x="225356" y="2310263"/>
                  </a:lnTo>
                  <a:lnTo>
                    <a:pt x="249708" y="2347816"/>
                  </a:lnTo>
                  <a:lnTo>
                    <a:pt x="275153" y="2384576"/>
                  </a:lnTo>
                  <a:lnTo>
                    <a:pt x="301667" y="2420519"/>
                  </a:lnTo>
                  <a:lnTo>
                    <a:pt x="329227" y="2455623"/>
                  </a:lnTo>
                  <a:lnTo>
                    <a:pt x="357811" y="2489864"/>
                  </a:lnTo>
                  <a:lnTo>
                    <a:pt x="387395" y="2523220"/>
                  </a:lnTo>
                  <a:lnTo>
                    <a:pt x="417956" y="2555667"/>
                  </a:lnTo>
                  <a:lnTo>
                    <a:pt x="449472" y="2587183"/>
                  </a:lnTo>
                  <a:lnTo>
                    <a:pt x="481919" y="2617745"/>
                  </a:lnTo>
                  <a:lnTo>
                    <a:pt x="515275" y="2647329"/>
                  </a:lnTo>
                  <a:lnTo>
                    <a:pt x="549516" y="2675913"/>
                  </a:lnTo>
                  <a:lnTo>
                    <a:pt x="584620" y="2703473"/>
                  </a:lnTo>
                  <a:lnTo>
                    <a:pt x="620563" y="2729987"/>
                  </a:lnTo>
                  <a:lnTo>
                    <a:pt x="657322" y="2755432"/>
                  </a:lnTo>
                  <a:lnTo>
                    <a:pt x="694875" y="2779785"/>
                  </a:lnTo>
                  <a:lnTo>
                    <a:pt x="733199" y="2803022"/>
                  </a:lnTo>
                  <a:lnTo>
                    <a:pt x="772270" y="2825121"/>
                  </a:lnTo>
                  <a:lnTo>
                    <a:pt x="812066" y="2846058"/>
                  </a:lnTo>
                  <a:lnTo>
                    <a:pt x="852563" y="2865812"/>
                  </a:lnTo>
                  <a:lnTo>
                    <a:pt x="893739" y="2884358"/>
                  </a:lnTo>
                  <a:lnTo>
                    <a:pt x="935570" y="2901674"/>
                  </a:lnTo>
                  <a:lnTo>
                    <a:pt x="978035" y="2917737"/>
                  </a:lnTo>
                  <a:lnTo>
                    <a:pt x="1021108" y="2932524"/>
                  </a:lnTo>
                  <a:lnTo>
                    <a:pt x="1064769" y="2946011"/>
                  </a:lnTo>
                  <a:lnTo>
                    <a:pt x="1108993" y="2958177"/>
                  </a:lnTo>
                  <a:lnTo>
                    <a:pt x="1153758" y="2968997"/>
                  </a:lnTo>
                  <a:lnTo>
                    <a:pt x="1199040" y="2978449"/>
                  </a:lnTo>
                  <a:lnTo>
                    <a:pt x="1244818" y="2986510"/>
                  </a:lnTo>
                  <a:lnTo>
                    <a:pt x="1291067" y="2993157"/>
                  </a:lnTo>
                  <a:lnTo>
                    <a:pt x="1337765" y="2998366"/>
                  </a:lnTo>
                  <a:lnTo>
                    <a:pt x="1384888" y="3002116"/>
                  </a:lnTo>
                  <a:lnTo>
                    <a:pt x="1432415" y="3004383"/>
                  </a:lnTo>
                  <a:lnTo>
                    <a:pt x="1480321" y="3005144"/>
                  </a:lnTo>
                  <a:lnTo>
                    <a:pt x="13042796" y="3005144"/>
                  </a:lnTo>
                  <a:lnTo>
                    <a:pt x="13092331" y="3004329"/>
                  </a:lnTo>
                  <a:lnTo>
                    <a:pt x="13141454" y="3001904"/>
                  </a:lnTo>
                  <a:lnTo>
                    <a:pt x="13190140" y="2997892"/>
                  </a:lnTo>
                  <a:lnTo>
                    <a:pt x="13238365" y="2992320"/>
                  </a:lnTo>
                  <a:lnTo>
                    <a:pt x="13286102" y="2985213"/>
                  </a:lnTo>
                  <a:lnTo>
                    <a:pt x="13333327" y="2976597"/>
                  </a:lnTo>
                  <a:lnTo>
                    <a:pt x="13380014" y="2966496"/>
                  </a:lnTo>
                  <a:lnTo>
                    <a:pt x="13426138" y="2954937"/>
                  </a:lnTo>
                  <a:lnTo>
                    <a:pt x="13471674" y="2941946"/>
                  </a:lnTo>
                  <a:lnTo>
                    <a:pt x="13516598" y="2927546"/>
                  </a:lnTo>
                  <a:lnTo>
                    <a:pt x="13560882" y="2911765"/>
                  </a:lnTo>
                  <a:lnTo>
                    <a:pt x="13604504" y="2894628"/>
                  </a:lnTo>
                  <a:lnTo>
                    <a:pt x="13647436" y="2876159"/>
                  </a:lnTo>
                  <a:lnTo>
                    <a:pt x="13689654" y="2856385"/>
                  </a:lnTo>
                  <a:lnTo>
                    <a:pt x="13731134" y="2835331"/>
                  </a:lnTo>
                  <a:lnTo>
                    <a:pt x="13771849" y="2813023"/>
                  </a:lnTo>
                  <a:lnTo>
                    <a:pt x="13811774" y="2789486"/>
                  </a:lnTo>
                  <a:lnTo>
                    <a:pt x="13850884" y="2764745"/>
                  </a:lnTo>
                  <a:lnTo>
                    <a:pt x="13889155" y="2738827"/>
                  </a:lnTo>
                  <a:lnTo>
                    <a:pt x="13926561" y="2711756"/>
                  </a:lnTo>
                  <a:lnTo>
                    <a:pt x="13963076" y="2683558"/>
                  </a:lnTo>
                  <a:lnTo>
                    <a:pt x="13998675" y="2654259"/>
                  </a:lnTo>
                  <a:lnTo>
                    <a:pt x="14033334" y="2623883"/>
                  </a:lnTo>
                  <a:lnTo>
                    <a:pt x="14067027" y="2592458"/>
                  </a:lnTo>
                  <a:lnTo>
                    <a:pt x="14099729" y="2560007"/>
                  </a:lnTo>
                  <a:lnTo>
                    <a:pt x="14131414" y="2526557"/>
                  </a:lnTo>
                  <a:lnTo>
                    <a:pt x="14162058" y="2492133"/>
                  </a:lnTo>
                  <a:lnTo>
                    <a:pt x="14191635" y="2456761"/>
                  </a:lnTo>
                  <a:lnTo>
                    <a:pt x="14220121" y="2420466"/>
                  </a:lnTo>
                  <a:lnTo>
                    <a:pt x="14247489" y="2383273"/>
                  </a:lnTo>
                  <a:lnTo>
                    <a:pt x="14273715" y="2345208"/>
                  </a:lnTo>
                  <a:lnTo>
                    <a:pt x="14298773" y="2306298"/>
                  </a:lnTo>
                  <a:lnTo>
                    <a:pt x="14322639" y="2266566"/>
                  </a:lnTo>
                  <a:lnTo>
                    <a:pt x="14345286" y="2226038"/>
                  </a:lnTo>
                  <a:lnTo>
                    <a:pt x="14366691" y="2184741"/>
                  </a:lnTo>
                  <a:lnTo>
                    <a:pt x="14386827" y="2142700"/>
                  </a:lnTo>
                  <a:lnTo>
                    <a:pt x="14405670" y="2099939"/>
                  </a:lnTo>
                  <a:lnTo>
                    <a:pt x="14423194" y="2056485"/>
                  </a:lnTo>
                  <a:lnTo>
                    <a:pt x="14439375" y="2012364"/>
                  </a:lnTo>
                  <a:lnTo>
                    <a:pt x="14454186" y="1967599"/>
                  </a:lnTo>
                  <a:lnTo>
                    <a:pt x="14467603" y="1922218"/>
                  </a:lnTo>
                  <a:lnTo>
                    <a:pt x="14479601" y="1876246"/>
                  </a:lnTo>
                  <a:lnTo>
                    <a:pt x="14927880" y="1782668"/>
                  </a:lnTo>
                  <a:lnTo>
                    <a:pt x="14516249" y="1664870"/>
                  </a:lnTo>
                  <a:lnTo>
                    <a:pt x="14519146" y="1630180"/>
                  </a:lnTo>
                  <a:lnTo>
                    <a:pt x="14521305" y="1595270"/>
                  </a:lnTo>
                  <a:lnTo>
                    <a:pt x="14522652" y="1560148"/>
                  </a:lnTo>
                  <a:lnTo>
                    <a:pt x="14523118" y="1524822"/>
                  </a:lnTo>
                  <a:lnTo>
                    <a:pt x="14523118" y="1480321"/>
                  </a:lnTo>
                  <a:lnTo>
                    <a:pt x="14522357" y="1432415"/>
                  </a:lnTo>
                  <a:lnTo>
                    <a:pt x="14520090" y="1384889"/>
                  </a:lnTo>
                  <a:lnTo>
                    <a:pt x="14516340" y="1337766"/>
                  </a:lnTo>
                  <a:lnTo>
                    <a:pt x="14511131" y="1291069"/>
                  </a:lnTo>
                  <a:lnTo>
                    <a:pt x="14504484" y="1244820"/>
                  </a:lnTo>
                  <a:lnTo>
                    <a:pt x="14496423" y="1199043"/>
                  </a:lnTo>
                  <a:lnTo>
                    <a:pt x="14486971" y="1153761"/>
                  </a:lnTo>
                  <a:lnTo>
                    <a:pt x="14476150" y="1108997"/>
                  </a:lnTo>
                  <a:lnTo>
                    <a:pt x="14463985" y="1064773"/>
                  </a:lnTo>
                  <a:lnTo>
                    <a:pt x="14450498" y="1021112"/>
                  </a:lnTo>
                  <a:lnTo>
                    <a:pt x="14435711" y="978039"/>
                  </a:lnTo>
                  <a:lnTo>
                    <a:pt x="14419648" y="935575"/>
                  </a:lnTo>
                  <a:lnTo>
                    <a:pt x="14402332" y="893743"/>
                  </a:lnTo>
                  <a:lnTo>
                    <a:pt x="14383786" y="852568"/>
                  </a:lnTo>
                  <a:lnTo>
                    <a:pt x="14364032" y="812070"/>
                  </a:lnTo>
                  <a:lnTo>
                    <a:pt x="14343095" y="772275"/>
                  </a:lnTo>
                  <a:lnTo>
                    <a:pt x="14320996" y="733203"/>
                  </a:lnTo>
                  <a:lnTo>
                    <a:pt x="14297758" y="694880"/>
                  </a:lnTo>
                  <a:lnTo>
                    <a:pt x="14273406" y="657327"/>
                  </a:lnTo>
                  <a:lnTo>
                    <a:pt x="14247961" y="620567"/>
                  </a:lnTo>
                  <a:lnTo>
                    <a:pt x="14221447" y="584624"/>
                  </a:lnTo>
                  <a:lnTo>
                    <a:pt x="14193886" y="549520"/>
                  </a:lnTo>
                  <a:lnTo>
                    <a:pt x="14165303" y="515279"/>
                  </a:lnTo>
                  <a:lnTo>
                    <a:pt x="14135718" y="481923"/>
                  </a:lnTo>
                  <a:lnTo>
                    <a:pt x="14105157" y="449476"/>
                  </a:lnTo>
                  <a:lnTo>
                    <a:pt x="14073641" y="417960"/>
                  </a:lnTo>
                  <a:lnTo>
                    <a:pt x="14041194" y="387399"/>
                  </a:lnTo>
                  <a:lnTo>
                    <a:pt x="14007838" y="357814"/>
                  </a:lnTo>
                  <a:lnTo>
                    <a:pt x="13973597" y="329231"/>
                  </a:lnTo>
                  <a:lnTo>
                    <a:pt x="13938493" y="301670"/>
                  </a:lnTo>
                  <a:lnTo>
                    <a:pt x="13902550" y="275156"/>
                  </a:lnTo>
                  <a:lnTo>
                    <a:pt x="13865790" y="249711"/>
                  </a:lnTo>
                  <a:lnTo>
                    <a:pt x="13828237" y="225359"/>
                  </a:lnTo>
                  <a:lnTo>
                    <a:pt x="13789914" y="202121"/>
                  </a:lnTo>
                  <a:lnTo>
                    <a:pt x="13750842" y="180022"/>
                  </a:lnTo>
                  <a:lnTo>
                    <a:pt x="13711047" y="159085"/>
                  </a:lnTo>
                  <a:lnTo>
                    <a:pt x="13670549" y="139331"/>
                  </a:lnTo>
                  <a:lnTo>
                    <a:pt x="13629374" y="120785"/>
                  </a:lnTo>
                  <a:lnTo>
                    <a:pt x="13587542" y="103469"/>
                  </a:lnTo>
                  <a:lnTo>
                    <a:pt x="13545078" y="87406"/>
                  </a:lnTo>
                  <a:lnTo>
                    <a:pt x="13502005" y="72619"/>
                  </a:lnTo>
                  <a:lnTo>
                    <a:pt x="13458344" y="59132"/>
                  </a:lnTo>
                  <a:lnTo>
                    <a:pt x="13414120" y="46967"/>
                  </a:lnTo>
                  <a:lnTo>
                    <a:pt x="13369356" y="36146"/>
                  </a:lnTo>
                  <a:lnTo>
                    <a:pt x="13324074" y="26694"/>
                  </a:lnTo>
                  <a:lnTo>
                    <a:pt x="13278297" y="18633"/>
                  </a:lnTo>
                  <a:lnTo>
                    <a:pt x="13232048" y="11986"/>
                  </a:lnTo>
                  <a:lnTo>
                    <a:pt x="13185351" y="6777"/>
                  </a:lnTo>
                  <a:lnTo>
                    <a:pt x="13138228" y="3027"/>
                  </a:lnTo>
                  <a:lnTo>
                    <a:pt x="13090702" y="760"/>
                  </a:lnTo>
                  <a:lnTo>
                    <a:pt x="13042796" y="0"/>
                  </a:lnTo>
                  <a:lnTo>
                    <a:pt x="1480321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1664870" y="7465741"/>
            <a:ext cx="17057370" cy="3288029"/>
            <a:chOff x="1664870" y="7465741"/>
            <a:chExt cx="17057370" cy="3288029"/>
          </a:xfrm>
        </p:grpSpPr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64870" y="7884576"/>
              <a:ext cx="1842875" cy="1863817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1873623" y="8312177"/>
              <a:ext cx="1376680" cy="1373505"/>
            </a:xfrm>
            <a:custGeom>
              <a:avLst/>
              <a:gdLst/>
              <a:ahLst/>
              <a:cxnLst/>
              <a:rect l="l" t="t" r="r" b="b"/>
              <a:pathLst>
                <a:path w="1376680" h="1373504">
                  <a:moveTo>
                    <a:pt x="688157" y="0"/>
                  </a:moveTo>
                  <a:lnTo>
                    <a:pt x="641038" y="1584"/>
                  </a:lnTo>
                  <a:lnTo>
                    <a:pt x="594773" y="6267"/>
                  </a:lnTo>
                  <a:lnTo>
                    <a:pt x="549462" y="13949"/>
                  </a:lnTo>
                  <a:lnTo>
                    <a:pt x="505209" y="24526"/>
                  </a:lnTo>
                  <a:lnTo>
                    <a:pt x="462116" y="37897"/>
                  </a:lnTo>
                  <a:lnTo>
                    <a:pt x="420285" y="53958"/>
                  </a:lnTo>
                  <a:lnTo>
                    <a:pt x="379819" y="72609"/>
                  </a:lnTo>
                  <a:lnTo>
                    <a:pt x="340820" y="93746"/>
                  </a:lnTo>
                  <a:lnTo>
                    <a:pt x="303391" y="117268"/>
                  </a:lnTo>
                  <a:lnTo>
                    <a:pt x="267634" y="143072"/>
                  </a:lnTo>
                  <a:lnTo>
                    <a:pt x="233652" y="171056"/>
                  </a:lnTo>
                  <a:lnTo>
                    <a:pt x="201547" y="201118"/>
                  </a:lnTo>
                  <a:lnTo>
                    <a:pt x="171422" y="233155"/>
                  </a:lnTo>
                  <a:lnTo>
                    <a:pt x="143378" y="267066"/>
                  </a:lnTo>
                  <a:lnTo>
                    <a:pt x="117520" y="302749"/>
                  </a:lnTo>
                  <a:lnTo>
                    <a:pt x="93948" y="340100"/>
                  </a:lnTo>
                  <a:lnTo>
                    <a:pt x="72765" y="379018"/>
                  </a:lnTo>
                  <a:lnTo>
                    <a:pt x="54075" y="419401"/>
                  </a:lnTo>
                  <a:lnTo>
                    <a:pt x="37979" y="461146"/>
                  </a:lnTo>
                  <a:lnTo>
                    <a:pt x="24579" y="504152"/>
                  </a:lnTo>
                  <a:lnTo>
                    <a:pt x="13979" y="548316"/>
                  </a:lnTo>
                  <a:lnTo>
                    <a:pt x="6281" y="593535"/>
                  </a:lnTo>
                  <a:lnTo>
                    <a:pt x="1587" y="639708"/>
                  </a:lnTo>
                  <a:lnTo>
                    <a:pt x="0" y="686733"/>
                  </a:lnTo>
                  <a:lnTo>
                    <a:pt x="1587" y="733739"/>
                  </a:lnTo>
                  <a:lnTo>
                    <a:pt x="6281" y="779896"/>
                  </a:lnTo>
                  <a:lnTo>
                    <a:pt x="13979" y="825101"/>
                  </a:lnTo>
                  <a:lnTo>
                    <a:pt x="24579" y="869253"/>
                  </a:lnTo>
                  <a:lnTo>
                    <a:pt x="37979" y="912249"/>
                  </a:lnTo>
                  <a:lnTo>
                    <a:pt x="54075" y="953986"/>
                  </a:lnTo>
                  <a:lnTo>
                    <a:pt x="72765" y="994363"/>
                  </a:lnTo>
                  <a:lnTo>
                    <a:pt x="93948" y="1033276"/>
                  </a:lnTo>
                  <a:lnTo>
                    <a:pt x="117520" y="1070624"/>
                  </a:lnTo>
                  <a:lnTo>
                    <a:pt x="143378" y="1106304"/>
                  </a:lnTo>
                  <a:lnTo>
                    <a:pt x="171422" y="1140214"/>
                  </a:lnTo>
                  <a:lnTo>
                    <a:pt x="201547" y="1172252"/>
                  </a:lnTo>
                  <a:lnTo>
                    <a:pt x="233652" y="1202314"/>
                  </a:lnTo>
                  <a:lnTo>
                    <a:pt x="267634" y="1230300"/>
                  </a:lnTo>
                  <a:lnTo>
                    <a:pt x="303391" y="1256106"/>
                  </a:lnTo>
                  <a:lnTo>
                    <a:pt x="340820" y="1279630"/>
                  </a:lnTo>
                  <a:lnTo>
                    <a:pt x="379819" y="1300769"/>
                  </a:lnTo>
                  <a:lnTo>
                    <a:pt x="420285" y="1319423"/>
                  </a:lnTo>
                  <a:lnTo>
                    <a:pt x="462116" y="1335487"/>
                  </a:lnTo>
                  <a:lnTo>
                    <a:pt x="505209" y="1348860"/>
                  </a:lnTo>
                  <a:lnTo>
                    <a:pt x="549462" y="1359439"/>
                  </a:lnTo>
                  <a:lnTo>
                    <a:pt x="594773" y="1367123"/>
                  </a:lnTo>
                  <a:lnTo>
                    <a:pt x="641038" y="1371808"/>
                  </a:lnTo>
                  <a:lnTo>
                    <a:pt x="688157" y="1373392"/>
                  </a:lnTo>
                  <a:lnTo>
                    <a:pt x="735279" y="1371808"/>
                  </a:lnTo>
                  <a:lnTo>
                    <a:pt x="781548" y="1367123"/>
                  </a:lnTo>
                  <a:lnTo>
                    <a:pt x="826863" y="1359439"/>
                  </a:lnTo>
                  <a:lnTo>
                    <a:pt x="871120" y="1348860"/>
                  </a:lnTo>
                  <a:lnTo>
                    <a:pt x="914217" y="1335487"/>
                  </a:lnTo>
                  <a:lnTo>
                    <a:pt x="956052" y="1319423"/>
                  </a:lnTo>
                  <a:lnTo>
                    <a:pt x="996521" y="1300769"/>
                  </a:lnTo>
                  <a:lnTo>
                    <a:pt x="1035524" y="1279630"/>
                  </a:lnTo>
                  <a:lnTo>
                    <a:pt x="1072956" y="1256106"/>
                  </a:lnTo>
                  <a:lnTo>
                    <a:pt x="1108716" y="1230300"/>
                  </a:lnTo>
                  <a:lnTo>
                    <a:pt x="1142701" y="1202314"/>
                  </a:lnTo>
                  <a:lnTo>
                    <a:pt x="1174809" y="1172252"/>
                  </a:lnTo>
                  <a:lnTo>
                    <a:pt x="1204937" y="1140214"/>
                  </a:lnTo>
                  <a:lnTo>
                    <a:pt x="1232983" y="1106304"/>
                  </a:lnTo>
                  <a:lnTo>
                    <a:pt x="1258845" y="1070624"/>
                  </a:lnTo>
                  <a:lnTo>
                    <a:pt x="1282419" y="1033276"/>
                  </a:lnTo>
                  <a:lnTo>
                    <a:pt x="1303603" y="994363"/>
                  </a:lnTo>
                  <a:lnTo>
                    <a:pt x="1322296" y="953986"/>
                  </a:lnTo>
                  <a:lnTo>
                    <a:pt x="1338393" y="912249"/>
                  </a:lnTo>
                  <a:lnTo>
                    <a:pt x="1351794" y="869253"/>
                  </a:lnTo>
                  <a:lnTo>
                    <a:pt x="1362395" y="825101"/>
                  </a:lnTo>
                  <a:lnTo>
                    <a:pt x="1370094" y="779896"/>
                  </a:lnTo>
                  <a:lnTo>
                    <a:pt x="1374789" y="733739"/>
                  </a:lnTo>
                  <a:lnTo>
                    <a:pt x="1376376" y="686733"/>
                  </a:lnTo>
                  <a:lnTo>
                    <a:pt x="1374789" y="639708"/>
                  </a:lnTo>
                  <a:lnTo>
                    <a:pt x="1370094" y="593535"/>
                  </a:lnTo>
                  <a:lnTo>
                    <a:pt x="1362395" y="548316"/>
                  </a:lnTo>
                  <a:lnTo>
                    <a:pt x="1351794" y="504152"/>
                  </a:lnTo>
                  <a:lnTo>
                    <a:pt x="1338393" y="461146"/>
                  </a:lnTo>
                  <a:lnTo>
                    <a:pt x="1322296" y="419401"/>
                  </a:lnTo>
                  <a:lnTo>
                    <a:pt x="1303603" y="379018"/>
                  </a:lnTo>
                  <a:lnTo>
                    <a:pt x="1282419" y="340100"/>
                  </a:lnTo>
                  <a:lnTo>
                    <a:pt x="1258845" y="302749"/>
                  </a:lnTo>
                  <a:lnTo>
                    <a:pt x="1232983" y="267066"/>
                  </a:lnTo>
                  <a:lnTo>
                    <a:pt x="1204937" y="233155"/>
                  </a:lnTo>
                  <a:lnTo>
                    <a:pt x="1174809" y="201118"/>
                  </a:lnTo>
                  <a:lnTo>
                    <a:pt x="1142701" y="171056"/>
                  </a:lnTo>
                  <a:lnTo>
                    <a:pt x="1108716" y="143072"/>
                  </a:lnTo>
                  <a:lnTo>
                    <a:pt x="1072956" y="117268"/>
                  </a:lnTo>
                  <a:lnTo>
                    <a:pt x="1035524" y="93746"/>
                  </a:lnTo>
                  <a:lnTo>
                    <a:pt x="996521" y="72609"/>
                  </a:lnTo>
                  <a:lnTo>
                    <a:pt x="956052" y="53958"/>
                  </a:lnTo>
                  <a:lnTo>
                    <a:pt x="914217" y="37897"/>
                  </a:lnTo>
                  <a:lnTo>
                    <a:pt x="871120" y="24526"/>
                  </a:lnTo>
                  <a:lnTo>
                    <a:pt x="826863" y="13949"/>
                  </a:lnTo>
                  <a:lnTo>
                    <a:pt x="781548" y="6267"/>
                  </a:lnTo>
                  <a:lnTo>
                    <a:pt x="735279" y="1584"/>
                  </a:lnTo>
                  <a:lnTo>
                    <a:pt x="688157" y="0"/>
                  </a:lnTo>
                  <a:close/>
                </a:path>
              </a:pathLst>
            </a:custGeom>
            <a:solidFill>
              <a:srgbClr val="E8C7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067699" y="7905514"/>
              <a:ext cx="957580" cy="464184"/>
            </a:xfrm>
            <a:custGeom>
              <a:avLst/>
              <a:gdLst/>
              <a:ahLst/>
              <a:cxnLst/>
              <a:rect l="l" t="t" r="r" b="b"/>
              <a:pathLst>
                <a:path w="957580" h="464184">
                  <a:moveTo>
                    <a:pt x="414591" y="263296"/>
                  </a:moveTo>
                  <a:lnTo>
                    <a:pt x="393090" y="222161"/>
                  </a:lnTo>
                  <a:lnTo>
                    <a:pt x="332498" y="131648"/>
                  </a:lnTo>
                  <a:lnTo>
                    <a:pt x="238747" y="41148"/>
                  </a:lnTo>
                  <a:lnTo>
                    <a:pt x="117729" y="0"/>
                  </a:lnTo>
                  <a:lnTo>
                    <a:pt x="88620" y="4635"/>
                  </a:lnTo>
                  <a:lnTo>
                    <a:pt x="42938" y="38227"/>
                  </a:lnTo>
                  <a:lnTo>
                    <a:pt x="13716" y="96748"/>
                  </a:lnTo>
                  <a:lnTo>
                    <a:pt x="609" y="171119"/>
                  </a:lnTo>
                  <a:lnTo>
                    <a:pt x="0" y="211416"/>
                  </a:lnTo>
                  <a:lnTo>
                    <a:pt x="3302" y="252285"/>
                  </a:lnTo>
                  <a:lnTo>
                    <a:pt x="10477" y="292582"/>
                  </a:lnTo>
                  <a:lnTo>
                    <a:pt x="21488" y="331190"/>
                  </a:lnTo>
                  <a:lnTo>
                    <a:pt x="36283" y="366953"/>
                  </a:lnTo>
                  <a:lnTo>
                    <a:pt x="77076" y="425475"/>
                  </a:lnTo>
                  <a:lnTo>
                    <a:pt x="132562" y="459079"/>
                  </a:lnTo>
                  <a:lnTo>
                    <a:pt x="165709" y="463702"/>
                  </a:lnTo>
                  <a:lnTo>
                    <a:pt x="288086" y="432384"/>
                  </a:lnTo>
                  <a:lnTo>
                    <a:pt x="364363" y="363499"/>
                  </a:lnTo>
                  <a:lnTo>
                    <a:pt x="403529" y="294614"/>
                  </a:lnTo>
                  <a:lnTo>
                    <a:pt x="414591" y="263296"/>
                  </a:lnTo>
                  <a:close/>
                </a:path>
                <a:path w="957580" h="464184">
                  <a:moveTo>
                    <a:pt x="957084" y="211416"/>
                  </a:moveTo>
                  <a:lnTo>
                    <a:pt x="956487" y="171119"/>
                  </a:lnTo>
                  <a:lnTo>
                    <a:pt x="951928" y="132511"/>
                  </a:lnTo>
                  <a:lnTo>
                    <a:pt x="930795" y="64935"/>
                  </a:lnTo>
                  <a:lnTo>
                    <a:pt x="893381" y="17754"/>
                  </a:lnTo>
                  <a:lnTo>
                    <a:pt x="839355" y="0"/>
                  </a:lnTo>
                  <a:lnTo>
                    <a:pt x="718337" y="41148"/>
                  </a:lnTo>
                  <a:lnTo>
                    <a:pt x="624586" y="131648"/>
                  </a:lnTo>
                  <a:lnTo>
                    <a:pt x="564007" y="222161"/>
                  </a:lnTo>
                  <a:lnTo>
                    <a:pt x="542505" y="263296"/>
                  </a:lnTo>
                  <a:lnTo>
                    <a:pt x="553554" y="294614"/>
                  </a:lnTo>
                  <a:lnTo>
                    <a:pt x="592721" y="363499"/>
                  </a:lnTo>
                  <a:lnTo>
                    <a:pt x="668997" y="432384"/>
                  </a:lnTo>
                  <a:lnTo>
                    <a:pt x="791362" y="463702"/>
                  </a:lnTo>
                  <a:lnTo>
                    <a:pt x="824509" y="459079"/>
                  </a:lnTo>
                  <a:lnTo>
                    <a:pt x="879995" y="425475"/>
                  </a:lnTo>
                  <a:lnTo>
                    <a:pt x="920800" y="366953"/>
                  </a:lnTo>
                  <a:lnTo>
                    <a:pt x="935596" y="331190"/>
                  </a:lnTo>
                  <a:lnTo>
                    <a:pt x="946607" y="292582"/>
                  </a:lnTo>
                  <a:lnTo>
                    <a:pt x="953782" y="252285"/>
                  </a:lnTo>
                  <a:lnTo>
                    <a:pt x="957084" y="211416"/>
                  </a:lnTo>
                  <a:close/>
                </a:path>
              </a:pathLst>
            </a:custGeom>
            <a:solidFill>
              <a:srgbClr val="E3827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9305" y="8084999"/>
              <a:ext cx="191899" cy="191512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685810" y="8204256"/>
              <a:ext cx="1759585" cy="1348105"/>
            </a:xfrm>
            <a:custGeom>
              <a:avLst/>
              <a:gdLst/>
              <a:ahLst/>
              <a:cxnLst/>
              <a:rect l="l" t="t" r="r" b="b"/>
              <a:pathLst>
                <a:path w="1759585" h="1348104">
                  <a:moveTo>
                    <a:pt x="815441" y="616508"/>
                  </a:moveTo>
                  <a:lnTo>
                    <a:pt x="813244" y="597496"/>
                  </a:lnTo>
                  <a:lnTo>
                    <a:pt x="807275" y="581952"/>
                  </a:lnTo>
                  <a:lnTo>
                    <a:pt x="798423" y="571474"/>
                  </a:lnTo>
                  <a:lnTo>
                    <a:pt x="787577" y="567639"/>
                  </a:lnTo>
                  <a:lnTo>
                    <a:pt x="776732" y="571474"/>
                  </a:lnTo>
                  <a:lnTo>
                    <a:pt x="767867" y="581952"/>
                  </a:lnTo>
                  <a:lnTo>
                    <a:pt x="761898" y="597496"/>
                  </a:lnTo>
                  <a:lnTo>
                    <a:pt x="759701" y="616508"/>
                  </a:lnTo>
                  <a:lnTo>
                    <a:pt x="761898" y="635533"/>
                  </a:lnTo>
                  <a:lnTo>
                    <a:pt x="767867" y="651078"/>
                  </a:lnTo>
                  <a:lnTo>
                    <a:pt x="776732" y="661543"/>
                  </a:lnTo>
                  <a:lnTo>
                    <a:pt x="787577" y="665391"/>
                  </a:lnTo>
                  <a:lnTo>
                    <a:pt x="798423" y="661543"/>
                  </a:lnTo>
                  <a:lnTo>
                    <a:pt x="807275" y="651078"/>
                  </a:lnTo>
                  <a:lnTo>
                    <a:pt x="813244" y="635533"/>
                  </a:lnTo>
                  <a:lnTo>
                    <a:pt x="815441" y="616508"/>
                  </a:lnTo>
                  <a:close/>
                </a:path>
                <a:path w="1759585" h="1348104">
                  <a:moveTo>
                    <a:pt x="1006881" y="616508"/>
                  </a:moveTo>
                  <a:lnTo>
                    <a:pt x="1004697" y="597496"/>
                  </a:lnTo>
                  <a:lnTo>
                    <a:pt x="998715" y="581952"/>
                  </a:lnTo>
                  <a:lnTo>
                    <a:pt x="989850" y="571474"/>
                  </a:lnTo>
                  <a:lnTo>
                    <a:pt x="979017" y="567639"/>
                  </a:lnTo>
                  <a:lnTo>
                    <a:pt x="968171" y="571474"/>
                  </a:lnTo>
                  <a:lnTo>
                    <a:pt x="959307" y="581952"/>
                  </a:lnTo>
                  <a:lnTo>
                    <a:pt x="953338" y="597496"/>
                  </a:lnTo>
                  <a:lnTo>
                    <a:pt x="951153" y="616508"/>
                  </a:lnTo>
                  <a:lnTo>
                    <a:pt x="953338" y="635533"/>
                  </a:lnTo>
                  <a:lnTo>
                    <a:pt x="959307" y="651078"/>
                  </a:lnTo>
                  <a:lnTo>
                    <a:pt x="968171" y="661543"/>
                  </a:lnTo>
                  <a:lnTo>
                    <a:pt x="979017" y="665391"/>
                  </a:lnTo>
                  <a:lnTo>
                    <a:pt x="989850" y="661543"/>
                  </a:lnTo>
                  <a:lnTo>
                    <a:pt x="998715" y="651078"/>
                  </a:lnTo>
                  <a:lnTo>
                    <a:pt x="1004697" y="635533"/>
                  </a:lnTo>
                  <a:lnTo>
                    <a:pt x="1006881" y="616508"/>
                  </a:lnTo>
                  <a:close/>
                </a:path>
                <a:path w="1759585" h="1348104">
                  <a:moveTo>
                    <a:pt x="1296822" y="992949"/>
                  </a:moveTo>
                  <a:lnTo>
                    <a:pt x="1295895" y="979258"/>
                  </a:lnTo>
                  <a:lnTo>
                    <a:pt x="1285760" y="972705"/>
                  </a:lnTo>
                  <a:lnTo>
                    <a:pt x="1263853" y="979957"/>
                  </a:lnTo>
                  <a:lnTo>
                    <a:pt x="1237526" y="1014222"/>
                  </a:lnTo>
                  <a:lnTo>
                    <a:pt x="1160805" y="1089901"/>
                  </a:lnTo>
                  <a:lnTo>
                    <a:pt x="1037082" y="1166393"/>
                  </a:lnTo>
                  <a:lnTo>
                    <a:pt x="869759" y="1203045"/>
                  </a:lnTo>
                  <a:lnTo>
                    <a:pt x="805586" y="1197952"/>
                  </a:lnTo>
                  <a:lnTo>
                    <a:pt x="746379" y="1182052"/>
                  </a:lnTo>
                  <a:lnTo>
                    <a:pt x="692454" y="1157808"/>
                  </a:lnTo>
                  <a:lnTo>
                    <a:pt x="644118" y="1127709"/>
                  </a:lnTo>
                  <a:lnTo>
                    <a:pt x="601687" y="1094206"/>
                  </a:lnTo>
                  <a:lnTo>
                    <a:pt x="565454" y="1059776"/>
                  </a:lnTo>
                  <a:lnTo>
                    <a:pt x="535736" y="1026896"/>
                  </a:lnTo>
                  <a:lnTo>
                    <a:pt x="497078" y="975690"/>
                  </a:lnTo>
                  <a:lnTo>
                    <a:pt x="488746" y="962291"/>
                  </a:lnTo>
                  <a:lnTo>
                    <a:pt x="479209" y="954570"/>
                  </a:lnTo>
                  <a:lnTo>
                    <a:pt x="469569" y="957897"/>
                  </a:lnTo>
                  <a:lnTo>
                    <a:pt x="463931" y="968209"/>
                  </a:lnTo>
                  <a:lnTo>
                    <a:pt x="466394" y="981417"/>
                  </a:lnTo>
                  <a:lnTo>
                    <a:pt x="489267" y="1015187"/>
                  </a:lnTo>
                  <a:lnTo>
                    <a:pt x="535343" y="1069835"/>
                  </a:lnTo>
                  <a:lnTo>
                    <a:pt x="566889" y="1100645"/>
                  </a:lnTo>
                  <a:lnTo>
                    <a:pt x="603999" y="1131468"/>
                  </a:lnTo>
                  <a:lnTo>
                    <a:pt x="646607" y="1160576"/>
                  </a:lnTo>
                  <a:lnTo>
                    <a:pt x="694626" y="1186230"/>
                  </a:lnTo>
                  <a:lnTo>
                    <a:pt x="747991" y="1206703"/>
                  </a:lnTo>
                  <a:lnTo>
                    <a:pt x="806627" y="1220254"/>
                  </a:lnTo>
                  <a:lnTo>
                    <a:pt x="870445" y="1225156"/>
                  </a:lnTo>
                  <a:lnTo>
                    <a:pt x="937679" y="1219492"/>
                  </a:lnTo>
                  <a:lnTo>
                    <a:pt x="1001242" y="1204048"/>
                  </a:lnTo>
                  <a:lnTo>
                    <a:pt x="1060424" y="1181163"/>
                  </a:lnTo>
                  <a:lnTo>
                    <a:pt x="1114488" y="1153134"/>
                  </a:lnTo>
                  <a:lnTo>
                    <a:pt x="1162710" y="1122299"/>
                  </a:lnTo>
                  <a:lnTo>
                    <a:pt x="1204391" y="1090955"/>
                  </a:lnTo>
                  <a:lnTo>
                    <a:pt x="1238783" y="1061453"/>
                  </a:lnTo>
                  <a:lnTo>
                    <a:pt x="1282839" y="1017231"/>
                  </a:lnTo>
                  <a:lnTo>
                    <a:pt x="1291069" y="1007135"/>
                  </a:lnTo>
                  <a:lnTo>
                    <a:pt x="1296822" y="992949"/>
                  </a:lnTo>
                  <a:close/>
                </a:path>
                <a:path w="1759585" h="1348104">
                  <a:moveTo>
                    <a:pt x="1759102" y="845578"/>
                  </a:moveTo>
                  <a:lnTo>
                    <a:pt x="1757591" y="797801"/>
                  </a:lnTo>
                  <a:lnTo>
                    <a:pt x="1752574" y="750011"/>
                  </a:lnTo>
                  <a:lnTo>
                    <a:pt x="1743887" y="702487"/>
                  </a:lnTo>
                  <a:lnTo>
                    <a:pt x="1731391" y="655535"/>
                  </a:lnTo>
                  <a:lnTo>
                    <a:pt x="1714931" y="609434"/>
                  </a:lnTo>
                  <a:lnTo>
                    <a:pt x="1694357" y="564464"/>
                  </a:lnTo>
                  <a:lnTo>
                    <a:pt x="1669529" y="520915"/>
                  </a:lnTo>
                  <a:lnTo>
                    <a:pt x="1640306" y="479082"/>
                  </a:lnTo>
                  <a:lnTo>
                    <a:pt x="1608493" y="440029"/>
                  </a:lnTo>
                  <a:lnTo>
                    <a:pt x="1573034" y="400596"/>
                  </a:lnTo>
                  <a:lnTo>
                    <a:pt x="1534439" y="361111"/>
                  </a:lnTo>
                  <a:lnTo>
                    <a:pt x="1493189" y="321932"/>
                  </a:lnTo>
                  <a:lnTo>
                    <a:pt x="1449781" y="283413"/>
                  </a:lnTo>
                  <a:lnTo>
                    <a:pt x="1404721" y="245897"/>
                  </a:lnTo>
                  <a:lnTo>
                    <a:pt x="1358506" y="209740"/>
                  </a:lnTo>
                  <a:lnTo>
                    <a:pt x="1311617" y="175285"/>
                  </a:lnTo>
                  <a:lnTo>
                    <a:pt x="1264564" y="142900"/>
                  </a:lnTo>
                  <a:lnTo>
                    <a:pt x="1217828" y="112915"/>
                  </a:lnTo>
                  <a:lnTo>
                    <a:pt x="1171917" y="85699"/>
                  </a:lnTo>
                  <a:lnTo>
                    <a:pt x="1127315" y="61595"/>
                  </a:lnTo>
                  <a:lnTo>
                    <a:pt x="1084541" y="40944"/>
                  </a:lnTo>
                  <a:lnTo>
                    <a:pt x="1044067" y="24117"/>
                  </a:lnTo>
                  <a:lnTo>
                    <a:pt x="1006398" y="11442"/>
                  </a:lnTo>
                  <a:lnTo>
                    <a:pt x="941451" y="0"/>
                  </a:lnTo>
                  <a:lnTo>
                    <a:pt x="915162" y="1917"/>
                  </a:lnTo>
                  <a:lnTo>
                    <a:pt x="893660" y="9410"/>
                  </a:lnTo>
                  <a:lnTo>
                    <a:pt x="879551" y="21856"/>
                  </a:lnTo>
                  <a:lnTo>
                    <a:pt x="865441" y="9410"/>
                  </a:lnTo>
                  <a:lnTo>
                    <a:pt x="843940" y="1917"/>
                  </a:lnTo>
                  <a:lnTo>
                    <a:pt x="817651" y="0"/>
                  </a:lnTo>
                  <a:lnTo>
                    <a:pt x="787082" y="3289"/>
                  </a:lnTo>
                  <a:lnTo>
                    <a:pt x="715035" y="24117"/>
                  </a:lnTo>
                  <a:lnTo>
                    <a:pt x="674560" y="40944"/>
                  </a:lnTo>
                  <a:lnTo>
                    <a:pt x="631774" y="61595"/>
                  </a:lnTo>
                  <a:lnTo>
                    <a:pt x="587184" y="85699"/>
                  </a:lnTo>
                  <a:lnTo>
                    <a:pt x="541274" y="112915"/>
                  </a:lnTo>
                  <a:lnTo>
                    <a:pt x="494538" y="142900"/>
                  </a:lnTo>
                  <a:lnTo>
                    <a:pt x="447484" y="175285"/>
                  </a:lnTo>
                  <a:lnTo>
                    <a:pt x="400596" y="209740"/>
                  </a:lnTo>
                  <a:lnTo>
                    <a:pt x="354380" y="245897"/>
                  </a:lnTo>
                  <a:lnTo>
                    <a:pt x="309321" y="283413"/>
                  </a:lnTo>
                  <a:lnTo>
                    <a:pt x="265912" y="321932"/>
                  </a:lnTo>
                  <a:lnTo>
                    <a:pt x="224663" y="361111"/>
                  </a:lnTo>
                  <a:lnTo>
                    <a:pt x="186067" y="400596"/>
                  </a:lnTo>
                  <a:lnTo>
                    <a:pt x="150609" y="440029"/>
                  </a:lnTo>
                  <a:lnTo>
                    <a:pt x="118795" y="479082"/>
                  </a:lnTo>
                  <a:lnTo>
                    <a:pt x="89573" y="520915"/>
                  </a:lnTo>
                  <a:lnTo>
                    <a:pt x="64744" y="564464"/>
                  </a:lnTo>
                  <a:lnTo>
                    <a:pt x="44183" y="609434"/>
                  </a:lnTo>
                  <a:lnTo>
                    <a:pt x="27724" y="655535"/>
                  </a:lnTo>
                  <a:lnTo>
                    <a:pt x="15214" y="702487"/>
                  </a:lnTo>
                  <a:lnTo>
                    <a:pt x="6527" y="750011"/>
                  </a:lnTo>
                  <a:lnTo>
                    <a:pt x="1511" y="797801"/>
                  </a:lnTo>
                  <a:lnTo>
                    <a:pt x="0" y="845578"/>
                  </a:lnTo>
                  <a:lnTo>
                    <a:pt x="1866" y="893064"/>
                  </a:lnTo>
                  <a:lnTo>
                    <a:pt x="6946" y="939977"/>
                  </a:lnTo>
                  <a:lnTo>
                    <a:pt x="15100" y="986002"/>
                  </a:lnTo>
                  <a:lnTo>
                    <a:pt x="26187" y="1030897"/>
                  </a:lnTo>
                  <a:lnTo>
                    <a:pt x="40043" y="1074331"/>
                  </a:lnTo>
                  <a:lnTo>
                    <a:pt x="56527" y="1116050"/>
                  </a:lnTo>
                  <a:lnTo>
                    <a:pt x="75488" y="1155750"/>
                  </a:lnTo>
                  <a:lnTo>
                    <a:pt x="96786" y="1193152"/>
                  </a:lnTo>
                  <a:lnTo>
                    <a:pt x="120269" y="1227975"/>
                  </a:lnTo>
                  <a:lnTo>
                    <a:pt x="145783" y="1259928"/>
                  </a:lnTo>
                  <a:lnTo>
                    <a:pt x="277482" y="1342974"/>
                  </a:lnTo>
                  <a:lnTo>
                    <a:pt x="412280" y="1347800"/>
                  </a:lnTo>
                  <a:lnTo>
                    <a:pt x="517271" y="1318399"/>
                  </a:lnTo>
                  <a:lnTo>
                    <a:pt x="559574" y="1298816"/>
                  </a:lnTo>
                  <a:lnTo>
                    <a:pt x="547293" y="1304239"/>
                  </a:lnTo>
                  <a:lnTo>
                    <a:pt x="510844" y="1308544"/>
                  </a:lnTo>
                  <a:lnTo>
                    <a:pt x="450786" y="1293787"/>
                  </a:lnTo>
                  <a:lnTo>
                    <a:pt x="367677" y="1241996"/>
                  </a:lnTo>
                  <a:lnTo>
                    <a:pt x="338112" y="1211503"/>
                  </a:lnTo>
                  <a:lnTo>
                    <a:pt x="312293" y="1172057"/>
                  </a:lnTo>
                  <a:lnTo>
                    <a:pt x="290106" y="1125448"/>
                  </a:lnTo>
                  <a:lnTo>
                    <a:pt x="271399" y="1073454"/>
                  </a:lnTo>
                  <a:lnTo>
                    <a:pt x="256082" y="1017841"/>
                  </a:lnTo>
                  <a:lnTo>
                    <a:pt x="244005" y="960386"/>
                  </a:lnTo>
                  <a:lnTo>
                    <a:pt x="235051" y="902881"/>
                  </a:lnTo>
                  <a:lnTo>
                    <a:pt x="229082" y="847077"/>
                  </a:lnTo>
                  <a:lnTo>
                    <a:pt x="226009" y="794778"/>
                  </a:lnTo>
                  <a:lnTo>
                    <a:pt x="225666" y="747737"/>
                  </a:lnTo>
                  <a:lnTo>
                    <a:pt x="227952" y="707745"/>
                  </a:lnTo>
                  <a:lnTo>
                    <a:pt x="263486" y="611809"/>
                  </a:lnTo>
                  <a:lnTo>
                    <a:pt x="307708" y="571461"/>
                  </a:lnTo>
                  <a:lnTo>
                    <a:pt x="347433" y="550760"/>
                  </a:lnTo>
                  <a:lnTo>
                    <a:pt x="403009" y="539915"/>
                  </a:lnTo>
                  <a:lnTo>
                    <a:pt x="498119" y="520611"/>
                  </a:lnTo>
                  <a:lnTo>
                    <a:pt x="620204" y="480555"/>
                  </a:lnTo>
                  <a:lnTo>
                    <a:pt x="739482" y="413296"/>
                  </a:lnTo>
                  <a:lnTo>
                    <a:pt x="828306" y="327787"/>
                  </a:lnTo>
                  <a:lnTo>
                    <a:pt x="879538" y="253238"/>
                  </a:lnTo>
                  <a:lnTo>
                    <a:pt x="930770" y="327787"/>
                  </a:lnTo>
                  <a:lnTo>
                    <a:pt x="1019619" y="413296"/>
                  </a:lnTo>
                  <a:lnTo>
                    <a:pt x="1138897" y="480555"/>
                  </a:lnTo>
                  <a:lnTo>
                    <a:pt x="1260983" y="520611"/>
                  </a:lnTo>
                  <a:lnTo>
                    <a:pt x="1356080" y="539915"/>
                  </a:lnTo>
                  <a:lnTo>
                    <a:pt x="1394409" y="544918"/>
                  </a:lnTo>
                  <a:lnTo>
                    <a:pt x="1411643" y="550760"/>
                  </a:lnTo>
                  <a:lnTo>
                    <a:pt x="1451368" y="571461"/>
                  </a:lnTo>
                  <a:lnTo>
                    <a:pt x="1495602" y="611809"/>
                  </a:lnTo>
                  <a:lnTo>
                    <a:pt x="1526349" y="676567"/>
                  </a:lnTo>
                  <a:lnTo>
                    <a:pt x="1533436" y="747737"/>
                  </a:lnTo>
                  <a:lnTo>
                    <a:pt x="1533105" y="794778"/>
                  </a:lnTo>
                  <a:lnTo>
                    <a:pt x="1530019" y="847077"/>
                  </a:lnTo>
                  <a:lnTo>
                    <a:pt x="1524063" y="902881"/>
                  </a:lnTo>
                  <a:lnTo>
                    <a:pt x="1515110" y="960386"/>
                  </a:lnTo>
                  <a:lnTo>
                    <a:pt x="1503032" y="1017841"/>
                  </a:lnTo>
                  <a:lnTo>
                    <a:pt x="1487703" y="1073454"/>
                  </a:lnTo>
                  <a:lnTo>
                    <a:pt x="1469009" y="1125448"/>
                  </a:lnTo>
                  <a:lnTo>
                    <a:pt x="1446809" y="1172057"/>
                  </a:lnTo>
                  <a:lnTo>
                    <a:pt x="1420977" y="1211503"/>
                  </a:lnTo>
                  <a:lnTo>
                    <a:pt x="1391412" y="1241996"/>
                  </a:lnTo>
                  <a:lnTo>
                    <a:pt x="1308303" y="1293787"/>
                  </a:lnTo>
                  <a:lnTo>
                    <a:pt x="1248244" y="1308544"/>
                  </a:lnTo>
                  <a:lnTo>
                    <a:pt x="1211795" y="1304239"/>
                  </a:lnTo>
                  <a:lnTo>
                    <a:pt x="1199515" y="1298816"/>
                  </a:lnTo>
                  <a:lnTo>
                    <a:pt x="1241831" y="1318399"/>
                  </a:lnTo>
                  <a:lnTo>
                    <a:pt x="1346822" y="1347800"/>
                  </a:lnTo>
                  <a:lnTo>
                    <a:pt x="1481620" y="1342974"/>
                  </a:lnTo>
                  <a:lnTo>
                    <a:pt x="1613319" y="1259928"/>
                  </a:lnTo>
                  <a:lnTo>
                    <a:pt x="1638833" y="1227975"/>
                  </a:lnTo>
                  <a:lnTo>
                    <a:pt x="1662315" y="1193152"/>
                  </a:lnTo>
                  <a:lnTo>
                    <a:pt x="1683613" y="1155750"/>
                  </a:lnTo>
                  <a:lnTo>
                    <a:pt x="1702574" y="1116050"/>
                  </a:lnTo>
                  <a:lnTo>
                    <a:pt x="1719059" y="1074331"/>
                  </a:lnTo>
                  <a:lnTo>
                    <a:pt x="1732915" y="1030897"/>
                  </a:lnTo>
                  <a:lnTo>
                    <a:pt x="1743989" y="986002"/>
                  </a:lnTo>
                  <a:lnTo>
                    <a:pt x="1752155" y="939977"/>
                  </a:lnTo>
                  <a:lnTo>
                    <a:pt x="1757235" y="893064"/>
                  </a:lnTo>
                  <a:lnTo>
                    <a:pt x="1759102" y="845578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7772" y="8873575"/>
              <a:ext cx="229312" cy="15800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59261" y="8862666"/>
              <a:ext cx="229458" cy="15800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55831" y="8929428"/>
              <a:ext cx="167953" cy="17570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1158" y="8882414"/>
              <a:ext cx="168036" cy="17574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392566" y="7465741"/>
              <a:ext cx="15329376" cy="3287858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3522803" y="7559979"/>
              <a:ext cx="14812010" cy="3005455"/>
            </a:xfrm>
            <a:custGeom>
              <a:avLst/>
              <a:gdLst/>
              <a:ahLst/>
              <a:cxnLst/>
              <a:rect l="l" t="t" r="r" b="b"/>
              <a:pathLst>
                <a:path w="14812010" h="3005454">
                  <a:moveTo>
                    <a:pt x="13331395" y="0"/>
                  </a:moveTo>
                  <a:lnTo>
                    <a:pt x="1768919" y="0"/>
                  </a:lnTo>
                  <a:lnTo>
                    <a:pt x="1721014" y="760"/>
                  </a:lnTo>
                  <a:lnTo>
                    <a:pt x="1673488" y="3027"/>
                  </a:lnTo>
                  <a:lnTo>
                    <a:pt x="1626365" y="6777"/>
                  </a:lnTo>
                  <a:lnTo>
                    <a:pt x="1579668" y="11986"/>
                  </a:lnTo>
                  <a:lnTo>
                    <a:pt x="1533419" y="18633"/>
                  </a:lnTo>
                  <a:lnTo>
                    <a:pt x="1487642" y="26694"/>
                  </a:lnTo>
                  <a:lnTo>
                    <a:pt x="1442360" y="36146"/>
                  </a:lnTo>
                  <a:lnTo>
                    <a:pt x="1397595" y="46967"/>
                  </a:lnTo>
                  <a:lnTo>
                    <a:pt x="1353371" y="59132"/>
                  </a:lnTo>
                  <a:lnTo>
                    <a:pt x="1309711" y="72619"/>
                  </a:lnTo>
                  <a:lnTo>
                    <a:pt x="1266637" y="87406"/>
                  </a:lnTo>
                  <a:lnTo>
                    <a:pt x="1224173" y="103469"/>
                  </a:lnTo>
                  <a:lnTo>
                    <a:pt x="1182342" y="120785"/>
                  </a:lnTo>
                  <a:lnTo>
                    <a:pt x="1141166" y="139331"/>
                  </a:lnTo>
                  <a:lnTo>
                    <a:pt x="1100669" y="159085"/>
                  </a:lnTo>
                  <a:lnTo>
                    <a:pt x="1060873" y="180022"/>
                  </a:lnTo>
                  <a:lnTo>
                    <a:pt x="1021802" y="202121"/>
                  </a:lnTo>
                  <a:lnTo>
                    <a:pt x="983478" y="225359"/>
                  </a:lnTo>
                  <a:lnTo>
                    <a:pt x="945925" y="249711"/>
                  </a:lnTo>
                  <a:lnTo>
                    <a:pt x="909166" y="275156"/>
                  </a:lnTo>
                  <a:lnTo>
                    <a:pt x="873223" y="301670"/>
                  </a:lnTo>
                  <a:lnTo>
                    <a:pt x="838119" y="329231"/>
                  </a:lnTo>
                  <a:lnTo>
                    <a:pt x="803878" y="357814"/>
                  </a:lnTo>
                  <a:lnTo>
                    <a:pt x="770522" y="387399"/>
                  </a:lnTo>
                  <a:lnTo>
                    <a:pt x="738075" y="417960"/>
                  </a:lnTo>
                  <a:lnTo>
                    <a:pt x="706559" y="449476"/>
                  </a:lnTo>
                  <a:lnTo>
                    <a:pt x="675997" y="481923"/>
                  </a:lnTo>
                  <a:lnTo>
                    <a:pt x="646413" y="515279"/>
                  </a:lnTo>
                  <a:lnTo>
                    <a:pt x="617829" y="549520"/>
                  </a:lnTo>
                  <a:lnTo>
                    <a:pt x="590269" y="584624"/>
                  </a:lnTo>
                  <a:lnTo>
                    <a:pt x="563754" y="620567"/>
                  </a:lnTo>
                  <a:lnTo>
                    <a:pt x="538310" y="657327"/>
                  </a:lnTo>
                  <a:lnTo>
                    <a:pt x="513957" y="694880"/>
                  </a:lnTo>
                  <a:lnTo>
                    <a:pt x="490720" y="733203"/>
                  </a:lnTo>
                  <a:lnTo>
                    <a:pt x="468621" y="772275"/>
                  </a:lnTo>
                  <a:lnTo>
                    <a:pt x="447683" y="812070"/>
                  </a:lnTo>
                  <a:lnTo>
                    <a:pt x="427930" y="852568"/>
                  </a:lnTo>
                  <a:lnTo>
                    <a:pt x="409383" y="893743"/>
                  </a:lnTo>
                  <a:lnTo>
                    <a:pt x="392067" y="935575"/>
                  </a:lnTo>
                  <a:lnTo>
                    <a:pt x="376005" y="978039"/>
                  </a:lnTo>
                  <a:lnTo>
                    <a:pt x="361218" y="1021112"/>
                  </a:lnTo>
                  <a:lnTo>
                    <a:pt x="347730" y="1064773"/>
                  </a:lnTo>
                  <a:lnTo>
                    <a:pt x="335565" y="1108997"/>
                  </a:lnTo>
                  <a:lnTo>
                    <a:pt x="324745" y="1153761"/>
                  </a:lnTo>
                  <a:lnTo>
                    <a:pt x="315293" y="1199043"/>
                  </a:lnTo>
                  <a:lnTo>
                    <a:pt x="307232" y="1244820"/>
                  </a:lnTo>
                  <a:lnTo>
                    <a:pt x="300585" y="1291069"/>
                  </a:lnTo>
                  <a:lnTo>
                    <a:pt x="295375" y="1337766"/>
                  </a:lnTo>
                  <a:lnTo>
                    <a:pt x="291625" y="1384889"/>
                  </a:lnTo>
                  <a:lnTo>
                    <a:pt x="289359" y="1432415"/>
                  </a:lnTo>
                  <a:lnTo>
                    <a:pt x="288598" y="1480321"/>
                  </a:lnTo>
                  <a:lnTo>
                    <a:pt x="288598" y="1524822"/>
                  </a:lnTo>
                  <a:lnTo>
                    <a:pt x="289033" y="1546405"/>
                  </a:lnTo>
                  <a:lnTo>
                    <a:pt x="290111" y="1567838"/>
                  </a:lnTo>
                  <a:lnTo>
                    <a:pt x="292849" y="1610547"/>
                  </a:lnTo>
                  <a:lnTo>
                    <a:pt x="0" y="1722136"/>
                  </a:lnTo>
                  <a:lnTo>
                    <a:pt x="318723" y="1823023"/>
                  </a:lnTo>
                  <a:lnTo>
                    <a:pt x="329072" y="1870026"/>
                  </a:lnTo>
                  <a:lnTo>
                    <a:pt x="340905" y="1916242"/>
                  </a:lnTo>
                  <a:lnTo>
                    <a:pt x="354176" y="1961864"/>
                  </a:lnTo>
                  <a:lnTo>
                    <a:pt x="368859" y="2006866"/>
                  </a:lnTo>
                  <a:lnTo>
                    <a:pt x="384928" y="2051224"/>
                  </a:lnTo>
                  <a:lnTo>
                    <a:pt x="402358" y="2094911"/>
                  </a:lnTo>
                  <a:lnTo>
                    <a:pt x="421122" y="2137901"/>
                  </a:lnTo>
                  <a:lnTo>
                    <a:pt x="441196" y="2180170"/>
                  </a:lnTo>
                  <a:lnTo>
                    <a:pt x="462553" y="2221690"/>
                  </a:lnTo>
                  <a:lnTo>
                    <a:pt x="485167" y="2262437"/>
                  </a:lnTo>
                  <a:lnTo>
                    <a:pt x="509014" y="2302386"/>
                  </a:lnTo>
                  <a:lnTo>
                    <a:pt x="534067" y="2341509"/>
                  </a:lnTo>
                  <a:lnTo>
                    <a:pt x="560301" y="2379782"/>
                  </a:lnTo>
                  <a:lnTo>
                    <a:pt x="587690" y="2417179"/>
                  </a:lnTo>
                  <a:lnTo>
                    <a:pt x="616209" y="2453674"/>
                  </a:lnTo>
                  <a:lnTo>
                    <a:pt x="645831" y="2489241"/>
                  </a:lnTo>
                  <a:lnTo>
                    <a:pt x="676530" y="2523855"/>
                  </a:lnTo>
                  <a:lnTo>
                    <a:pt x="708283" y="2557491"/>
                  </a:lnTo>
                  <a:lnTo>
                    <a:pt x="741061" y="2590122"/>
                  </a:lnTo>
                  <a:lnTo>
                    <a:pt x="774841" y="2621722"/>
                  </a:lnTo>
                  <a:lnTo>
                    <a:pt x="809595" y="2652267"/>
                  </a:lnTo>
                  <a:lnTo>
                    <a:pt x="845299" y="2681730"/>
                  </a:lnTo>
                  <a:lnTo>
                    <a:pt x="881927" y="2710086"/>
                  </a:lnTo>
                  <a:lnTo>
                    <a:pt x="919453" y="2737310"/>
                  </a:lnTo>
                  <a:lnTo>
                    <a:pt x="957852" y="2763374"/>
                  </a:lnTo>
                  <a:lnTo>
                    <a:pt x="997097" y="2788254"/>
                  </a:lnTo>
                  <a:lnTo>
                    <a:pt x="1037163" y="2811925"/>
                  </a:lnTo>
                  <a:lnTo>
                    <a:pt x="1078025" y="2834359"/>
                  </a:lnTo>
                  <a:lnTo>
                    <a:pt x="1119656" y="2855533"/>
                  </a:lnTo>
                  <a:lnTo>
                    <a:pt x="1162031" y="2875419"/>
                  </a:lnTo>
                  <a:lnTo>
                    <a:pt x="1205125" y="2893993"/>
                  </a:lnTo>
                  <a:lnTo>
                    <a:pt x="1248911" y="2911228"/>
                  </a:lnTo>
                  <a:lnTo>
                    <a:pt x="1293364" y="2927100"/>
                  </a:lnTo>
                  <a:lnTo>
                    <a:pt x="1338458" y="2941581"/>
                  </a:lnTo>
                  <a:lnTo>
                    <a:pt x="1384167" y="2954648"/>
                  </a:lnTo>
                  <a:lnTo>
                    <a:pt x="1430467" y="2966273"/>
                  </a:lnTo>
                  <a:lnTo>
                    <a:pt x="1477330" y="2976432"/>
                  </a:lnTo>
                  <a:lnTo>
                    <a:pt x="1524732" y="2985098"/>
                  </a:lnTo>
                  <a:lnTo>
                    <a:pt x="1572647" y="2992246"/>
                  </a:lnTo>
                  <a:lnTo>
                    <a:pt x="1621049" y="2997850"/>
                  </a:lnTo>
                  <a:lnTo>
                    <a:pt x="1669912" y="3001885"/>
                  </a:lnTo>
                  <a:lnTo>
                    <a:pt x="1719211" y="3004325"/>
                  </a:lnTo>
                  <a:lnTo>
                    <a:pt x="1768919" y="3005144"/>
                  </a:lnTo>
                  <a:lnTo>
                    <a:pt x="13331395" y="3005144"/>
                  </a:lnTo>
                  <a:lnTo>
                    <a:pt x="13379300" y="3004383"/>
                  </a:lnTo>
                  <a:lnTo>
                    <a:pt x="13426826" y="3002116"/>
                  </a:lnTo>
                  <a:lnTo>
                    <a:pt x="13473949" y="2998367"/>
                  </a:lnTo>
                  <a:lnTo>
                    <a:pt x="13520647" y="2993157"/>
                  </a:lnTo>
                  <a:lnTo>
                    <a:pt x="13566895" y="2986510"/>
                  </a:lnTo>
                  <a:lnTo>
                    <a:pt x="13612672" y="2978449"/>
                  </a:lnTo>
                  <a:lnTo>
                    <a:pt x="13657954" y="2968997"/>
                  </a:lnTo>
                  <a:lnTo>
                    <a:pt x="13702719" y="2958177"/>
                  </a:lnTo>
                  <a:lnTo>
                    <a:pt x="13746943" y="2946012"/>
                  </a:lnTo>
                  <a:lnTo>
                    <a:pt x="13790603" y="2932525"/>
                  </a:lnTo>
                  <a:lnTo>
                    <a:pt x="13833677" y="2917738"/>
                  </a:lnTo>
                  <a:lnTo>
                    <a:pt x="13876141" y="2901676"/>
                  </a:lnTo>
                  <a:lnTo>
                    <a:pt x="13917972" y="2884360"/>
                  </a:lnTo>
                  <a:lnTo>
                    <a:pt x="13959148" y="2865814"/>
                  </a:lnTo>
                  <a:lnTo>
                    <a:pt x="13999645" y="2846060"/>
                  </a:lnTo>
                  <a:lnTo>
                    <a:pt x="14039441" y="2825123"/>
                  </a:lnTo>
                  <a:lnTo>
                    <a:pt x="14078512" y="2803024"/>
                  </a:lnTo>
                  <a:lnTo>
                    <a:pt x="14116836" y="2779787"/>
                  </a:lnTo>
                  <a:lnTo>
                    <a:pt x="14154389" y="2755435"/>
                  </a:lnTo>
                  <a:lnTo>
                    <a:pt x="14191148" y="2729990"/>
                  </a:lnTo>
                  <a:lnTo>
                    <a:pt x="14227092" y="2703476"/>
                  </a:lnTo>
                  <a:lnTo>
                    <a:pt x="14262195" y="2675916"/>
                  </a:lnTo>
                  <a:lnTo>
                    <a:pt x="14296436" y="2647332"/>
                  </a:lnTo>
                  <a:lnTo>
                    <a:pt x="14329792" y="2617748"/>
                  </a:lnTo>
                  <a:lnTo>
                    <a:pt x="14362240" y="2587187"/>
                  </a:lnTo>
                  <a:lnTo>
                    <a:pt x="14393755" y="2555671"/>
                  </a:lnTo>
                  <a:lnTo>
                    <a:pt x="14424317" y="2523224"/>
                  </a:lnTo>
                  <a:lnTo>
                    <a:pt x="14453901" y="2489868"/>
                  </a:lnTo>
                  <a:lnTo>
                    <a:pt x="14482485" y="2455627"/>
                  </a:lnTo>
                  <a:lnTo>
                    <a:pt x="14510046" y="2420524"/>
                  </a:lnTo>
                  <a:lnTo>
                    <a:pt x="14536560" y="2384581"/>
                  </a:lnTo>
                  <a:lnTo>
                    <a:pt x="14562004" y="2347821"/>
                  </a:lnTo>
                  <a:lnTo>
                    <a:pt x="14586357" y="2310268"/>
                  </a:lnTo>
                  <a:lnTo>
                    <a:pt x="14609594" y="2271944"/>
                  </a:lnTo>
                  <a:lnTo>
                    <a:pt x="14631693" y="2232873"/>
                  </a:lnTo>
                  <a:lnTo>
                    <a:pt x="14652631" y="2193077"/>
                  </a:lnTo>
                  <a:lnTo>
                    <a:pt x="14672384" y="2152580"/>
                  </a:lnTo>
                  <a:lnTo>
                    <a:pt x="14690931" y="2111404"/>
                  </a:lnTo>
                  <a:lnTo>
                    <a:pt x="14708247" y="2069573"/>
                  </a:lnTo>
                  <a:lnTo>
                    <a:pt x="14724309" y="2027108"/>
                  </a:lnTo>
                  <a:lnTo>
                    <a:pt x="14739096" y="1984035"/>
                  </a:lnTo>
                  <a:lnTo>
                    <a:pt x="14752584" y="1940374"/>
                  </a:lnTo>
                  <a:lnTo>
                    <a:pt x="14764749" y="1896150"/>
                  </a:lnTo>
                  <a:lnTo>
                    <a:pt x="14775569" y="1851385"/>
                  </a:lnTo>
                  <a:lnTo>
                    <a:pt x="14785021" y="1806103"/>
                  </a:lnTo>
                  <a:lnTo>
                    <a:pt x="14793082" y="1760325"/>
                  </a:lnTo>
                  <a:lnTo>
                    <a:pt x="14799729" y="1714076"/>
                  </a:lnTo>
                  <a:lnTo>
                    <a:pt x="14804939" y="1667378"/>
                  </a:lnTo>
                  <a:lnTo>
                    <a:pt x="14808689" y="1620255"/>
                  </a:lnTo>
                  <a:lnTo>
                    <a:pt x="14810955" y="1572728"/>
                  </a:lnTo>
                  <a:lnTo>
                    <a:pt x="14811716" y="1524822"/>
                  </a:lnTo>
                  <a:lnTo>
                    <a:pt x="14811716" y="1480321"/>
                  </a:lnTo>
                  <a:lnTo>
                    <a:pt x="14810955" y="1432415"/>
                  </a:lnTo>
                  <a:lnTo>
                    <a:pt x="14808689" y="1384889"/>
                  </a:lnTo>
                  <a:lnTo>
                    <a:pt x="14804939" y="1337766"/>
                  </a:lnTo>
                  <a:lnTo>
                    <a:pt x="14799729" y="1291069"/>
                  </a:lnTo>
                  <a:lnTo>
                    <a:pt x="14793082" y="1244820"/>
                  </a:lnTo>
                  <a:lnTo>
                    <a:pt x="14785021" y="1199043"/>
                  </a:lnTo>
                  <a:lnTo>
                    <a:pt x="14775569" y="1153761"/>
                  </a:lnTo>
                  <a:lnTo>
                    <a:pt x="14764749" y="1108997"/>
                  </a:lnTo>
                  <a:lnTo>
                    <a:pt x="14752584" y="1064773"/>
                  </a:lnTo>
                  <a:lnTo>
                    <a:pt x="14739096" y="1021112"/>
                  </a:lnTo>
                  <a:lnTo>
                    <a:pt x="14724309" y="978039"/>
                  </a:lnTo>
                  <a:lnTo>
                    <a:pt x="14708247" y="935575"/>
                  </a:lnTo>
                  <a:lnTo>
                    <a:pt x="14690931" y="893743"/>
                  </a:lnTo>
                  <a:lnTo>
                    <a:pt x="14672384" y="852568"/>
                  </a:lnTo>
                  <a:lnTo>
                    <a:pt x="14652631" y="812070"/>
                  </a:lnTo>
                  <a:lnTo>
                    <a:pt x="14631693" y="772275"/>
                  </a:lnTo>
                  <a:lnTo>
                    <a:pt x="14609594" y="733203"/>
                  </a:lnTo>
                  <a:lnTo>
                    <a:pt x="14586357" y="694880"/>
                  </a:lnTo>
                  <a:lnTo>
                    <a:pt x="14562004" y="657327"/>
                  </a:lnTo>
                  <a:lnTo>
                    <a:pt x="14536560" y="620567"/>
                  </a:lnTo>
                  <a:lnTo>
                    <a:pt x="14510046" y="584624"/>
                  </a:lnTo>
                  <a:lnTo>
                    <a:pt x="14482485" y="549520"/>
                  </a:lnTo>
                  <a:lnTo>
                    <a:pt x="14453901" y="515279"/>
                  </a:lnTo>
                  <a:lnTo>
                    <a:pt x="14424317" y="481923"/>
                  </a:lnTo>
                  <a:lnTo>
                    <a:pt x="14393755" y="449476"/>
                  </a:lnTo>
                  <a:lnTo>
                    <a:pt x="14362240" y="417960"/>
                  </a:lnTo>
                  <a:lnTo>
                    <a:pt x="14329792" y="387399"/>
                  </a:lnTo>
                  <a:lnTo>
                    <a:pt x="14296436" y="357814"/>
                  </a:lnTo>
                  <a:lnTo>
                    <a:pt x="14262195" y="329231"/>
                  </a:lnTo>
                  <a:lnTo>
                    <a:pt x="14227092" y="301670"/>
                  </a:lnTo>
                  <a:lnTo>
                    <a:pt x="14191148" y="275156"/>
                  </a:lnTo>
                  <a:lnTo>
                    <a:pt x="14154389" y="249711"/>
                  </a:lnTo>
                  <a:lnTo>
                    <a:pt x="14116836" y="225359"/>
                  </a:lnTo>
                  <a:lnTo>
                    <a:pt x="14078512" y="202121"/>
                  </a:lnTo>
                  <a:lnTo>
                    <a:pt x="14039441" y="180022"/>
                  </a:lnTo>
                  <a:lnTo>
                    <a:pt x="13999645" y="159085"/>
                  </a:lnTo>
                  <a:lnTo>
                    <a:pt x="13959148" y="139331"/>
                  </a:lnTo>
                  <a:lnTo>
                    <a:pt x="13917972" y="120785"/>
                  </a:lnTo>
                  <a:lnTo>
                    <a:pt x="13876141" y="103469"/>
                  </a:lnTo>
                  <a:lnTo>
                    <a:pt x="13833677" y="87406"/>
                  </a:lnTo>
                  <a:lnTo>
                    <a:pt x="13790603" y="72619"/>
                  </a:lnTo>
                  <a:lnTo>
                    <a:pt x="13746943" y="59132"/>
                  </a:lnTo>
                  <a:lnTo>
                    <a:pt x="13702719" y="46967"/>
                  </a:lnTo>
                  <a:lnTo>
                    <a:pt x="13657954" y="36146"/>
                  </a:lnTo>
                  <a:lnTo>
                    <a:pt x="13612672" y="26694"/>
                  </a:lnTo>
                  <a:lnTo>
                    <a:pt x="13566895" y="18633"/>
                  </a:lnTo>
                  <a:lnTo>
                    <a:pt x="13520647" y="11986"/>
                  </a:lnTo>
                  <a:lnTo>
                    <a:pt x="13473949" y="6777"/>
                  </a:lnTo>
                  <a:lnTo>
                    <a:pt x="13426826" y="3027"/>
                  </a:lnTo>
                  <a:lnTo>
                    <a:pt x="13379300" y="760"/>
                  </a:lnTo>
                  <a:lnTo>
                    <a:pt x="13331395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3522803" y="7559979"/>
              <a:ext cx="14812010" cy="3005455"/>
            </a:xfrm>
            <a:custGeom>
              <a:avLst/>
              <a:gdLst/>
              <a:ahLst/>
              <a:cxnLst/>
              <a:rect l="l" t="t" r="r" b="b"/>
              <a:pathLst>
                <a:path w="14812010" h="3005454">
                  <a:moveTo>
                    <a:pt x="1768919" y="0"/>
                  </a:moveTo>
                  <a:lnTo>
                    <a:pt x="1721014" y="760"/>
                  </a:lnTo>
                  <a:lnTo>
                    <a:pt x="1673488" y="3027"/>
                  </a:lnTo>
                  <a:lnTo>
                    <a:pt x="1626365" y="6777"/>
                  </a:lnTo>
                  <a:lnTo>
                    <a:pt x="1579668" y="11986"/>
                  </a:lnTo>
                  <a:lnTo>
                    <a:pt x="1533419" y="18633"/>
                  </a:lnTo>
                  <a:lnTo>
                    <a:pt x="1487642" y="26694"/>
                  </a:lnTo>
                  <a:lnTo>
                    <a:pt x="1442360" y="36146"/>
                  </a:lnTo>
                  <a:lnTo>
                    <a:pt x="1397595" y="46967"/>
                  </a:lnTo>
                  <a:lnTo>
                    <a:pt x="1353371" y="59132"/>
                  </a:lnTo>
                  <a:lnTo>
                    <a:pt x="1309711" y="72619"/>
                  </a:lnTo>
                  <a:lnTo>
                    <a:pt x="1266637" y="87406"/>
                  </a:lnTo>
                  <a:lnTo>
                    <a:pt x="1224173" y="103469"/>
                  </a:lnTo>
                  <a:lnTo>
                    <a:pt x="1182342" y="120785"/>
                  </a:lnTo>
                  <a:lnTo>
                    <a:pt x="1141166" y="139331"/>
                  </a:lnTo>
                  <a:lnTo>
                    <a:pt x="1100669" y="159085"/>
                  </a:lnTo>
                  <a:lnTo>
                    <a:pt x="1060873" y="180022"/>
                  </a:lnTo>
                  <a:lnTo>
                    <a:pt x="1021802" y="202121"/>
                  </a:lnTo>
                  <a:lnTo>
                    <a:pt x="983478" y="225359"/>
                  </a:lnTo>
                  <a:lnTo>
                    <a:pt x="945925" y="249711"/>
                  </a:lnTo>
                  <a:lnTo>
                    <a:pt x="909166" y="275156"/>
                  </a:lnTo>
                  <a:lnTo>
                    <a:pt x="873223" y="301670"/>
                  </a:lnTo>
                  <a:lnTo>
                    <a:pt x="838119" y="329231"/>
                  </a:lnTo>
                  <a:lnTo>
                    <a:pt x="803878" y="357814"/>
                  </a:lnTo>
                  <a:lnTo>
                    <a:pt x="770522" y="387399"/>
                  </a:lnTo>
                  <a:lnTo>
                    <a:pt x="738075" y="417960"/>
                  </a:lnTo>
                  <a:lnTo>
                    <a:pt x="706559" y="449476"/>
                  </a:lnTo>
                  <a:lnTo>
                    <a:pt x="675997" y="481923"/>
                  </a:lnTo>
                  <a:lnTo>
                    <a:pt x="646413" y="515279"/>
                  </a:lnTo>
                  <a:lnTo>
                    <a:pt x="617829" y="549520"/>
                  </a:lnTo>
                  <a:lnTo>
                    <a:pt x="590269" y="584624"/>
                  </a:lnTo>
                  <a:lnTo>
                    <a:pt x="563754" y="620567"/>
                  </a:lnTo>
                  <a:lnTo>
                    <a:pt x="538310" y="657327"/>
                  </a:lnTo>
                  <a:lnTo>
                    <a:pt x="513957" y="694880"/>
                  </a:lnTo>
                  <a:lnTo>
                    <a:pt x="490720" y="733203"/>
                  </a:lnTo>
                  <a:lnTo>
                    <a:pt x="468621" y="772275"/>
                  </a:lnTo>
                  <a:lnTo>
                    <a:pt x="447683" y="812070"/>
                  </a:lnTo>
                  <a:lnTo>
                    <a:pt x="427930" y="852568"/>
                  </a:lnTo>
                  <a:lnTo>
                    <a:pt x="409383" y="893743"/>
                  </a:lnTo>
                  <a:lnTo>
                    <a:pt x="392067" y="935575"/>
                  </a:lnTo>
                  <a:lnTo>
                    <a:pt x="376005" y="978039"/>
                  </a:lnTo>
                  <a:lnTo>
                    <a:pt x="361218" y="1021112"/>
                  </a:lnTo>
                  <a:lnTo>
                    <a:pt x="347730" y="1064773"/>
                  </a:lnTo>
                  <a:lnTo>
                    <a:pt x="335565" y="1108997"/>
                  </a:lnTo>
                  <a:lnTo>
                    <a:pt x="324745" y="1153761"/>
                  </a:lnTo>
                  <a:lnTo>
                    <a:pt x="315293" y="1199043"/>
                  </a:lnTo>
                  <a:lnTo>
                    <a:pt x="307232" y="1244820"/>
                  </a:lnTo>
                  <a:lnTo>
                    <a:pt x="300585" y="1291069"/>
                  </a:lnTo>
                  <a:lnTo>
                    <a:pt x="295375" y="1337766"/>
                  </a:lnTo>
                  <a:lnTo>
                    <a:pt x="291625" y="1384889"/>
                  </a:lnTo>
                  <a:lnTo>
                    <a:pt x="289359" y="1432415"/>
                  </a:lnTo>
                  <a:lnTo>
                    <a:pt x="288598" y="1480321"/>
                  </a:lnTo>
                  <a:lnTo>
                    <a:pt x="288598" y="1524822"/>
                  </a:lnTo>
                  <a:lnTo>
                    <a:pt x="289033" y="1546405"/>
                  </a:lnTo>
                  <a:lnTo>
                    <a:pt x="290111" y="1567838"/>
                  </a:lnTo>
                  <a:lnTo>
                    <a:pt x="291496" y="1589194"/>
                  </a:lnTo>
                  <a:lnTo>
                    <a:pt x="292849" y="1610547"/>
                  </a:lnTo>
                  <a:lnTo>
                    <a:pt x="0" y="1722136"/>
                  </a:lnTo>
                  <a:lnTo>
                    <a:pt x="318702" y="1822918"/>
                  </a:lnTo>
                  <a:lnTo>
                    <a:pt x="318681" y="1823138"/>
                  </a:lnTo>
                  <a:lnTo>
                    <a:pt x="329072" y="1870025"/>
                  </a:lnTo>
                  <a:lnTo>
                    <a:pt x="340905" y="1916240"/>
                  </a:lnTo>
                  <a:lnTo>
                    <a:pt x="354176" y="1961862"/>
                  </a:lnTo>
                  <a:lnTo>
                    <a:pt x="368859" y="2006864"/>
                  </a:lnTo>
                  <a:lnTo>
                    <a:pt x="384928" y="2051221"/>
                  </a:lnTo>
                  <a:lnTo>
                    <a:pt x="402358" y="2094907"/>
                  </a:lnTo>
                  <a:lnTo>
                    <a:pt x="421122" y="2137898"/>
                  </a:lnTo>
                  <a:lnTo>
                    <a:pt x="441196" y="2180166"/>
                  </a:lnTo>
                  <a:lnTo>
                    <a:pt x="462553" y="2221686"/>
                  </a:lnTo>
                  <a:lnTo>
                    <a:pt x="485167" y="2262433"/>
                  </a:lnTo>
                  <a:lnTo>
                    <a:pt x="509014" y="2302381"/>
                  </a:lnTo>
                  <a:lnTo>
                    <a:pt x="534067" y="2341504"/>
                  </a:lnTo>
                  <a:lnTo>
                    <a:pt x="560301" y="2379777"/>
                  </a:lnTo>
                  <a:lnTo>
                    <a:pt x="587690" y="2417174"/>
                  </a:lnTo>
                  <a:lnTo>
                    <a:pt x="616209" y="2453669"/>
                  </a:lnTo>
                  <a:lnTo>
                    <a:pt x="645831" y="2489236"/>
                  </a:lnTo>
                  <a:lnTo>
                    <a:pt x="676530" y="2523851"/>
                  </a:lnTo>
                  <a:lnTo>
                    <a:pt x="708283" y="2557486"/>
                  </a:lnTo>
                  <a:lnTo>
                    <a:pt x="741061" y="2590117"/>
                  </a:lnTo>
                  <a:lnTo>
                    <a:pt x="774841" y="2621718"/>
                  </a:lnTo>
                  <a:lnTo>
                    <a:pt x="809595" y="2652263"/>
                  </a:lnTo>
                  <a:lnTo>
                    <a:pt x="845299" y="2681727"/>
                  </a:lnTo>
                  <a:lnTo>
                    <a:pt x="881927" y="2710083"/>
                  </a:lnTo>
                  <a:lnTo>
                    <a:pt x="919453" y="2737306"/>
                  </a:lnTo>
                  <a:lnTo>
                    <a:pt x="957852" y="2763371"/>
                  </a:lnTo>
                  <a:lnTo>
                    <a:pt x="997097" y="2788251"/>
                  </a:lnTo>
                  <a:lnTo>
                    <a:pt x="1037163" y="2811922"/>
                  </a:lnTo>
                  <a:lnTo>
                    <a:pt x="1078025" y="2834357"/>
                  </a:lnTo>
                  <a:lnTo>
                    <a:pt x="1119656" y="2855530"/>
                  </a:lnTo>
                  <a:lnTo>
                    <a:pt x="1162031" y="2875417"/>
                  </a:lnTo>
                  <a:lnTo>
                    <a:pt x="1205125" y="2893991"/>
                  </a:lnTo>
                  <a:lnTo>
                    <a:pt x="1248911" y="2911227"/>
                  </a:lnTo>
                  <a:lnTo>
                    <a:pt x="1293364" y="2927098"/>
                  </a:lnTo>
                  <a:lnTo>
                    <a:pt x="1338458" y="2941580"/>
                  </a:lnTo>
                  <a:lnTo>
                    <a:pt x="1384167" y="2954647"/>
                  </a:lnTo>
                  <a:lnTo>
                    <a:pt x="1430467" y="2966272"/>
                  </a:lnTo>
                  <a:lnTo>
                    <a:pt x="1477330" y="2976431"/>
                  </a:lnTo>
                  <a:lnTo>
                    <a:pt x="1524732" y="2985097"/>
                  </a:lnTo>
                  <a:lnTo>
                    <a:pt x="1572647" y="2992245"/>
                  </a:lnTo>
                  <a:lnTo>
                    <a:pt x="1621049" y="2997850"/>
                  </a:lnTo>
                  <a:lnTo>
                    <a:pt x="1669912" y="3001885"/>
                  </a:lnTo>
                  <a:lnTo>
                    <a:pt x="1719211" y="3004325"/>
                  </a:lnTo>
                  <a:lnTo>
                    <a:pt x="1768919" y="3005144"/>
                  </a:lnTo>
                  <a:lnTo>
                    <a:pt x="13331395" y="3005144"/>
                  </a:lnTo>
                  <a:lnTo>
                    <a:pt x="13379300" y="3004383"/>
                  </a:lnTo>
                  <a:lnTo>
                    <a:pt x="13426826" y="3002116"/>
                  </a:lnTo>
                  <a:lnTo>
                    <a:pt x="13473949" y="2998366"/>
                  </a:lnTo>
                  <a:lnTo>
                    <a:pt x="13520647" y="2993157"/>
                  </a:lnTo>
                  <a:lnTo>
                    <a:pt x="13566895" y="2986510"/>
                  </a:lnTo>
                  <a:lnTo>
                    <a:pt x="13612672" y="2978449"/>
                  </a:lnTo>
                  <a:lnTo>
                    <a:pt x="13657954" y="2968997"/>
                  </a:lnTo>
                  <a:lnTo>
                    <a:pt x="13702719" y="2958177"/>
                  </a:lnTo>
                  <a:lnTo>
                    <a:pt x="13746943" y="2946011"/>
                  </a:lnTo>
                  <a:lnTo>
                    <a:pt x="13790603" y="2932524"/>
                  </a:lnTo>
                  <a:lnTo>
                    <a:pt x="13833677" y="2917737"/>
                  </a:lnTo>
                  <a:lnTo>
                    <a:pt x="13876141" y="2901674"/>
                  </a:lnTo>
                  <a:lnTo>
                    <a:pt x="13917972" y="2884358"/>
                  </a:lnTo>
                  <a:lnTo>
                    <a:pt x="13959148" y="2865812"/>
                  </a:lnTo>
                  <a:lnTo>
                    <a:pt x="13999645" y="2846058"/>
                  </a:lnTo>
                  <a:lnTo>
                    <a:pt x="14039441" y="2825121"/>
                  </a:lnTo>
                  <a:lnTo>
                    <a:pt x="14078512" y="2803022"/>
                  </a:lnTo>
                  <a:lnTo>
                    <a:pt x="14116836" y="2779785"/>
                  </a:lnTo>
                  <a:lnTo>
                    <a:pt x="14154389" y="2755432"/>
                  </a:lnTo>
                  <a:lnTo>
                    <a:pt x="14191148" y="2729987"/>
                  </a:lnTo>
                  <a:lnTo>
                    <a:pt x="14227092" y="2703473"/>
                  </a:lnTo>
                  <a:lnTo>
                    <a:pt x="14262195" y="2675913"/>
                  </a:lnTo>
                  <a:lnTo>
                    <a:pt x="14296436" y="2647329"/>
                  </a:lnTo>
                  <a:lnTo>
                    <a:pt x="14329792" y="2617745"/>
                  </a:lnTo>
                  <a:lnTo>
                    <a:pt x="14362240" y="2587183"/>
                  </a:lnTo>
                  <a:lnTo>
                    <a:pt x="14393755" y="2555667"/>
                  </a:lnTo>
                  <a:lnTo>
                    <a:pt x="14424317" y="2523220"/>
                  </a:lnTo>
                  <a:lnTo>
                    <a:pt x="14453901" y="2489864"/>
                  </a:lnTo>
                  <a:lnTo>
                    <a:pt x="14482485" y="2455623"/>
                  </a:lnTo>
                  <a:lnTo>
                    <a:pt x="14510046" y="2420519"/>
                  </a:lnTo>
                  <a:lnTo>
                    <a:pt x="14536560" y="2384576"/>
                  </a:lnTo>
                  <a:lnTo>
                    <a:pt x="14562004" y="2347816"/>
                  </a:lnTo>
                  <a:lnTo>
                    <a:pt x="14586357" y="2310263"/>
                  </a:lnTo>
                  <a:lnTo>
                    <a:pt x="14609594" y="2271940"/>
                  </a:lnTo>
                  <a:lnTo>
                    <a:pt x="14631693" y="2232868"/>
                  </a:lnTo>
                  <a:lnTo>
                    <a:pt x="14652631" y="2193073"/>
                  </a:lnTo>
                  <a:lnTo>
                    <a:pt x="14672384" y="2152576"/>
                  </a:lnTo>
                  <a:lnTo>
                    <a:pt x="14690931" y="2111400"/>
                  </a:lnTo>
                  <a:lnTo>
                    <a:pt x="14708247" y="2069568"/>
                  </a:lnTo>
                  <a:lnTo>
                    <a:pt x="14724309" y="2027104"/>
                  </a:lnTo>
                  <a:lnTo>
                    <a:pt x="14739096" y="1984031"/>
                  </a:lnTo>
                  <a:lnTo>
                    <a:pt x="14752584" y="1940370"/>
                  </a:lnTo>
                  <a:lnTo>
                    <a:pt x="14764749" y="1896147"/>
                  </a:lnTo>
                  <a:lnTo>
                    <a:pt x="14775569" y="1851382"/>
                  </a:lnTo>
                  <a:lnTo>
                    <a:pt x="14785021" y="1806100"/>
                  </a:lnTo>
                  <a:lnTo>
                    <a:pt x="14793082" y="1760323"/>
                  </a:lnTo>
                  <a:lnTo>
                    <a:pt x="14799729" y="1714074"/>
                  </a:lnTo>
                  <a:lnTo>
                    <a:pt x="14804939" y="1667377"/>
                  </a:lnTo>
                  <a:lnTo>
                    <a:pt x="14808689" y="1620254"/>
                  </a:lnTo>
                  <a:lnTo>
                    <a:pt x="14810955" y="1572728"/>
                  </a:lnTo>
                  <a:lnTo>
                    <a:pt x="14811716" y="1524822"/>
                  </a:lnTo>
                  <a:lnTo>
                    <a:pt x="14811716" y="1480321"/>
                  </a:lnTo>
                  <a:lnTo>
                    <a:pt x="14810955" y="1432415"/>
                  </a:lnTo>
                  <a:lnTo>
                    <a:pt x="14808689" y="1384889"/>
                  </a:lnTo>
                  <a:lnTo>
                    <a:pt x="14804939" y="1337766"/>
                  </a:lnTo>
                  <a:lnTo>
                    <a:pt x="14799729" y="1291069"/>
                  </a:lnTo>
                  <a:lnTo>
                    <a:pt x="14793082" y="1244820"/>
                  </a:lnTo>
                  <a:lnTo>
                    <a:pt x="14785021" y="1199043"/>
                  </a:lnTo>
                  <a:lnTo>
                    <a:pt x="14775569" y="1153761"/>
                  </a:lnTo>
                  <a:lnTo>
                    <a:pt x="14764749" y="1108997"/>
                  </a:lnTo>
                  <a:lnTo>
                    <a:pt x="14752584" y="1064773"/>
                  </a:lnTo>
                  <a:lnTo>
                    <a:pt x="14739096" y="1021112"/>
                  </a:lnTo>
                  <a:lnTo>
                    <a:pt x="14724309" y="978039"/>
                  </a:lnTo>
                  <a:lnTo>
                    <a:pt x="14708247" y="935575"/>
                  </a:lnTo>
                  <a:lnTo>
                    <a:pt x="14690931" y="893743"/>
                  </a:lnTo>
                  <a:lnTo>
                    <a:pt x="14672384" y="852568"/>
                  </a:lnTo>
                  <a:lnTo>
                    <a:pt x="14652631" y="812070"/>
                  </a:lnTo>
                  <a:lnTo>
                    <a:pt x="14631693" y="772275"/>
                  </a:lnTo>
                  <a:lnTo>
                    <a:pt x="14609594" y="733203"/>
                  </a:lnTo>
                  <a:lnTo>
                    <a:pt x="14586357" y="694880"/>
                  </a:lnTo>
                  <a:lnTo>
                    <a:pt x="14562004" y="657327"/>
                  </a:lnTo>
                  <a:lnTo>
                    <a:pt x="14536560" y="620567"/>
                  </a:lnTo>
                  <a:lnTo>
                    <a:pt x="14510046" y="584624"/>
                  </a:lnTo>
                  <a:lnTo>
                    <a:pt x="14482485" y="549520"/>
                  </a:lnTo>
                  <a:lnTo>
                    <a:pt x="14453901" y="515279"/>
                  </a:lnTo>
                  <a:lnTo>
                    <a:pt x="14424317" y="481923"/>
                  </a:lnTo>
                  <a:lnTo>
                    <a:pt x="14393755" y="449476"/>
                  </a:lnTo>
                  <a:lnTo>
                    <a:pt x="14362240" y="417960"/>
                  </a:lnTo>
                  <a:lnTo>
                    <a:pt x="14329792" y="387399"/>
                  </a:lnTo>
                  <a:lnTo>
                    <a:pt x="14296436" y="357814"/>
                  </a:lnTo>
                  <a:lnTo>
                    <a:pt x="14262195" y="329231"/>
                  </a:lnTo>
                  <a:lnTo>
                    <a:pt x="14227092" y="301670"/>
                  </a:lnTo>
                  <a:lnTo>
                    <a:pt x="14191148" y="275156"/>
                  </a:lnTo>
                  <a:lnTo>
                    <a:pt x="14154389" y="249711"/>
                  </a:lnTo>
                  <a:lnTo>
                    <a:pt x="14116836" y="225359"/>
                  </a:lnTo>
                  <a:lnTo>
                    <a:pt x="14078512" y="202121"/>
                  </a:lnTo>
                  <a:lnTo>
                    <a:pt x="14039441" y="180022"/>
                  </a:lnTo>
                  <a:lnTo>
                    <a:pt x="13999645" y="159085"/>
                  </a:lnTo>
                  <a:lnTo>
                    <a:pt x="13959148" y="139331"/>
                  </a:lnTo>
                  <a:lnTo>
                    <a:pt x="13917972" y="120785"/>
                  </a:lnTo>
                  <a:lnTo>
                    <a:pt x="13876141" y="103469"/>
                  </a:lnTo>
                  <a:lnTo>
                    <a:pt x="13833677" y="87406"/>
                  </a:lnTo>
                  <a:lnTo>
                    <a:pt x="13790603" y="72619"/>
                  </a:lnTo>
                  <a:lnTo>
                    <a:pt x="13746943" y="59132"/>
                  </a:lnTo>
                  <a:lnTo>
                    <a:pt x="13702719" y="46967"/>
                  </a:lnTo>
                  <a:lnTo>
                    <a:pt x="13657954" y="36146"/>
                  </a:lnTo>
                  <a:lnTo>
                    <a:pt x="13612672" y="26694"/>
                  </a:lnTo>
                  <a:lnTo>
                    <a:pt x="13566895" y="18633"/>
                  </a:lnTo>
                  <a:lnTo>
                    <a:pt x="13520647" y="11986"/>
                  </a:lnTo>
                  <a:lnTo>
                    <a:pt x="13473949" y="6777"/>
                  </a:lnTo>
                  <a:lnTo>
                    <a:pt x="13426826" y="3027"/>
                  </a:lnTo>
                  <a:lnTo>
                    <a:pt x="13379300" y="760"/>
                  </a:lnTo>
                  <a:lnTo>
                    <a:pt x="13331395" y="0"/>
                  </a:lnTo>
                  <a:lnTo>
                    <a:pt x="1768919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23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FDE2ED3-86E5-4135-9198-B3971CB30A09}"/>
              </a:ext>
            </a:extLst>
          </p:cNvPr>
          <p:cNvSpPr txBox="1"/>
          <p:nvPr/>
        </p:nvSpPr>
        <p:spPr>
          <a:xfrm>
            <a:off x="4794250" y="408374"/>
            <a:ext cx="130463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Most of the British fruits are grown in areas where there is the right amount of rain and sunshine, and where it doesn’t get too cold in winter.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51A1ACB-B3F4-408E-BFAC-8357008D3CE2}"/>
              </a:ext>
            </a:extLst>
          </p:cNvPr>
          <p:cNvSpPr txBox="1"/>
          <p:nvPr/>
        </p:nvSpPr>
        <p:spPr>
          <a:xfrm>
            <a:off x="2115787" y="4304501"/>
            <a:ext cx="1412247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</a:t>
            </a:r>
            <a:r>
              <a:rPr lang="en-GB" sz="4400" dirty="0"/>
              <a:t>Lots of fruit is grown commercially in the counties of Kent, Hertfordshire and Worcestershire. The conditions are just right here! </a:t>
            </a:r>
            <a:endParaRPr lang="en-GB" dirty="0"/>
          </a:p>
          <a:p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BBF49A3-5D53-4273-9ECD-F3B7D82C326A}"/>
              </a:ext>
            </a:extLst>
          </p:cNvPr>
          <p:cNvSpPr txBox="1"/>
          <p:nvPr/>
        </p:nvSpPr>
        <p:spPr>
          <a:xfrm>
            <a:off x="4863032" y="7547538"/>
            <a:ext cx="12801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Fruits such as oranges, dates, figs mangoes and pineapples need much more sunlight and warmth to grow well. These are grown in other parts of the world.</a:t>
            </a:r>
          </a:p>
        </p:txBody>
      </p:sp>
      <p:pic>
        <p:nvPicPr>
          <p:cNvPr id="4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90C85F6-D169-4F33-9F2E-B1A061C97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125391" y="3812858"/>
            <a:ext cx="2854381" cy="28543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336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85812" y="0"/>
            <a:ext cx="16942435" cy="11151870"/>
            <a:chOff x="1685812" y="0"/>
            <a:chExt cx="16942435" cy="11151870"/>
          </a:xfrm>
        </p:grpSpPr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795361" y="7507624"/>
              <a:ext cx="2439716" cy="364386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817066" y="7529163"/>
              <a:ext cx="2354315" cy="355951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591209" y="41883"/>
              <a:ext cx="5036495" cy="744479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674976" y="115179"/>
              <a:ext cx="4785194" cy="720396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671646" y="115179"/>
              <a:ext cx="4788535" cy="7204075"/>
            </a:xfrm>
            <a:custGeom>
              <a:avLst/>
              <a:gdLst/>
              <a:ahLst/>
              <a:cxnLst/>
              <a:rect l="l" t="t" r="r" b="b"/>
              <a:pathLst>
                <a:path w="4788534" h="7204075">
                  <a:moveTo>
                    <a:pt x="0" y="0"/>
                  </a:moveTo>
                  <a:lnTo>
                    <a:pt x="4788524" y="0"/>
                  </a:lnTo>
                  <a:lnTo>
                    <a:pt x="4788524" y="7203969"/>
                  </a:lnTo>
                  <a:lnTo>
                    <a:pt x="0" y="7203969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85812" y="41883"/>
              <a:ext cx="5026025" cy="741338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59108" y="115179"/>
              <a:ext cx="4785194" cy="717255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759108" y="115179"/>
              <a:ext cx="4787900" cy="7172959"/>
            </a:xfrm>
            <a:custGeom>
              <a:avLst/>
              <a:gdLst/>
              <a:ahLst/>
              <a:cxnLst/>
              <a:rect l="l" t="t" r="r" b="b"/>
              <a:pathLst>
                <a:path w="4787900" h="7172959">
                  <a:moveTo>
                    <a:pt x="0" y="0"/>
                  </a:moveTo>
                  <a:lnTo>
                    <a:pt x="4787341" y="0"/>
                  </a:lnTo>
                  <a:lnTo>
                    <a:pt x="4787341" y="7172556"/>
                  </a:lnTo>
                  <a:lnTo>
                    <a:pt x="0" y="7172556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22308" y="6293002"/>
              <a:ext cx="6837488" cy="462813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06075" y="6366298"/>
              <a:ext cx="6596657" cy="438730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802869" y="6366298"/>
              <a:ext cx="6593205" cy="4387850"/>
            </a:xfrm>
            <a:custGeom>
              <a:avLst/>
              <a:gdLst/>
              <a:ahLst/>
              <a:cxnLst/>
              <a:rect l="l" t="t" r="r" b="b"/>
              <a:pathLst>
                <a:path w="6593205" h="4387850">
                  <a:moveTo>
                    <a:pt x="0" y="0"/>
                  </a:moveTo>
                  <a:lnTo>
                    <a:pt x="6592595" y="0"/>
                  </a:lnTo>
                  <a:lnTo>
                    <a:pt x="6592595" y="4387300"/>
                  </a:lnTo>
                  <a:lnTo>
                    <a:pt x="0" y="4387300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680424" y="0"/>
              <a:ext cx="7078318" cy="627206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6827017" y="136121"/>
              <a:ext cx="6555105" cy="5906135"/>
            </a:xfrm>
            <a:custGeom>
              <a:avLst/>
              <a:gdLst/>
              <a:ahLst/>
              <a:cxnLst/>
              <a:rect l="l" t="t" r="r" b="b"/>
              <a:pathLst>
                <a:path w="6555105" h="5906135">
                  <a:moveTo>
                    <a:pt x="6554774" y="0"/>
                  </a:moveTo>
                  <a:lnTo>
                    <a:pt x="0" y="0"/>
                  </a:lnTo>
                  <a:lnTo>
                    <a:pt x="0" y="5905579"/>
                  </a:lnTo>
                  <a:lnTo>
                    <a:pt x="6554774" y="5905579"/>
                  </a:lnTo>
                  <a:lnTo>
                    <a:pt x="6554774" y="0"/>
                  </a:lnTo>
                  <a:close/>
                </a:path>
              </a:pathLst>
            </a:custGeom>
            <a:solidFill>
              <a:srgbClr val="56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622804" y="418835"/>
              <a:ext cx="4921316" cy="492131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287736" y="1130855"/>
              <a:ext cx="5643807" cy="57589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245852" y="1853346"/>
              <a:ext cx="5685690" cy="61778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062581" y="2869022"/>
              <a:ext cx="4083645" cy="48166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125407" y="3570571"/>
              <a:ext cx="3947523" cy="49213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722247" y="4282592"/>
              <a:ext cx="2764313" cy="49213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329559" y="5298268"/>
              <a:ext cx="1507807" cy="628253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6827017" y="136121"/>
            <a:ext cx="6555105" cy="5906135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152400" rIns="0" bIns="0" rtlCol="0">
            <a:spAutoFit/>
          </a:bodyPr>
          <a:lstStyle/>
          <a:p>
            <a:pPr marL="459740" marR="452755" indent="635" algn="ctr">
              <a:lnSpc>
                <a:spcPts val="5610"/>
              </a:lnSpc>
              <a:spcBef>
                <a:spcPts val="1200"/>
              </a:spcBef>
            </a:pPr>
            <a:r>
              <a:rPr sz="4700" b="1" spc="-235" dirty="0">
                <a:solidFill>
                  <a:srgbClr val="FFFFFF"/>
                </a:solidFill>
                <a:latin typeface="Gill Sans MT"/>
                <a:cs typeface="Gill Sans MT"/>
              </a:rPr>
              <a:t>When</a:t>
            </a:r>
            <a:r>
              <a:rPr sz="4700" b="1" spc="-1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45" dirty="0">
                <a:solidFill>
                  <a:srgbClr val="FFFFFF"/>
                </a:solidFill>
                <a:latin typeface="Gill Sans MT"/>
                <a:cs typeface="Gill Sans MT"/>
              </a:rPr>
              <a:t>fruits</a:t>
            </a:r>
            <a:r>
              <a:rPr sz="4700" b="1" spc="-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210" dirty="0">
                <a:solidFill>
                  <a:srgbClr val="FFFFFF"/>
                </a:solidFill>
                <a:latin typeface="Gill Sans MT"/>
                <a:cs typeface="Gill Sans MT"/>
              </a:rPr>
              <a:t>are</a:t>
            </a:r>
            <a:r>
              <a:rPr sz="4700" b="1" spc="-1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50" dirty="0">
                <a:solidFill>
                  <a:srgbClr val="FFFFFF"/>
                </a:solidFill>
                <a:latin typeface="Gill Sans MT"/>
                <a:cs typeface="Gill Sans MT"/>
              </a:rPr>
              <a:t>‘in </a:t>
            </a:r>
            <a:r>
              <a:rPr sz="4700" b="1" spc="-14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55" dirty="0">
                <a:solidFill>
                  <a:srgbClr val="FFFFFF"/>
                </a:solidFill>
                <a:latin typeface="Gill Sans MT"/>
                <a:cs typeface="Gill Sans MT"/>
              </a:rPr>
              <a:t>season’,</a:t>
            </a:r>
            <a:r>
              <a:rPr sz="4700" b="1" spc="-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45" dirty="0">
                <a:solidFill>
                  <a:srgbClr val="FFFFFF"/>
                </a:solidFill>
                <a:latin typeface="Gill Sans MT"/>
                <a:cs typeface="Gill Sans MT"/>
              </a:rPr>
              <a:t>it</a:t>
            </a:r>
            <a:r>
              <a:rPr sz="4700" b="1" spc="-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250" dirty="0">
                <a:solidFill>
                  <a:srgbClr val="FFFFFF"/>
                </a:solidFill>
                <a:latin typeface="Gill Sans MT"/>
                <a:cs typeface="Gill Sans MT"/>
              </a:rPr>
              <a:t>means</a:t>
            </a:r>
            <a:r>
              <a:rPr sz="4700" b="1" spc="-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200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4700" b="1" spc="-129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80" dirty="0">
                <a:solidFill>
                  <a:srgbClr val="FFFFFF"/>
                </a:solidFill>
                <a:latin typeface="Gill Sans MT"/>
                <a:cs typeface="Gill Sans MT"/>
              </a:rPr>
              <a:t>they</a:t>
            </a:r>
            <a:r>
              <a:rPr sz="4700" b="1" spc="-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210" dirty="0">
                <a:solidFill>
                  <a:srgbClr val="FFFFFF"/>
                </a:solidFill>
                <a:latin typeface="Gill Sans MT"/>
                <a:cs typeface="Gill Sans MT"/>
              </a:rPr>
              <a:t>are</a:t>
            </a:r>
            <a:r>
              <a:rPr sz="4700" b="1" spc="-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200" dirty="0">
                <a:solidFill>
                  <a:srgbClr val="FFFFFF"/>
                </a:solidFill>
                <a:latin typeface="Gill Sans MT"/>
                <a:cs typeface="Gill Sans MT"/>
              </a:rPr>
              <a:t>at</a:t>
            </a:r>
            <a:r>
              <a:rPr sz="4700" b="1" spc="-1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65" dirty="0">
                <a:solidFill>
                  <a:srgbClr val="FFFFFF"/>
                </a:solidFill>
                <a:latin typeface="Gill Sans MT"/>
                <a:cs typeface="Gill Sans MT"/>
              </a:rPr>
              <a:t>their</a:t>
            </a:r>
            <a:r>
              <a:rPr sz="4700" b="1" spc="-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45" dirty="0">
                <a:solidFill>
                  <a:srgbClr val="FFFFFF"/>
                </a:solidFill>
                <a:latin typeface="Gill Sans MT"/>
                <a:cs typeface="Gill Sans MT"/>
              </a:rPr>
              <a:t>best.</a:t>
            </a:r>
            <a:endParaRPr sz="4700">
              <a:latin typeface="Gill Sans MT"/>
              <a:cs typeface="Gill Sans MT"/>
            </a:endParaRPr>
          </a:p>
          <a:p>
            <a:pPr marL="1232535" marR="1223645" algn="ctr">
              <a:lnSpc>
                <a:spcPts val="5610"/>
              </a:lnSpc>
              <a:spcBef>
                <a:spcPts val="2380"/>
              </a:spcBef>
            </a:pPr>
            <a:r>
              <a:rPr sz="4700" b="1" spc="-210"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sz="4700" b="1" spc="-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65" dirty="0">
                <a:solidFill>
                  <a:srgbClr val="FFFFFF"/>
                </a:solidFill>
                <a:latin typeface="Gill Sans MT"/>
                <a:cs typeface="Gill Sans MT"/>
              </a:rPr>
              <a:t>which</a:t>
            </a:r>
            <a:r>
              <a:rPr sz="4700" b="1" spc="-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55" dirty="0">
                <a:solidFill>
                  <a:srgbClr val="FFFFFF"/>
                </a:solidFill>
                <a:latin typeface="Gill Sans MT"/>
                <a:cs typeface="Gill Sans MT"/>
              </a:rPr>
              <a:t>season </a:t>
            </a:r>
            <a:r>
              <a:rPr sz="4700" b="1" spc="-129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210" dirty="0">
                <a:solidFill>
                  <a:srgbClr val="FFFFFF"/>
                </a:solidFill>
                <a:latin typeface="Gill Sans MT"/>
                <a:cs typeface="Gill Sans MT"/>
              </a:rPr>
              <a:t>are</a:t>
            </a:r>
            <a:r>
              <a:rPr sz="4700" b="1" spc="-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70" dirty="0">
                <a:solidFill>
                  <a:srgbClr val="FFFFFF"/>
                </a:solidFill>
                <a:latin typeface="Gill Sans MT"/>
                <a:cs typeface="Gill Sans MT"/>
              </a:rPr>
              <a:t>these</a:t>
            </a:r>
            <a:r>
              <a:rPr sz="4700" b="1" spc="-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45" dirty="0">
                <a:solidFill>
                  <a:srgbClr val="FFFFFF"/>
                </a:solidFill>
                <a:latin typeface="Gill Sans MT"/>
                <a:cs typeface="Gill Sans MT"/>
              </a:rPr>
              <a:t>fruits </a:t>
            </a:r>
            <a:r>
              <a:rPr sz="4700" b="1" spc="-14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700" b="1" spc="-165" dirty="0">
                <a:solidFill>
                  <a:srgbClr val="FFFFFF"/>
                </a:solidFill>
                <a:latin typeface="Gill Sans MT"/>
                <a:cs typeface="Gill Sans MT"/>
              </a:rPr>
              <a:t>harvested?</a:t>
            </a:r>
            <a:endParaRPr sz="4700">
              <a:latin typeface="Gill Sans MT"/>
              <a:cs typeface="Gill Sans MT"/>
            </a:endParaRPr>
          </a:p>
          <a:p>
            <a:pPr algn="ctr">
              <a:lnSpc>
                <a:spcPct val="100000"/>
              </a:lnSpc>
              <a:spcBef>
                <a:spcPts val="2170"/>
              </a:spcBef>
            </a:pPr>
            <a:r>
              <a:rPr sz="4700" b="1" spc="-204" dirty="0">
                <a:solidFill>
                  <a:srgbClr val="FFFFFF"/>
                </a:solidFill>
                <a:latin typeface="Gill Sans MT"/>
                <a:cs typeface="Gill Sans MT"/>
              </a:rPr>
              <a:t>Why?</a:t>
            </a:r>
            <a:endParaRPr sz="4700">
              <a:latin typeface="Gill Sans MT"/>
              <a:cs typeface="Gill Sans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2806197" y="7507624"/>
            <a:ext cx="2733040" cy="3633470"/>
            <a:chOff x="2806197" y="7507624"/>
            <a:chExt cx="2733040" cy="3633470"/>
          </a:xfrm>
        </p:grpSpPr>
        <p:pic>
          <p:nvPicPr>
            <p:cNvPr id="27" name="object 2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806197" y="7507624"/>
              <a:ext cx="2732901" cy="363339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27141" y="7528560"/>
              <a:ext cx="2648451" cy="3549643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23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3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2560F24-827A-44CF-B9ED-240FB39088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4817066" y="8469409"/>
            <a:ext cx="2608794" cy="260879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05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E373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275</Words>
  <Application>Microsoft Office PowerPoint</Application>
  <PresentationFormat>Custom</PresentationFormat>
  <Paragraphs>63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Century Gothic</vt:lpstr>
      <vt:lpstr>Copperplate Gothic Light</vt:lpstr>
      <vt:lpstr>Gill Sans MT</vt:lpstr>
      <vt:lpstr>Office Theme</vt:lpstr>
      <vt:lpstr>Seasonal Food</vt:lpstr>
      <vt:lpstr>PowerPoint Presentation</vt:lpstr>
      <vt:lpstr>PowerPoint Presentation</vt:lpstr>
      <vt:lpstr>plums  oranges</vt:lpstr>
      <vt:lpstr>apples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Seasonal Food</dc:title>
  <dc:creator>Oli Ryan | PlanBee Resources Ltd</dc:creator>
  <cp:lastModifiedBy>Emma Andrews</cp:lastModifiedBy>
  <cp:revision>9</cp:revision>
  <dcterms:created xsi:type="dcterms:W3CDTF">2021-02-18T11:57:11Z</dcterms:created>
  <dcterms:modified xsi:type="dcterms:W3CDTF">2021-02-24T08:32:48Z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2015-09-14T00:00:00Z</vt:filetime>
  </property>
  <property fmtid="{D5CDD505-2E9C-101B-9397-08002B2CF9AE}" pid="3" name="Creator">
    <vt:lpwstr>Apple Keynote 5.0</vt:lpwstr>
  </property>
  <property fmtid="{D5CDD505-2E9C-101B-9397-08002B2CF9AE}" pid="4" name="LastSaved">
    <vt:filetime>2021-02-18T00:00:00Z</vt:filetime>
  </property>
</Properties>
</file>