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84" r:id="rId4"/>
    <p:sldId id="285" r:id="rId5"/>
    <p:sldId id="273" r:id="rId6"/>
    <p:sldId id="256" r:id="rId7"/>
    <p:sldId id="272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71" r:id="rId16"/>
    <p:sldId id="288" r:id="rId17"/>
    <p:sldId id="286" r:id="rId18"/>
    <p:sldId id="289" r:id="rId19"/>
    <p:sldId id="287" r:id="rId2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688" autoAdjust="0"/>
    <p:restoredTop sz="94639" autoAdjust="0"/>
  </p:normalViewPr>
  <p:slideViewPr>
    <p:cSldViewPr>
      <p:cViewPr varScale="1">
        <p:scale>
          <a:sx n="74" d="100"/>
          <a:sy n="74" d="100"/>
        </p:scale>
        <p:origin x="162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F1DB4-9855-4A50-AA15-B03B2B3C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76615-636C-41AD-8261-997D6E8AD233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4451C-2F49-43FE-987D-3DA39C37A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179DC-C99E-47DA-9C57-B9B1AB6E4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05B15-094B-4642-9F11-D78BD23217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92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7FC96-33E6-4332-8CA7-B6EBE6FB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E2AC3-C26C-460E-9F16-39F93BFA8973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FBAF7-F1C9-42B0-9939-49DD0F30E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EEFAE-941F-468F-8CF6-6FFFD8915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26914-3FBC-48AA-9F6F-1437EEC5A4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117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2549F-1F22-4E19-8CB5-BCEAEFB0C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247C6-05EC-4EB9-99BF-D9F2E84CA7D2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C4673-09D7-4E38-98BF-B7630992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4047D-7FCB-46AC-9FAA-3C93AA19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15A1F-7B7B-4371-9B58-BA56858F2E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789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D9A407-8715-4030-9150-26DF13DD4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DC7AF-D099-4BFE-BF47-8348CD94A192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96905D-8830-4EED-B21B-6351605C2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B0FE7B7-DE41-4343-B09B-3870EC5C2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1DE77-9DB0-4A77-AF52-183E97B9B5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965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33A8F45-A136-4D8C-ADEE-319DEB92E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E291C-99A7-4447-AAE9-2F320E737761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D5DFF83-1F38-4AFB-8ED0-002F2ADAE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28442B8-9650-4F8E-870E-EB49A4DA4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7938-A72A-49CD-BDCE-8ED112AE36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5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5F7300-D883-4CB0-AF18-4684DBF5E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DE031-1241-4EC7-83AE-0C30C120460A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8706D5B-31F5-4D44-A5CF-3CDB0C770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90C528A-5CDA-4C71-A69D-597768896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49965-9359-42AB-A7C1-6E4F0EBA42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5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A418508-7095-461C-AE2B-B53EDA4AF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65481-802C-4831-B84E-2E28B69B5D44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083968-2E51-4E4D-9D57-3E0931FFB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E1AF260-4D76-4553-A9FC-21DE1BA0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61A3C-24BA-4984-999B-AED0AFD3C8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07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5474ED-8364-4630-A156-FB471A341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767BE-10E6-4B99-8131-5FB3E54FBBF2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39E368-7F31-4A79-A5B2-8B1723623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B2A2F5-02DD-42CB-BA01-B3547DE43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7DB0D-D800-4E7A-AB8D-0FAE70511B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19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280A41B-563E-4F37-9EC6-C41AB83D4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F7B69-6345-46D1-8AB1-ED4DD5CC51E4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91DFC-17C9-48E2-B123-9D5CA393C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66801F-8D63-4A2D-BA73-69438E3AD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68966-00DC-4522-A8AD-7F7466989F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6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05E0E-BDFE-4E8E-9F6C-D52180019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882FB-583B-47EE-9EE1-5991EB2AEE84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DF383-C5D2-4A3C-B393-62E934C69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CE272-8832-488D-BA0C-E6364038B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E0968-7A3C-4A25-B355-6BAF282AC3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77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ACCDA-375B-4DF1-BA58-D6E195D78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8D322-C1B6-40A8-9FD3-D45B2976DC31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93938-09F6-4E75-9910-F0B9DE7D9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AB794-5754-4680-9E27-71E36F473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75637-378B-4858-9241-A6287300C5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10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6790B56-2C5B-40BD-941D-B350714CC9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009E569-A942-4681-A789-7420553344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16C3D-787E-4745-ABEF-472C5225E6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C3A697-350F-49CF-8253-A281D7A8FA69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E1570-433B-484E-9D37-76B0D76195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BAA83-499F-4483-A3CE-94585F8EC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F9D3C75-7E16-4800-A128-4DF5FB1619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bZhl6YcrxZQ" TargetMode="Externa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8.m4a"/><Relationship Id="rId7" Type="http://schemas.openxmlformats.org/officeDocument/2006/relationships/image" Target="../media/image5.png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9.m4a"/><Relationship Id="rId7" Type="http://schemas.openxmlformats.org/officeDocument/2006/relationships/image" Target="../media/image5.png"/><Relationship Id="rId2" Type="http://schemas.microsoft.com/office/2007/relationships/media" Target="../media/media9.m4a"/><Relationship Id="rId1" Type="http://schemas.openxmlformats.org/officeDocument/2006/relationships/tags" Target="../tags/tag7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0.m4a"/><Relationship Id="rId7" Type="http://schemas.openxmlformats.org/officeDocument/2006/relationships/image" Target="../media/image5.png"/><Relationship Id="rId2" Type="http://schemas.microsoft.com/office/2007/relationships/media" Target="../media/media10.m4a"/><Relationship Id="rId1" Type="http://schemas.openxmlformats.org/officeDocument/2006/relationships/tags" Target="../tags/tag8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image" Target="../media/image5.png"/><Relationship Id="rId2" Type="http://schemas.microsoft.com/office/2007/relationships/media" Target="../media/media11.m4a"/><Relationship Id="rId1" Type="http://schemas.openxmlformats.org/officeDocument/2006/relationships/tags" Target="../tags/tag9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2.m4a"/><Relationship Id="rId7" Type="http://schemas.openxmlformats.org/officeDocument/2006/relationships/image" Target="../media/image5.png"/><Relationship Id="rId2" Type="http://schemas.microsoft.com/office/2007/relationships/media" Target="../media/media12.m4a"/><Relationship Id="rId1" Type="http://schemas.openxmlformats.org/officeDocument/2006/relationships/tags" Target="../tags/tag10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3.m4a"/><Relationship Id="rId7" Type="http://schemas.openxmlformats.org/officeDocument/2006/relationships/image" Target="../media/image5.png"/><Relationship Id="rId2" Type="http://schemas.microsoft.com/office/2007/relationships/media" Target="../media/media13.m4a"/><Relationship Id="rId1" Type="http://schemas.openxmlformats.org/officeDocument/2006/relationships/tags" Target="../tags/tag11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4.m4a"/><Relationship Id="rId7" Type="http://schemas.openxmlformats.org/officeDocument/2006/relationships/image" Target="../media/image5.png"/><Relationship Id="rId2" Type="http://schemas.microsoft.com/office/2007/relationships/media" Target="../media/media14.m4a"/><Relationship Id="rId1" Type="http://schemas.openxmlformats.org/officeDocument/2006/relationships/tags" Target="../tags/tag12.xml"/><Relationship Id="rId6" Type="http://schemas.openxmlformats.org/officeDocument/2006/relationships/image" Target="../media/image1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3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8602D9F1-8CA9-4DBC-8935-B293DC97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93E1B-C6D2-4A8C-84F5-669EE39D097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dirty="0">
                <a:latin typeface="CCW Cursive Writing 1" panose="03050602040000000000" pitchFamily="66" charset="0"/>
              </a:rPr>
              <a:t>This morning, we are learning about the split ‘</a:t>
            </a:r>
            <a:r>
              <a:rPr lang="en-GB" dirty="0" err="1">
                <a:latin typeface="CCW Cursive Writing 1" panose="03050602040000000000" pitchFamily="66" charset="0"/>
              </a:rPr>
              <a:t>i</a:t>
            </a:r>
            <a:r>
              <a:rPr lang="en-GB" dirty="0">
                <a:latin typeface="CCW Cursive Writing 1" panose="03050602040000000000" pitchFamily="66" charset="0"/>
              </a:rPr>
              <a:t>’ digraph…………</a:t>
            </a:r>
          </a:p>
          <a:p>
            <a:pPr>
              <a:defRPr/>
            </a:pPr>
            <a:endParaRPr lang="en-GB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7200" dirty="0">
                <a:latin typeface="CCW Cursive Writing 1" panose="03050602040000000000" pitchFamily="66" charset="0"/>
              </a:rPr>
              <a:t>    </a:t>
            </a:r>
            <a:r>
              <a:rPr lang="en-GB" sz="7200" dirty="0" err="1">
                <a:latin typeface="CCW Cursive Writing 1" panose="03050602040000000000" pitchFamily="66" charset="0"/>
              </a:rPr>
              <a:t>i</a:t>
            </a:r>
            <a:r>
              <a:rPr lang="en-GB" sz="7200" dirty="0">
                <a:latin typeface="CCW Cursive Writing 1" panose="03050602040000000000" pitchFamily="66" charset="0"/>
              </a:rPr>
              <a:t>   e</a:t>
            </a:r>
            <a:endParaRPr 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2052" name="Group 13">
            <a:extLst>
              <a:ext uri="{FF2B5EF4-FFF2-40B4-BE49-F238E27FC236}">
                <a16:creationId xmlns:a16="http://schemas.microsoft.com/office/drawing/2014/main" id="{2096D34B-276B-425E-8A87-4E45830DACF5}"/>
              </a:ext>
            </a:extLst>
          </p:cNvPr>
          <p:cNvGrpSpPr>
            <a:grpSpLocks/>
          </p:cNvGrpSpPr>
          <p:nvPr/>
        </p:nvGrpSpPr>
        <p:grpSpPr bwMode="auto">
          <a:xfrm>
            <a:off x="3203848" y="4653136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D69907E-5E29-4FEF-80F8-8C946F11B55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45"/>
    </mc:Choice>
    <mc:Fallback>
      <p:transition spd="slow" advTm="91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766CA840-CFEC-42BF-8425-B528F438A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075" name="Content Placeholder 2">
            <a:extLst>
              <a:ext uri="{FF2B5EF4-FFF2-40B4-BE49-F238E27FC236}">
                <a16:creationId xmlns:a16="http://schemas.microsoft.com/office/drawing/2014/main" id="{1E4837DC-710A-41D0-8D0B-B2F404485CD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 dirty="0">
                <a:latin typeface="CCW Cursive Writing 1" panose="03050602040000000000" pitchFamily="66" charset="0"/>
              </a:rPr>
              <a:t>The blue arrow shows us that a single letter belongs in the space between the ‘</a:t>
            </a:r>
            <a:r>
              <a:rPr lang="en-GB" altLang="en-US" sz="2400" dirty="0" err="1">
                <a:latin typeface="CCW Cursive Writing 1" panose="03050602040000000000" pitchFamily="66" charset="0"/>
              </a:rPr>
              <a:t>i</a:t>
            </a:r>
            <a:r>
              <a:rPr lang="en-GB" altLang="en-US" sz="2400" dirty="0">
                <a:latin typeface="CCW Cursive Writing 1" panose="03050602040000000000" pitchFamily="66" charset="0"/>
              </a:rPr>
              <a:t>’ and the ‘e’.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>
                <a:latin typeface="CCW Cursive Writing 1" panose="03050602040000000000" pitchFamily="66" charset="0"/>
              </a:rPr>
              <a:t>		  </a:t>
            </a:r>
            <a:r>
              <a:rPr lang="en-GB" altLang="en-US" sz="7200" dirty="0">
                <a:latin typeface="CCW Cursive Writing 1" panose="03050602040000000000" pitchFamily="66" charset="0"/>
              </a:rPr>
              <a:t>i   e</a:t>
            </a: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3076" name="Group 13">
            <a:extLst>
              <a:ext uri="{FF2B5EF4-FFF2-40B4-BE49-F238E27FC236}">
                <a16:creationId xmlns:a16="http://schemas.microsoft.com/office/drawing/2014/main" id="{E175BD89-0EA7-49C5-8CB6-64BCA3AFEBAF}"/>
              </a:ext>
            </a:extLst>
          </p:cNvPr>
          <p:cNvGrpSpPr>
            <a:grpSpLocks/>
          </p:cNvGrpSpPr>
          <p:nvPr/>
        </p:nvGrpSpPr>
        <p:grpSpPr bwMode="auto">
          <a:xfrm>
            <a:off x="3275856" y="3645024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EB56635-8C88-4109-8F5B-691FB8DC53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44"/>
    </mc:Choice>
    <mc:Fallback>
      <p:transition spd="slow" advTm="8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6EBBB9F8-FA5A-40A4-9A01-6D4703431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D24F9FE2-46DD-4A1B-86D1-41DC92174060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We call the ‘e’ at the end of this split digraph ‘Magic e’. It has an important job to do.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It turns the ‘</a:t>
            </a:r>
            <a:r>
              <a:rPr lang="en-GB" altLang="en-US" sz="2000" dirty="0" err="1">
                <a:latin typeface="CCW Cursive Writing 1" panose="03050602040000000000" pitchFamily="66" charset="0"/>
              </a:rPr>
              <a:t>i</a:t>
            </a:r>
            <a:r>
              <a:rPr lang="en-GB" altLang="en-US" sz="2000" dirty="0">
                <a:latin typeface="CCW Cursive Writing 1" panose="03050602040000000000" pitchFamily="66" charset="0"/>
              </a:rPr>
              <a:t>’ from a short sound into a long sound.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 dirty="0">
                <a:latin typeface="CCW Cursive Writing 1" panose="03050602040000000000" pitchFamily="66" charset="0"/>
              </a:rPr>
              <a:t>    </a:t>
            </a:r>
            <a:r>
              <a:rPr lang="en-GB" altLang="en-US" sz="7200" dirty="0" err="1">
                <a:latin typeface="CCW Cursive Writing 1" panose="03050602040000000000" pitchFamily="66" charset="0"/>
              </a:rPr>
              <a:t>i</a:t>
            </a:r>
            <a:r>
              <a:rPr lang="en-GB" altLang="en-US" sz="7200" dirty="0">
                <a:latin typeface="CCW Cursive Writing 1" panose="03050602040000000000" pitchFamily="66" charset="0"/>
              </a:rPr>
              <a:t>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Watch this ‘Magic e’ video: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  <a:hlinkClick r:id="rId5"/>
              </a:rPr>
              <a:t>Magic e Song</a:t>
            </a:r>
            <a:r>
              <a:rPr lang="en-GB" altLang="en-US" sz="2000" dirty="0">
                <a:latin typeface="CCW Cursive Writing 1" panose="03050602040000000000" pitchFamily="66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4100" name="Group 13">
            <a:extLst>
              <a:ext uri="{FF2B5EF4-FFF2-40B4-BE49-F238E27FC236}">
                <a16:creationId xmlns:a16="http://schemas.microsoft.com/office/drawing/2014/main" id="{EFC833B1-DFCB-461C-9F5C-FC4F02EBDD3C}"/>
              </a:ext>
            </a:extLst>
          </p:cNvPr>
          <p:cNvGrpSpPr>
            <a:grpSpLocks/>
          </p:cNvGrpSpPr>
          <p:nvPr/>
        </p:nvGrpSpPr>
        <p:grpSpPr bwMode="auto">
          <a:xfrm>
            <a:off x="3347864" y="4149080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2A5F8AF-F664-425C-8AF7-07FA31DBA25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975"/>
    </mc:Choice>
    <mc:Fallback>
      <p:transition spd="slow" advTm="249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C2BD32CF-4B69-4A6F-ADBD-324ADE39A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3510A67F-B6AF-4054-881B-C52AD2E74894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On the next few pages are words that contain the split ‘</a:t>
            </a:r>
            <a:r>
              <a:rPr lang="en-GB" altLang="en-US" sz="2000" dirty="0" err="1">
                <a:latin typeface="CCW Cursive Writing 1" panose="03050602040000000000" pitchFamily="66" charset="0"/>
              </a:rPr>
              <a:t>i</a:t>
            </a:r>
            <a:r>
              <a:rPr lang="en-GB" altLang="en-US" sz="2000" dirty="0">
                <a:latin typeface="CCW Cursive Writing 1" panose="03050602040000000000" pitchFamily="66" charset="0"/>
              </a:rPr>
              <a:t>’ digraph.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Sound them out with me and don’t forget to use your fingers.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 dirty="0">
                <a:latin typeface="CCW Cursive Writing 1" panose="03050602040000000000" pitchFamily="66" charset="0"/>
              </a:rPr>
              <a:t>    </a:t>
            </a:r>
            <a:r>
              <a:rPr lang="en-GB" altLang="en-US" sz="7200" dirty="0" err="1">
                <a:latin typeface="CCW Cursive Writing 1" panose="03050602040000000000" pitchFamily="66" charset="0"/>
              </a:rPr>
              <a:t>i</a:t>
            </a:r>
            <a:r>
              <a:rPr lang="en-GB" altLang="en-US" sz="7200" dirty="0">
                <a:latin typeface="CCW Cursive Writing 1" panose="03050602040000000000" pitchFamily="66" charset="0"/>
              </a:rPr>
              <a:t>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5124" name="Group 13">
            <a:extLst>
              <a:ext uri="{FF2B5EF4-FFF2-40B4-BE49-F238E27FC236}">
                <a16:creationId xmlns:a16="http://schemas.microsoft.com/office/drawing/2014/main" id="{FDD70130-38A4-4FDC-A5C2-9C4D58FC8609}"/>
              </a:ext>
            </a:extLst>
          </p:cNvPr>
          <p:cNvGrpSpPr>
            <a:grpSpLocks/>
          </p:cNvGrpSpPr>
          <p:nvPr/>
        </p:nvGrpSpPr>
        <p:grpSpPr bwMode="auto">
          <a:xfrm>
            <a:off x="3347864" y="3863181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660DEAF-5430-4048-AB5A-7487D5D0A71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65"/>
    </mc:Choice>
    <mc:Fallback>
      <p:transition spd="slow" advTm="8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Portrait with Footer.png">
            <a:extLst>
              <a:ext uri="{FF2B5EF4-FFF2-40B4-BE49-F238E27FC236}">
                <a16:creationId xmlns:a16="http://schemas.microsoft.com/office/drawing/2014/main" id="{02CC6F33-721E-4F0C-9D3E-5D97F2381E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EDEA09D-6687-4051-8494-3E68FEDFB5CA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52" name="Picture 1">
            <a:extLst>
              <a:ext uri="{FF2B5EF4-FFF2-40B4-BE49-F238E27FC236}">
                <a16:creationId xmlns:a16="http://schemas.microsoft.com/office/drawing/2014/main" id="{BB7DAFEE-7116-464B-8590-6B4B278870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3988"/>
            <a:ext cx="60483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4">
            <a:extLst>
              <a:ext uri="{FF2B5EF4-FFF2-40B4-BE49-F238E27FC236}">
                <a16:creationId xmlns:a16="http://schemas.microsoft.com/office/drawing/2014/main" id="{0D0EE7AC-7156-4A2F-80BE-5BB2DFA804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860800"/>
            <a:ext cx="15605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C733BF2-336F-4C27-9EC7-D237747863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1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Portrait with Footer.png">
            <a:extLst>
              <a:ext uri="{FF2B5EF4-FFF2-40B4-BE49-F238E27FC236}">
                <a16:creationId xmlns:a16="http://schemas.microsoft.com/office/drawing/2014/main" id="{2DA32C04-FA7E-421A-9299-2AF6D5FAE9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689AADB-887B-4624-9874-FE96D762F7E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76" name="Picture 1">
            <a:extLst>
              <a:ext uri="{FF2B5EF4-FFF2-40B4-BE49-F238E27FC236}">
                <a16:creationId xmlns:a16="http://schemas.microsoft.com/office/drawing/2014/main" id="{B63A92E9-30AA-455F-85EA-749114A9ED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3988"/>
            <a:ext cx="60483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4">
            <a:extLst>
              <a:ext uri="{FF2B5EF4-FFF2-40B4-BE49-F238E27FC236}">
                <a16:creationId xmlns:a16="http://schemas.microsoft.com/office/drawing/2014/main" id="{FEEF1239-A2BC-440E-BF0B-3D40A4C4A7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0" y="3860800"/>
            <a:ext cx="2182813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96D397C-9543-4C67-86CC-3E148A9710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59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" descr="Portrait with Footer.png">
            <a:extLst>
              <a:ext uri="{FF2B5EF4-FFF2-40B4-BE49-F238E27FC236}">
                <a16:creationId xmlns:a16="http://schemas.microsoft.com/office/drawing/2014/main" id="{96D9CB54-3BEB-4CC8-BF5C-E10BDDABEA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96E74D3-CBF7-44E9-AFBC-80EF61268DA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0" name="Picture 1">
            <a:extLst>
              <a:ext uri="{FF2B5EF4-FFF2-40B4-BE49-F238E27FC236}">
                <a16:creationId xmlns:a16="http://schemas.microsoft.com/office/drawing/2014/main" id="{7608C3D1-3EF0-485F-AE2D-3873284D11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0813"/>
            <a:ext cx="604837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4">
            <a:extLst>
              <a:ext uri="{FF2B5EF4-FFF2-40B4-BE49-F238E27FC236}">
                <a16:creationId xmlns:a16="http://schemas.microsoft.com/office/drawing/2014/main" id="{F73B27D3-D79A-4464-A87E-B889530C27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860800"/>
            <a:ext cx="15589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02FF32F-6BED-4C54-8018-6D759BFFA2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57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Portrait with Footer.png">
            <a:extLst>
              <a:ext uri="{FF2B5EF4-FFF2-40B4-BE49-F238E27FC236}">
                <a16:creationId xmlns:a16="http://schemas.microsoft.com/office/drawing/2014/main" id="{44889B75-E3A3-41F5-97B6-257448796A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F4843B5-B76D-45AE-B44E-C8C9D987B255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4" name="Picture 1">
            <a:extLst>
              <a:ext uri="{FF2B5EF4-FFF2-40B4-BE49-F238E27FC236}">
                <a16:creationId xmlns:a16="http://schemas.microsoft.com/office/drawing/2014/main" id="{0870B076-0B1B-4718-A59A-9F75016DB3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0813"/>
            <a:ext cx="604837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4">
            <a:extLst>
              <a:ext uri="{FF2B5EF4-FFF2-40B4-BE49-F238E27FC236}">
                <a16:creationId xmlns:a16="http://schemas.microsoft.com/office/drawing/2014/main" id="{6C0CBE24-46C5-43E8-AC45-5DB4E043CE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860800"/>
            <a:ext cx="1906587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801C224-4B0F-4E22-BFD7-04DA36AB958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54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AF1FD96B-E059-499B-95DE-95E4FD812F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576B14C-A6F3-4694-990C-6398BAA729A3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8" name="Picture 1">
            <a:extLst>
              <a:ext uri="{FF2B5EF4-FFF2-40B4-BE49-F238E27FC236}">
                <a16:creationId xmlns:a16="http://schemas.microsoft.com/office/drawing/2014/main" id="{246443D7-94C5-4D89-9619-1BE2463260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038" y="1423988"/>
            <a:ext cx="651192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>
            <a:extLst>
              <a:ext uri="{FF2B5EF4-FFF2-40B4-BE49-F238E27FC236}">
                <a16:creationId xmlns:a16="http://schemas.microsoft.com/office/drawing/2014/main" id="{FCC2A0CF-A8B6-4A38-98D2-4EE13A41B7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350" y="3789363"/>
            <a:ext cx="173513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8F63AF9-4EC6-423D-BF00-7626A32D38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1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Portrait with Footer.png">
            <a:extLst>
              <a:ext uri="{FF2B5EF4-FFF2-40B4-BE49-F238E27FC236}">
                <a16:creationId xmlns:a16="http://schemas.microsoft.com/office/drawing/2014/main" id="{AABC6113-BECB-4059-A2E0-D7ACB32D77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46A594-6B89-404C-955D-2982F78F42BF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172" name="Picture 1">
            <a:extLst>
              <a:ext uri="{FF2B5EF4-FFF2-40B4-BE49-F238E27FC236}">
                <a16:creationId xmlns:a16="http://schemas.microsoft.com/office/drawing/2014/main" id="{396F39CE-510D-4010-A5D2-62E32DE3879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3988"/>
            <a:ext cx="60483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4">
            <a:extLst>
              <a:ext uri="{FF2B5EF4-FFF2-40B4-BE49-F238E27FC236}">
                <a16:creationId xmlns:a16="http://schemas.microsoft.com/office/drawing/2014/main" id="{1CFE33C2-8BC0-4FB3-98F7-02E4C19304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860800"/>
            <a:ext cx="15605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107E918-5217-40CB-BEC6-936E2FC609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3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Portrait with Footer.png">
            <a:extLst>
              <a:ext uri="{FF2B5EF4-FFF2-40B4-BE49-F238E27FC236}">
                <a16:creationId xmlns:a16="http://schemas.microsoft.com/office/drawing/2014/main" id="{AB362219-90E9-40D8-BEB4-88494DCA09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88598BD3-10F8-464D-8F65-4ACE4AD976A3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6" name="Picture 1">
            <a:extLst>
              <a:ext uri="{FF2B5EF4-FFF2-40B4-BE49-F238E27FC236}">
                <a16:creationId xmlns:a16="http://schemas.microsoft.com/office/drawing/2014/main" id="{33C2C479-63DC-48FC-BABD-00DE5666CA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20813"/>
            <a:ext cx="619442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4">
            <a:extLst>
              <a:ext uri="{FF2B5EF4-FFF2-40B4-BE49-F238E27FC236}">
                <a16:creationId xmlns:a16="http://schemas.microsoft.com/office/drawing/2014/main" id="{60346F27-15E4-422E-8A0E-855B15CC399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3860800"/>
            <a:ext cx="15605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6951B1F-4E42-4CC6-984D-CA767821719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0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Portrait with Footer.png">
            <a:extLst>
              <a:ext uri="{FF2B5EF4-FFF2-40B4-BE49-F238E27FC236}">
                <a16:creationId xmlns:a16="http://schemas.microsoft.com/office/drawing/2014/main" id="{D9BF6355-3BBC-4BC1-AE2F-F1B62C9BD7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43EA02E-3E00-4B92-B8A9-53FF92D7EFAF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220" name="Picture 1">
            <a:extLst>
              <a:ext uri="{FF2B5EF4-FFF2-40B4-BE49-F238E27FC236}">
                <a16:creationId xmlns:a16="http://schemas.microsoft.com/office/drawing/2014/main" id="{C3EA3381-F224-431D-AA9A-324E4898B3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420813"/>
            <a:ext cx="6553200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>
            <a:extLst>
              <a:ext uri="{FF2B5EF4-FFF2-40B4-BE49-F238E27FC236}">
                <a16:creationId xmlns:a16="http://schemas.microsoft.com/office/drawing/2014/main" id="{0CF0A9A9-52F1-483F-93C5-7A29B24CECB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789363"/>
            <a:ext cx="17335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3905D66-C0A2-4E2A-A928-B0BA8165069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57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>
            <a:extLst>
              <a:ext uri="{FF2B5EF4-FFF2-40B4-BE49-F238E27FC236}">
                <a16:creationId xmlns:a16="http://schemas.microsoft.com/office/drawing/2014/main" id="{61627286-79E3-4D29-99BE-D229326E2D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F0FF3D60-AB44-4059-B4CB-5D53CCCD12CD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044741AB-EAF8-4431-A331-8306EDDF0A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1420813"/>
            <a:ext cx="713422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>
            <a:extLst>
              <a:ext uri="{FF2B5EF4-FFF2-40B4-BE49-F238E27FC236}">
                <a16:creationId xmlns:a16="http://schemas.microsoft.com/office/drawing/2014/main" id="{388B710E-D21E-4979-96E1-87352A98322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789363"/>
            <a:ext cx="15605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1DAE28C-A427-4BF3-9C9F-1A0F2EAF374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5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Portrait with Footer.png">
            <a:extLst>
              <a:ext uri="{FF2B5EF4-FFF2-40B4-BE49-F238E27FC236}">
                <a16:creationId xmlns:a16="http://schemas.microsoft.com/office/drawing/2014/main" id="{5E69CC5D-8130-4C2B-BBAC-C555B7F896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A1751CA-624D-418B-A8E8-C0BCD4D47676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68" name="Picture 2">
            <a:extLst>
              <a:ext uri="{FF2B5EF4-FFF2-40B4-BE49-F238E27FC236}">
                <a16:creationId xmlns:a16="http://schemas.microsoft.com/office/drawing/2014/main" id="{21BFE365-D54F-4D48-9D8E-DC825181F9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1423988"/>
            <a:ext cx="71278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>
            <a:extLst>
              <a:ext uri="{FF2B5EF4-FFF2-40B4-BE49-F238E27FC236}">
                <a16:creationId xmlns:a16="http://schemas.microsoft.com/office/drawing/2014/main" id="{6C06C52B-638B-41B2-AB63-2E5F266B93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789363"/>
            <a:ext cx="15605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B40A902-83B0-48BA-A9CD-AF0F4E9A831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6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">
            <a:extLst>
              <a:ext uri="{FF2B5EF4-FFF2-40B4-BE49-F238E27FC236}">
                <a16:creationId xmlns:a16="http://schemas.microsoft.com/office/drawing/2014/main" id="{74A61723-B5DA-45A1-A753-D5D23CA56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550" y="908050"/>
            <a:ext cx="721836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DICTATION ACTIVITY: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Listen to the sentences that I read aloud. Write them down and don’t forget to draw the curved arrow under the split digraph.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             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C9DDCCB-56D0-4F3C-A1DB-C91ACF3A2D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4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B30CE-D889-473F-AE4F-6F52F979D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82EB9-F3B9-4974-B073-1CB371A80D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F1200AA-3B4B-45F6-9177-82FC8C57D7A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224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88"/>
    </mc:Choice>
    <mc:Fallback>
      <p:transition spd="slow" advTm="150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513B20-8A3F-402B-8B13-4356E55B9C75}"/>
              </a:ext>
            </a:extLst>
          </p:cNvPr>
          <p:cNvSpPr txBox="1"/>
          <p:nvPr/>
        </p:nvSpPr>
        <p:spPr>
          <a:xfrm>
            <a:off x="1331640" y="908720"/>
            <a:ext cx="65185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I like to go down the slide. </a:t>
            </a:r>
            <a:endParaRPr lang="en-US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0118685"/>
      </p:ext>
    </p:extLst>
  </p:cSld>
  <p:clrMapOvr>
    <a:masterClrMapping/>
  </p:clrMapOvr>
  <p:transition advTm="149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B8849-D9E7-4D13-A11D-1B9D2D7BD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ED1EE8-6FE6-4647-89CC-373B346D62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787EFEB-CA65-46AF-BDE4-EB37958D08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4448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92"/>
    </mc:Choice>
    <mc:Fallback>
      <p:transition spd="slow" advTm="14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E084AEE-60C0-422F-9840-52B4864D9393}"/>
              </a:ext>
            </a:extLst>
          </p:cNvPr>
          <p:cNvSpPr txBox="1"/>
          <p:nvPr/>
        </p:nvSpPr>
        <p:spPr>
          <a:xfrm>
            <a:off x="1331640" y="908720"/>
            <a:ext cx="65185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My house looks </a:t>
            </a:r>
            <a:r>
              <a:rPr lang="en-GB" sz="4000">
                <a:latin typeface="Comic Sans MS" panose="030F0702030302020204" pitchFamily="66" charset="0"/>
              </a:rPr>
              <a:t>nice inside. </a:t>
            </a:r>
            <a:endParaRPr lang="en-US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8361694"/>
      </p:ext>
    </p:extLst>
  </p:cSld>
  <p:clrMapOvr>
    <a:masterClrMapping/>
  </p:clrMapOvr>
  <p:transition advTm="144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838</TotalTime>
  <Words>178</Words>
  <Application>Microsoft Office PowerPoint</Application>
  <PresentationFormat>On-screen Show (4:3)</PresentationFormat>
  <Paragraphs>26</Paragraphs>
  <Slides>19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CCW Cursive Writing 1</vt:lpstr>
      <vt:lpstr>Comic Sans MS</vt:lpstr>
      <vt:lpstr>Office Theme</vt:lpstr>
      <vt:lpstr>Phonics </vt:lpstr>
      <vt:lpstr>Phonics </vt:lpstr>
      <vt:lpstr>Phonics </vt:lpstr>
      <vt:lpstr>Phonics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Christina Weerasekera</cp:lastModifiedBy>
  <cp:revision>221</cp:revision>
  <dcterms:created xsi:type="dcterms:W3CDTF">2012-11-21T10:26:22Z</dcterms:created>
  <dcterms:modified xsi:type="dcterms:W3CDTF">2021-01-24T12:18:17Z</dcterms:modified>
</cp:coreProperties>
</file>