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68" r:id="rId2"/>
    <p:sldId id="269" r:id="rId3"/>
    <p:sldId id="270" r:id="rId4"/>
    <p:sldId id="271" r:id="rId5"/>
    <p:sldId id="272" r:id="rId6"/>
    <p:sldId id="273" r:id="rId7"/>
    <p:sldId id="274" r:id="rId8"/>
    <p:sldId id="275" r:id="rId9"/>
    <p:sldId id="276" r:id="rId10"/>
    <p:sldId id="277" r:id="rId11"/>
    <p:sldId id="278" r:id="rId12"/>
    <p:sldId id="281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" panose="020B0604020202020204" charset="0"/>
      <p:regular r:id="rId20"/>
      <p:bold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E8C500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90" d="100"/>
          <a:sy n="90" d="100"/>
        </p:scale>
        <p:origin x="798" y="9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1F250DA-99A8-46F5-AECA-0A1AB71AB38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01654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17934">
        <p:fade/>
      </p:transition>
    </mc:Choice>
    <mc:Fallback>
      <p:transition advTm="1793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spr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ay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3B0D1B7-0825-42EC-887D-E52104DAAC4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408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11816">
        <p:fade/>
      </p:transition>
    </mc:Choice>
    <mc:Fallback>
      <p:transition advTm="1181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pl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ay</a:t>
            </a:r>
            <a:endParaRPr lang="en-GB" sz="17000" dirty="0">
              <a:ln w="28575">
                <a:noFill/>
              </a:ln>
              <a:solidFill>
                <a:schemeClr val="tx1"/>
              </a:solidFill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603DE7D-0388-4A23-A2A1-635589ADE03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08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6202">
        <p:fade/>
      </p:transition>
    </mc:Choice>
    <mc:Fallback>
      <p:transition advTm="620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m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ay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D88D721-856D-4DE6-8BA9-F3EECB6E414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642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5139">
        <p:fade/>
      </p:transition>
    </mc:Choice>
    <mc:Fallback>
      <p:transition advTm="513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cl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ay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9675D90-1DC0-4C93-ACD2-90784095901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080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6200">
        <p:fade/>
      </p:transition>
    </mc:Choice>
    <mc:Fallback>
      <p:transition advTm="62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str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ay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41B44D1-C7A5-481A-833A-71EDBAF8DBD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126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7791">
        <p:fade/>
      </p:transition>
    </mc:Choice>
    <mc:Fallback>
      <p:transition advTm="779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d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ay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B313356-D965-4942-8C53-603D5EF7D10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156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4848">
        <p:fade/>
      </p:transition>
    </mc:Choice>
    <mc:Fallback>
      <p:transition advTm="484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cr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ay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on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8CAB4E6-EAA3-455F-A3E8-77C2A0F0A0C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887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7588">
        <p:fade/>
      </p:transition>
    </mc:Choice>
    <mc:Fallback>
      <p:transition advTm="758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tr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ay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52650C5-EF2C-41D4-9DBA-3315345E604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73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5835">
        <p:fade/>
      </p:transition>
    </mc:Choice>
    <mc:Fallback>
      <p:transition advTm="583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s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ay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AB82BD9-1B4C-450A-B4C4-D003FDA420E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6812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4753">
        <p:fade/>
      </p:transition>
    </mc:Choice>
    <mc:Fallback>
      <p:transition advTm="475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del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ay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C975A0A-6A19-40FE-B9EF-99756919053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9704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6874">
        <p:fade/>
      </p:transition>
    </mc:Choice>
    <mc:Fallback>
      <p:transition advTm="687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0EECF05-5C62-4ECE-A6DB-494603931C6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5662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2283">
        <p:fade/>
      </p:transition>
    </mc:Choice>
    <mc:Fallback>
      <p:transition advTm="228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75</TotalTime>
  <Words>10</Words>
  <Application>Microsoft Office PowerPoint</Application>
  <PresentationFormat>On-screen Show (4:3)</PresentationFormat>
  <Paragraphs>10</Paragraphs>
  <Slides>12</Slides>
  <Notes>0</Notes>
  <HiddenSlides>0</HiddenSlides>
  <MMClips>12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Twinkl</vt:lpstr>
      <vt:lpstr>Arial</vt:lpstr>
      <vt:lpstr>Calibri</vt:lpstr>
      <vt:lpstr>Office Theme</vt:lpstr>
      <vt:lpstr>PowerPoint Presentation</vt:lpstr>
      <vt:lpstr>spray</vt:lpstr>
      <vt:lpstr>play</vt:lpstr>
      <vt:lpstr>may</vt:lpstr>
      <vt:lpstr>clay</vt:lpstr>
      <vt:lpstr>stray</vt:lpstr>
      <vt:lpstr>day</vt:lpstr>
      <vt:lpstr>crayon</vt:lpstr>
      <vt:lpstr>tray</vt:lpstr>
      <vt:lpstr>say</vt:lpstr>
      <vt:lpstr>delay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Ruby Cunningham</dc:creator>
  <cp:lastModifiedBy>Christina Weerasekera</cp:lastModifiedBy>
  <cp:revision>6</cp:revision>
  <dcterms:created xsi:type="dcterms:W3CDTF">2020-06-12T09:48:05Z</dcterms:created>
  <dcterms:modified xsi:type="dcterms:W3CDTF">2021-01-31T15:04:34Z</dcterms:modified>
</cp:coreProperties>
</file>