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60" r:id="rId1"/>
  </p:sldMasterIdLst>
  <p:notesMasterIdLst>
    <p:notesMasterId r:id="rId27"/>
  </p:notesMasterIdLst>
  <p:handoutMasterIdLst>
    <p:handoutMasterId r:id="rId28"/>
  </p:handoutMasterIdLst>
  <p:sldIdLst>
    <p:sldId id="258" r:id="rId2"/>
    <p:sldId id="264" r:id="rId3"/>
    <p:sldId id="273" r:id="rId4"/>
    <p:sldId id="280" r:id="rId5"/>
    <p:sldId id="281" r:id="rId6"/>
    <p:sldId id="282" r:id="rId7"/>
    <p:sldId id="283" r:id="rId8"/>
    <p:sldId id="284" r:id="rId9"/>
    <p:sldId id="285" r:id="rId10"/>
    <p:sldId id="286" r:id="rId11"/>
    <p:sldId id="287" r:id="rId12"/>
    <p:sldId id="288" r:id="rId13"/>
    <p:sldId id="289" r:id="rId14"/>
    <p:sldId id="290" r:id="rId15"/>
    <p:sldId id="291" r:id="rId16"/>
    <p:sldId id="292" r:id="rId17"/>
    <p:sldId id="293" r:id="rId18"/>
    <p:sldId id="294" r:id="rId19"/>
    <p:sldId id="295" r:id="rId20"/>
    <p:sldId id="296" r:id="rId21"/>
    <p:sldId id="297" r:id="rId22"/>
    <p:sldId id="298" r:id="rId23"/>
    <p:sldId id="299" r:id="rId24"/>
    <p:sldId id="279" r:id="rId25"/>
    <p:sldId id="267" r:id="rId26"/>
  </p:sldIdLst>
  <p:sldSz cx="9144000" cy="6858000" type="screen4x3"/>
  <p:notesSz cx="6858000" cy="9144000"/>
  <p:embeddedFontLst>
    <p:embeddedFont>
      <p:font typeface="Calibri" panose="020F0502020204030204" pitchFamily="34" charset="0"/>
      <p:regular r:id="rId29"/>
      <p:bold r:id="rId30"/>
      <p:italic r:id="rId31"/>
      <p:boldItalic r:id="rId32"/>
    </p:embeddedFont>
    <p:embeddedFont>
      <p:font typeface="Twinkl" panose="020B0604020202020204" charset="0"/>
      <p:regular r:id="rId33"/>
      <p:bold r:id="rId34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  <p15:guide id="4" pos="340" userDrawn="1">
          <p15:clr>
            <a:srgbClr val="A4A3A4"/>
          </p15:clr>
        </p15:guide>
        <p15:guide id="5" orient="horz" pos="3974" userDrawn="1">
          <p15:clr>
            <a:srgbClr val="A4A3A4"/>
          </p15:clr>
        </p15:guide>
        <p15:guide id="6" pos="5420" userDrawn="1">
          <p15:clr>
            <a:srgbClr val="A4A3A4"/>
          </p15:clr>
        </p15:guide>
        <p15:guide id="7" orient="horz" pos="346" userDrawn="1">
          <p15:clr>
            <a:srgbClr val="A4A3A4"/>
          </p15:clr>
        </p15:guide>
        <p15:guide id="8" pos="476" userDrawn="1">
          <p15:clr>
            <a:srgbClr val="A4A3A4"/>
          </p15:clr>
        </p15:guide>
        <p15:guide id="9" orient="horz" pos="482" userDrawn="1">
          <p15:clr>
            <a:srgbClr val="A4A3A4"/>
          </p15:clr>
        </p15:guide>
        <p15:guide id="10" orient="horz" pos="3838" userDrawn="1">
          <p15:clr>
            <a:srgbClr val="A4A3A4"/>
          </p15:clr>
        </p15:guide>
        <p15:guide id="11" pos="5284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AA1D9"/>
    <a:srgbClr val="ACDDFC"/>
    <a:srgbClr val="5E9B72"/>
    <a:srgbClr val="436D51"/>
    <a:srgbClr val="FFFFFF"/>
    <a:srgbClr val="18A0DB"/>
    <a:srgbClr val="DE1E5A"/>
    <a:srgbClr val="BC0105"/>
    <a:srgbClr val="4DB1E3"/>
    <a:srgbClr val="80C1E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14" autoAdjust="0"/>
    <p:restoredTop sz="94660"/>
  </p:normalViewPr>
  <p:slideViewPr>
    <p:cSldViewPr snapToGrid="0" showGuides="1">
      <p:cViewPr varScale="1">
        <p:scale>
          <a:sx n="85" d="100"/>
          <a:sy n="85" d="100"/>
        </p:scale>
        <p:origin x="990" y="84"/>
      </p:cViewPr>
      <p:guideLst>
        <p:guide orient="horz" pos="2160"/>
        <p:guide pos="2880"/>
        <p:guide pos="340"/>
        <p:guide orient="horz" pos="3974"/>
        <p:guide pos="5420"/>
        <p:guide orient="horz" pos="346"/>
        <p:guide pos="476"/>
        <p:guide orient="horz" pos="482"/>
        <p:guide orient="horz" pos="3838"/>
        <p:guide pos="5284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 showGuides="1">
      <p:cViewPr varScale="1">
        <p:scale>
          <a:sx n="77" d="100"/>
          <a:sy n="77" d="100"/>
        </p:scale>
        <p:origin x="2646" y="9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font" Target="fonts/font6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5.fntdata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4.fntdata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3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font" Target="fonts/font2.fntdata"/><Relationship Id="rId35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B34F151-63AC-41CE-96F5-7702E930870C}" type="datetimeFigureOut">
              <a:rPr lang="en-GB" smtClean="0"/>
              <a:t>09/07/2020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676B846-B279-40AC-BFF5-DBC4013370C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453970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D02C5D1-7818-41B5-ABAD-5E4B38A5388F}" type="datetimeFigureOut">
              <a:rPr lang="en-GB" smtClean="0"/>
              <a:t>09/07/2020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A521341-850D-40E1-BB3D-87946DC9B06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470487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twinkl.co.uk/" TargetMode="External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twinkl.co.uk/" TargetMode="External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2767" y="6196125"/>
            <a:ext cx="576495" cy="580719"/>
          </a:xfrm>
          <a:prstGeom prst="rect">
            <a:avLst/>
          </a:prstGeom>
        </p:spPr>
      </p:pic>
      <p:sp>
        <p:nvSpPr>
          <p:cNvPr id="2" name="Rectangle 1">
            <a:hlinkClick r:id="rId3"/>
          </p:cNvPr>
          <p:cNvSpPr/>
          <p:nvPr userDrawn="1"/>
        </p:nvSpPr>
        <p:spPr>
          <a:xfrm>
            <a:off x="4137660" y="5561814"/>
            <a:ext cx="868680" cy="5530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370407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with Bo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 userDrawn="1"/>
        </p:nvSpPr>
        <p:spPr bwMode="auto">
          <a:xfrm>
            <a:off x="457198" y="438151"/>
            <a:ext cx="8220075" cy="5957887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1350" dirty="0">
                <a:latin typeface="Twinkl" pitchFamily="50" charset="0"/>
              </a:rPr>
              <a:t> </a:t>
            </a:r>
          </a:p>
        </p:txBody>
      </p:sp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72497" y="5734211"/>
            <a:ext cx="576495" cy="5807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98710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 userDrawn="1"/>
        </p:nvSpPr>
        <p:spPr bwMode="auto">
          <a:xfrm>
            <a:off x="457198" y="438151"/>
            <a:ext cx="8220075" cy="5957887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1350" dirty="0">
                <a:latin typeface="Twinkl" pitchFamily="50" charset="0"/>
              </a:rPr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457198" y="478895"/>
            <a:ext cx="8220075" cy="994306"/>
          </a:xfrm>
        </p:spPr>
        <p:txBody>
          <a:bodyPr>
            <a:noAutofit/>
          </a:bodyPr>
          <a:lstStyle>
            <a:lvl1pPr>
              <a:defRPr>
                <a:latin typeface="Twinkl" pitchFamily="2" charset="0"/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10794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ims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575232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2767" y="6196125"/>
            <a:ext cx="576495" cy="580719"/>
          </a:xfrm>
          <a:prstGeom prst="rect">
            <a:avLst/>
          </a:prstGeom>
        </p:spPr>
      </p:pic>
      <p:sp>
        <p:nvSpPr>
          <p:cNvPr id="4" name="Rectangle 3">
            <a:hlinkClick r:id="rId3"/>
          </p:cNvPr>
          <p:cNvSpPr/>
          <p:nvPr userDrawn="1"/>
        </p:nvSpPr>
        <p:spPr>
          <a:xfrm>
            <a:off x="4137660" y="3152488"/>
            <a:ext cx="868680" cy="5530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819737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7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89745" y="695325"/>
            <a:ext cx="8164510" cy="1150938"/>
          </a:xfrm>
          <a:prstGeom prst="roundRect">
            <a:avLst>
              <a:gd name="adj" fmla="val 9641"/>
            </a:avLst>
          </a:prstGeom>
          <a:noFill/>
          <a:ln w="25400">
            <a:noFill/>
          </a:ln>
        </p:spPr>
        <p:txBody>
          <a:bodyPr vert="horz" lIns="252000" tIns="252000" rIns="252000" bIns="252000" rtlCol="0" anchor="ctr" anchorCtr="1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89745" y="1957386"/>
            <a:ext cx="8164510" cy="4387851"/>
          </a:xfrm>
          <a:prstGeom prst="roundRect">
            <a:avLst>
              <a:gd name="adj" fmla="val 2585"/>
            </a:avLst>
          </a:prstGeom>
          <a:noFill/>
          <a:ln w="25400">
            <a:noFill/>
          </a:ln>
        </p:spPr>
        <p:txBody>
          <a:bodyPr vert="horz" lIns="252000" tIns="252000" rIns="252000" bIns="25200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3892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7" r:id="rId2"/>
    <p:sldLayoutId id="2147483662" r:id="rId3"/>
    <p:sldLayoutId id="2147483663" r:id="rId4"/>
    <p:sldLayoutId id="2147483666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b="1" kern="1200">
          <a:solidFill>
            <a:srgbClr val="1C1C1C"/>
          </a:solidFill>
          <a:latin typeface="Twinkl" pitchFamily="50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1800" kern="1200">
          <a:solidFill>
            <a:srgbClr val="1C1C1C"/>
          </a:solidFill>
          <a:latin typeface="Twinkl" pitchFamily="50" charset="0"/>
          <a:ea typeface="Twinkl" pitchFamily="2" charset="0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rgbClr val="1C1C1C"/>
          </a:solidFill>
          <a:latin typeface="Twinkl" pitchFamily="50" charset="0"/>
          <a:ea typeface="Twinkl" pitchFamily="2" charset="0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rgbClr val="1C1C1C"/>
          </a:solidFill>
          <a:latin typeface="Twinkl" pitchFamily="50" charset="0"/>
          <a:ea typeface="Twinkl" pitchFamily="2" charset="0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rgbClr val="1C1C1C"/>
          </a:solidFill>
          <a:latin typeface="Twinkl" pitchFamily="50" charset="0"/>
          <a:ea typeface="Twinkl" pitchFamily="2" charset="0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rgbClr val="1C1C1C"/>
          </a:solidFill>
          <a:latin typeface="Twinkl" pitchFamily="50" charset="0"/>
          <a:ea typeface="Twinkl" pitchFamily="2" charset="0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288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6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6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6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0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ustDataLst>
      <p:tags r:id="rId1"/>
    </p:custDataLst>
    <p:extLst>
      <p:ext uri="{BB962C8B-B14F-4D97-AF65-F5344CB8AC3E}">
        <p14:creationId xmlns:p14="http://schemas.microsoft.com/office/powerpoint/2010/main" val="221188628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755650" y="739246"/>
            <a:ext cx="7632700" cy="61555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GB" sz="2000" dirty="0">
                <a:latin typeface="Twinkl" pitchFamily="2" charset="77"/>
                <a:cs typeface="Calibri" panose="020F0502020204030204" pitchFamily="34" charset="0"/>
              </a:rPr>
              <a:t>Ten green bottles standing on the wall,</a:t>
            </a:r>
          </a:p>
          <a:p>
            <a:r>
              <a:rPr lang="en-GB" sz="2000" dirty="0">
                <a:latin typeface="Twinkl" pitchFamily="2" charset="77"/>
                <a:cs typeface="Calibri" panose="020F0502020204030204" pitchFamily="34" charset="0"/>
              </a:rPr>
              <a:t>Ten green bottles standing on the wall,</a:t>
            </a:r>
          </a:p>
        </p:txBody>
      </p:sp>
      <p:sp>
        <p:nvSpPr>
          <p:cNvPr id="7" name="Rectangle 6"/>
          <p:cNvSpPr/>
          <p:nvPr/>
        </p:nvSpPr>
        <p:spPr>
          <a:xfrm>
            <a:off x="755650" y="1367499"/>
            <a:ext cx="7632700" cy="61555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GB" sz="2000" dirty="0">
                <a:latin typeface="Twinkl" pitchFamily="2" charset="77"/>
                <a:cs typeface="Calibri" panose="020F0502020204030204" pitchFamily="34" charset="0"/>
              </a:rPr>
              <a:t>And if four green bottles should accidentally fall,</a:t>
            </a:r>
          </a:p>
          <a:p>
            <a:r>
              <a:rPr lang="en-GB" sz="2000" dirty="0">
                <a:latin typeface="Twinkl" pitchFamily="2" charset="77"/>
                <a:cs typeface="Calibri" panose="020F0502020204030204" pitchFamily="34" charset="0"/>
              </a:rPr>
              <a:t>There’ll be six green bottles standing on the wall.</a:t>
            </a:r>
            <a:endParaRPr lang="en-GB" sz="2000" dirty="0"/>
          </a:p>
        </p:txBody>
      </p:sp>
      <p:grpSp>
        <p:nvGrpSpPr>
          <p:cNvPr id="19" name="Group 18"/>
          <p:cNvGrpSpPr/>
          <p:nvPr/>
        </p:nvGrpSpPr>
        <p:grpSpPr>
          <a:xfrm>
            <a:off x="444500" y="3168137"/>
            <a:ext cx="8242300" cy="3245363"/>
            <a:chOff x="444500" y="3168137"/>
            <a:chExt cx="8242300" cy="3245363"/>
          </a:xfrm>
        </p:grpSpPr>
        <p:pic>
          <p:nvPicPr>
            <p:cNvPr id="2" name="Picture 1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03450" y="3168137"/>
              <a:ext cx="4737101" cy="2383227"/>
            </a:xfrm>
            <a:prstGeom prst="rect">
              <a:avLst/>
            </a:prstGeom>
          </p:spPr>
        </p:pic>
        <p:pic>
          <p:nvPicPr>
            <p:cNvPr id="4" name="Picture 3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860" r="5000" b="70423"/>
            <a:stretch/>
          </p:blipFill>
          <p:spPr>
            <a:xfrm>
              <a:off x="444500" y="4813538"/>
              <a:ext cx="8242300" cy="1599962"/>
            </a:xfrm>
            <a:prstGeom prst="roundRect">
              <a:avLst>
                <a:gd name="adj" fmla="val 10062"/>
              </a:avLst>
            </a:prstGeom>
          </p:spPr>
        </p:pic>
      </p:grpSp>
      <p:pic>
        <p:nvPicPr>
          <p:cNvPr id="8" name="Picture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5629" y="2329881"/>
            <a:ext cx="350976" cy="1093814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8704" y="2367241"/>
            <a:ext cx="350976" cy="1093814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08753" y="2325201"/>
            <a:ext cx="350976" cy="1093814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8802" y="2293671"/>
            <a:ext cx="350976" cy="1093814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4422" y="2325201"/>
            <a:ext cx="350976" cy="1093814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2569299" y="5441791"/>
            <a:ext cx="717550" cy="67710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/>
            <a:r>
              <a:rPr lang="en-GB" sz="4400" dirty="0">
                <a:latin typeface="Twinkl" pitchFamily="2" charset="0"/>
                <a:cs typeface="Calibri" panose="020F0502020204030204" pitchFamily="34" charset="0"/>
              </a:rPr>
              <a:t>6</a:t>
            </a:r>
          </a:p>
        </p:txBody>
      </p:sp>
      <p:sp>
        <p:nvSpPr>
          <p:cNvPr id="15" name="Rectangle 14"/>
          <p:cNvSpPr/>
          <p:nvPr/>
        </p:nvSpPr>
        <p:spPr>
          <a:xfrm>
            <a:off x="3391262" y="5441791"/>
            <a:ext cx="717550" cy="67710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/>
            <a:r>
              <a:rPr lang="en-GB" sz="4400" dirty="0">
                <a:latin typeface="Twinkl" pitchFamily="2" charset="0"/>
                <a:cs typeface="Calibri" panose="020F0502020204030204" pitchFamily="34" charset="0"/>
              </a:rPr>
              <a:t>+</a:t>
            </a:r>
          </a:p>
        </p:txBody>
      </p:sp>
      <p:sp>
        <p:nvSpPr>
          <p:cNvPr id="16" name="Rectangle 15"/>
          <p:cNvSpPr/>
          <p:nvPr/>
        </p:nvSpPr>
        <p:spPr>
          <a:xfrm>
            <a:off x="4213225" y="5441791"/>
            <a:ext cx="717550" cy="67710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/>
            <a:r>
              <a:rPr lang="en-GB" sz="4400" dirty="0">
                <a:latin typeface="Twinkl" pitchFamily="2" charset="0"/>
                <a:cs typeface="Calibri" panose="020F0502020204030204" pitchFamily="34" charset="0"/>
              </a:rPr>
              <a:t>4</a:t>
            </a:r>
          </a:p>
        </p:txBody>
      </p:sp>
      <p:sp>
        <p:nvSpPr>
          <p:cNvPr id="17" name="Rectangle 16"/>
          <p:cNvSpPr/>
          <p:nvPr/>
        </p:nvSpPr>
        <p:spPr>
          <a:xfrm>
            <a:off x="5035188" y="5441791"/>
            <a:ext cx="717550" cy="67710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/>
            <a:r>
              <a:rPr lang="en-GB" sz="4400" dirty="0">
                <a:latin typeface="Twinkl" pitchFamily="2" charset="0"/>
                <a:cs typeface="Calibri" panose="020F0502020204030204" pitchFamily="34" charset="0"/>
              </a:rPr>
              <a:t>=</a:t>
            </a:r>
          </a:p>
        </p:txBody>
      </p:sp>
      <p:sp>
        <p:nvSpPr>
          <p:cNvPr id="18" name="Rectangle 17"/>
          <p:cNvSpPr/>
          <p:nvPr/>
        </p:nvSpPr>
        <p:spPr>
          <a:xfrm>
            <a:off x="5857150" y="5441791"/>
            <a:ext cx="717550" cy="67710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/>
            <a:r>
              <a:rPr lang="en-GB" sz="4400" dirty="0">
                <a:latin typeface="Twinkl" pitchFamily="2" charset="0"/>
                <a:cs typeface="Calibri" panose="020F0502020204030204" pitchFamily="34" charset="0"/>
              </a:rPr>
              <a:t>10</a:t>
            </a:r>
          </a:p>
        </p:txBody>
      </p:sp>
      <p:pic>
        <p:nvPicPr>
          <p:cNvPr id="20" name="Picture 1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62836" y="2351726"/>
            <a:ext cx="350976" cy="1093814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35911" y="2305006"/>
            <a:ext cx="350976" cy="1093814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35960" y="2305006"/>
            <a:ext cx="350976" cy="1093814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36009" y="2305006"/>
            <a:ext cx="350976" cy="1093814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61629" y="2357558"/>
            <a:ext cx="350976" cy="10938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60527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3.7037E-7 L 0.10121 3.7037E-7 C 0.1467 3.7037E-7 0.2026 0.06898 0.2026 0.125 L 0.2026 0.25 " pathEditMode="relative" rAng="0" ptsTypes="AAAA">
                                      <p:cBhvr>
                                        <p:cTn id="44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122" y="12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000"/>
                            </p:stCondLst>
                            <p:childTnLst>
                              <p:par>
                                <p:cTn id="46" presetID="5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7.40741E-7 L 0.09878 -7.40741E-7 C 0.14305 -7.40741E-7 0.19757 0.06898 0.19757 0.125 L 0.19757 0.25 " pathEditMode="relative" rAng="0" ptsTypes="AAAA">
                                      <p:cBhvr>
                                        <p:cTn id="47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878" y="12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5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7.40741E-7 L 0.0974 -7.40741E-7 C 0.14097 -7.40741E-7 0.19479 0.06898 0.19479 0.125 L 0.19479 0.25 " pathEditMode="relative" rAng="0" ptsTypes="AAAA">
                                      <p:cBhvr>
                                        <p:cTn id="50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740" y="12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6000"/>
                            </p:stCondLst>
                            <p:childTnLst>
                              <p:par>
                                <p:cTn id="52" presetID="5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7.40741E-7 L 0.09583 -7.40741E-7 C 0.13871 -7.40741E-7 0.19167 0.06898 0.19167 0.125 L 0.19167 0.25 " pathEditMode="relative" rAng="0" ptsTypes="AAAA">
                                      <p:cBhvr>
                                        <p:cTn id="53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583" y="12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"/>
                            </p:stCondLst>
                            <p:childTnLst>
                              <p:par>
                                <p:cTn id="6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000"/>
                            </p:stCondLst>
                            <p:childTnLst>
                              <p:par>
                                <p:cTn id="6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1500"/>
                            </p:stCondLst>
                            <p:childTnLst>
                              <p:par>
                                <p:cTn id="6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2000"/>
                            </p:stCondLst>
                            <p:childTnLst>
                              <p:par>
                                <p:cTn id="7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14" grpId="0"/>
      <p:bldP spid="15" grpId="0"/>
      <p:bldP spid="16" grpId="0"/>
      <p:bldP spid="17" grpId="0"/>
      <p:bldP spid="1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val 2"/>
          <p:cNvSpPr/>
          <p:nvPr/>
        </p:nvSpPr>
        <p:spPr>
          <a:xfrm>
            <a:off x="3482112" y="692332"/>
            <a:ext cx="2179776" cy="2179776"/>
          </a:xfrm>
          <a:prstGeom prst="ellipse">
            <a:avLst/>
          </a:prstGeom>
          <a:solidFill>
            <a:srgbClr val="FFFFFF"/>
          </a:solidFill>
          <a:ln w="38100">
            <a:solidFill>
              <a:srgbClr val="5E9B7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6000" dirty="0">
                <a:solidFill>
                  <a:schemeClr val="tx1"/>
                </a:solidFill>
                <a:latin typeface="Twinkl" pitchFamily="2" charset="0"/>
              </a:rPr>
              <a:t>10</a:t>
            </a:r>
          </a:p>
        </p:txBody>
      </p:sp>
      <p:sp>
        <p:nvSpPr>
          <p:cNvPr id="14" name="Rectangle 13"/>
          <p:cNvSpPr/>
          <p:nvPr/>
        </p:nvSpPr>
        <p:spPr>
          <a:xfrm>
            <a:off x="2569299" y="5441791"/>
            <a:ext cx="717550" cy="67710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/>
            <a:r>
              <a:rPr lang="en-GB" sz="4400" dirty="0">
                <a:latin typeface="Twinkl" pitchFamily="2" charset="0"/>
                <a:cs typeface="Calibri" panose="020F0502020204030204" pitchFamily="34" charset="0"/>
              </a:rPr>
              <a:t>6</a:t>
            </a:r>
          </a:p>
        </p:txBody>
      </p:sp>
      <p:sp>
        <p:nvSpPr>
          <p:cNvPr id="15" name="Rectangle 14"/>
          <p:cNvSpPr/>
          <p:nvPr/>
        </p:nvSpPr>
        <p:spPr>
          <a:xfrm>
            <a:off x="3391262" y="5441791"/>
            <a:ext cx="717550" cy="67710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/>
            <a:r>
              <a:rPr lang="en-GB" sz="4400" dirty="0">
                <a:latin typeface="Twinkl" pitchFamily="2" charset="0"/>
                <a:cs typeface="Calibri" panose="020F0502020204030204" pitchFamily="34" charset="0"/>
              </a:rPr>
              <a:t>+</a:t>
            </a:r>
          </a:p>
        </p:txBody>
      </p:sp>
      <p:sp>
        <p:nvSpPr>
          <p:cNvPr id="16" name="Rectangle 15"/>
          <p:cNvSpPr/>
          <p:nvPr/>
        </p:nvSpPr>
        <p:spPr>
          <a:xfrm>
            <a:off x="4213225" y="5441791"/>
            <a:ext cx="717550" cy="67710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/>
            <a:r>
              <a:rPr lang="en-GB" sz="4400" dirty="0">
                <a:latin typeface="Twinkl" pitchFamily="2" charset="0"/>
                <a:cs typeface="Calibri" panose="020F0502020204030204" pitchFamily="34" charset="0"/>
              </a:rPr>
              <a:t>4</a:t>
            </a:r>
          </a:p>
        </p:txBody>
      </p:sp>
      <p:sp>
        <p:nvSpPr>
          <p:cNvPr id="17" name="Rectangle 16"/>
          <p:cNvSpPr/>
          <p:nvPr/>
        </p:nvSpPr>
        <p:spPr>
          <a:xfrm>
            <a:off x="5035188" y="5441791"/>
            <a:ext cx="717550" cy="67710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/>
            <a:r>
              <a:rPr lang="en-GB" sz="4400" dirty="0">
                <a:latin typeface="Twinkl" pitchFamily="2" charset="0"/>
                <a:cs typeface="Calibri" panose="020F0502020204030204" pitchFamily="34" charset="0"/>
              </a:rPr>
              <a:t>=</a:t>
            </a:r>
          </a:p>
        </p:txBody>
      </p:sp>
      <p:sp>
        <p:nvSpPr>
          <p:cNvPr id="18" name="Rectangle 17"/>
          <p:cNvSpPr/>
          <p:nvPr/>
        </p:nvSpPr>
        <p:spPr>
          <a:xfrm>
            <a:off x="5857150" y="5441791"/>
            <a:ext cx="717550" cy="67710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/>
            <a:r>
              <a:rPr lang="en-GB" sz="4400" dirty="0">
                <a:latin typeface="Twinkl" pitchFamily="2" charset="0"/>
                <a:cs typeface="Calibri" panose="020F0502020204030204" pitchFamily="34" charset="0"/>
              </a:rPr>
              <a:t>10</a:t>
            </a:r>
          </a:p>
        </p:txBody>
      </p:sp>
      <p:cxnSp>
        <p:nvCxnSpPr>
          <p:cNvPr id="9" name="Straight Connector 8"/>
          <p:cNvCxnSpPr>
            <a:stCxn id="3" idx="3"/>
            <a:endCxn id="21" idx="7"/>
          </p:cNvCxnSpPr>
          <p:nvPr/>
        </p:nvCxnSpPr>
        <p:spPr>
          <a:xfrm flipH="1">
            <a:off x="3255467" y="2552887"/>
            <a:ext cx="545866" cy="761189"/>
          </a:xfrm>
          <a:prstGeom prst="line">
            <a:avLst/>
          </a:prstGeom>
          <a:ln w="38100">
            <a:solidFill>
              <a:srgbClr val="436D5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/>
          <p:cNvCxnSpPr>
            <a:stCxn id="3" idx="5"/>
            <a:endCxn id="22" idx="1"/>
          </p:cNvCxnSpPr>
          <p:nvPr/>
        </p:nvCxnSpPr>
        <p:spPr>
          <a:xfrm>
            <a:off x="5342667" y="2552887"/>
            <a:ext cx="608546" cy="761189"/>
          </a:xfrm>
          <a:prstGeom prst="line">
            <a:avLst/>
          </a:prstGeom>
          <a:ln w="38100">
            <a:solidFill>
              <a:srgbClr val="436D5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Group 4"/>
          <p:cNvGrpSpPr/>
          <p:nvPr/>
        </p:nvGrpSpPr>
        <p:grpSpPr>
          <a:xfrm>
            <a:off x="1394912" y="2994855"/>
            <a:ext cx="2179776" cy="2179776"/>
            <a:chOff x="1394912" y="2994855"/>
            <a:chExt cx="2179776" cy="2179776"/>
          </a:xfrm>
        </p:grpSpPr>
        <p:sp>
          <p:nvSpPr>
            <p:cNvPr id="21" name="Oval 20"/>
            <p:cNvSpPr/>
            <p:nvPr/>
          </p:nvSpPr>
          <p:spPr>
            <a:xfrm>
              <a:off x="1394912" y="2994855"/>
              <a:ext cx="2179776" cy="2179776"/>
            </a:xfrm>
            <a:prstGeom prst="ellipse">
              <a:avLst/>
            </a:prstGeom>
            <a:solidFill>
              <a:schemeClr val="accent4">
                <a:lumMod val="20000"/>
                <a:lumOff val="80000"/>
              </a:schemeClr>
            </a:solidFill>
            <a:ln w="38100">
              <a:solidFill>
                <a:srgbClr val="5E9B7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8" name="Picture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10010" y="4155717"/>
              <a:ext cx="222932" cy="694766"/>
            </a:xfrm>
            <a:prstGeom prst="rect">
              <a:avLst/>
            </a:prstGeom>
          </p:spPr>
        </p:pic>
        <p:pic>
          <p:nvPicPr>
            <p:cNvPr id="23" name="Picture 2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377230" y="3282546"/>
              <a:ext cx="222932" cy="694766"/>
            </a:xfrm>
            <a:prstGeom prst="rect">
              <a:avLst/>
            </a:prstGeom>
          </p:spPr>
        </p:pic>
        <p:pic>
          <p:nvPicPr>
            <p:cNvPr id="24" name="Picture 23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31154" y="3282546"/>
              <a:ext cx="222932" cy="694766"/>
            </a:xfrm>
            <a:prstGeom prst="rect">
              <a:avLst/>
            </a:prstGeom>
          </p:spPr>
        </p:pic>
        <p:pic>
          <p:nvPicPr>
            <p:cNvPr id="26" name="Picture 25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359066" y="4147575"/>
              <a:ext cx="222932" cy="694766"/>
            </a:xfrm>
            <a:prstGeom prst="rect">
              <a:avLst/>
            </a:prstGeom>
          </p:spPr>
        </p:pic>
        <p:pic>
          <p:nvPicPr>
            <p:cNvPr id="20" name="Picture 19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05142" y="4147575"/>
              <a:ext cx="222932" cy="694766"/>
            </a:xfrm>
            <a:prstGeom prst="rect">
              <a:avLst/>
            </a:prstGeom>
          </p:spPr>
        </p:pic>
        <p:pic>
          <p:nvPicPr>
            <p:cNvPr id="27" name="Picture 26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18466" y="3282546"/>
              <a:ext cx="222932" cy="694766"/>
            </a:xfrm>
            <a:prstGeom prst="rect">
              <a:avLst/>
            </a:prstGeom>
          </p:spPr>
        </p:pic>
      </p:grpSp>
      <p:grpSp>
        <p:nvGrpSpPr>
          <p:cNvPr id="6" name="Group 5"/>
          <p:cNvGrpSpPr/>
          <p:nvPr/>
        </p:nvGrpSpPr>
        <p:grpSpPr>
          <a:xfrm>
            <a:off x="5631992" y="2994855"/>
            <a:ext cx="2179776" cy="2179776"/>
            <a:chOff x="5631992" y="2994855"/>
            <a:chExt cx="2179776" cy="2179776"/>
          </a:xfrm>
        </p:grpSpPr>
        <p:sp>
          <p:nvSpPr>
            <p:cNvPr id="22" name="Oval 21"/>
            <p:cNvSpPr/>
            <p:nvPr/>
          </p:nvSpPr>
          <p:spPr>
            <a:xfrm>
              <a:off x="5631992" y="2994855"/>
              <a:ext cx="2179776" cy="2179776"/>
            </a:xfrm>
            <a:prstGeom prst="ellipse">
              <a:avLst/>
            </a:prstGeom>
            <a:solidFill>
              <a:schemeClr val="accent4">
                <a:lumMod val="20000"/>
                <a:lumOff val="80000"/>
              </a:schemeClr>
            </a:solidFill>
            <a:ln w="38100">
              <a:solidFill>
                <a:srgbClr val="5E9B7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25" name="Picture 24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837934" y="3308222"/>
              <a:ext cx="222932" cy="694766"/>
            </a:xfrm>
            <a:prstGeom prst="rect">
              <a:avLst/>
            </a:prstGeom>
          </p:spPr>
        </p:pic>
        <p:pic>
          <p:nvPicPr>
            <p:cNvPr id="38" name="Picture 3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437143" y="3302659"/>
              <a:ext cx="222932" cy="694766"/>
            </a:xfrm>
            <a:prstGeom prst="rect">
              <a:avLst/>
            </a:prstGeom>
          </p:spPr>
        </p:pic>
        <p:pic>
          <p:nvPicPr>
            <p:cNvPr id="37" name="Picture 36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437143" y="4139098"/>
              <a:ext cx="222932" cy="694766"/>
            </a:xfrm>
            <a:prstGeom prst="rect">
              <a:avLst/>
            </a:prstGeom>
          </p:spPr>
        </p:pic>
        <p:pic>
          <p:nvPicPr>
            <p:cNvPr id="19" name="Picture 18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837934" y="4139098"/>
              <a:ext cx="222932" cy="69476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1002490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7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7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5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000"/>
                            </p:stCondLst>
                            <p:childTnLst>
                              <p:par>
                                <p:cTn id="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4" grpId="0"/>
      <p:bldP spid="15" grpId="0"/>
      <p:bldP spid="16" grpId="0"/>
      <p:bldP spid="17" grpId="0"/>
      <p:bldP spid="1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755650" y="739246"/>
            <a:ext cx="7632700" cy="61555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GB" sz="2000" dirty="0">
                <a:latin typeface="Twinkl" pitchFamily="2" charset="77"/>
                <a:cs typeface="Calibri" panose="020F0502020204030204" pitchFamily="34" charset="0"/>
              </a:rPr>
              <a:t>Ten green bottles standing on the wall,</a:t>
            </a:r>
          </a:p>
          <a:p>
            <a:r>
              <a:rPr lang="en-GB" sz="2000" dirty="0">
                <a:latin typeface="Twinkl" pitchFamily="2" charset="77"/>
                <a:cs typeface="Calibri" panose="020F0502020204030204" pitchFamily="34" charset="0"/>
              </a:rPr>
              <a:t>Ten green bottles standing on the wall,</a:t>
            </a:r>
          </a:p>
        </p:txBody>
      </p:sp>
      <p:sp>
        <p:nvSpPr>
          <p:cNvPr id="7" name="Rectangle 6"/>
          <p:cNvSpPr/>
          <p:nvPr/>
        </p:nvSpPr>
        <p:spPr>
          <a:xfrm>
            <a:off x="755650" y="1367499"/>
            <a:ext cx="7632700" cy="61555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GB" sz="2000" dirty="0">
                <a:latin typeface="Twinkl" pitchFamily="2" charset="77"/>
                <a:cs typeface="Calibri" panose="020F0502020204030204" pitchFamily="34" charset="0"/>
              </a:rPr>
              <a:t>And if five green bottles should accidentally fall,</a:t>
            </a:r>
          </a:p>
          <a:p>
            <a:r>
              <a:rPr lang="en-GB" sz="2000" dirty="0">
                <a:latin typeface="Twinkl" pitchFamily="2" charset="77"/>
                <a:cs typeface="Calibri" panose="020F0502020204030204" pitchFamily="34" charset="0"/>
              </a:rPr>
              <a:t>There’ll be five green bottles standing on the wall.</a:t>
            </a:r>
            <a:endParaRPr lang="en-GB" sz="2000" dirty="0"/>
          </a:p>
        </p:txBody>
      </p:sp>
      <p:grpSp>
        <p:nvGrpSpPr>
          <p:cNvPr id="19" name="Group 18"/>
          <p:cNvGrpSpPr/>
          <p:nvPr/>
        </p:nvGrpSpPr>
        <p:grpSpPr>
          <a:xfrm>
            <a:off x="444500" y="3168137"/>
            <a:ext cx="8242300" cy="3245363"/>
            <a:chOff x="444500" y="3168137"/>
            <a:chExt cx="8242300" cy="3245363"/>
          </a:xfrm>
        </p:grpSpPr>
        <p:pic>
          <p:nvPicPr>
            <p:cNvPr id="2" name="Picture 1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03450" y="3168137"/>
              <a:ext cx="4737101" cy="2383227"/>
            </a:xfrm>
            <a:prstGeom prst="rect">
              <a:avLst/>
            </a:prstGeom>
          </p:spPr>
        </p:pic>
        <p:pic>
          <p:nvPicPr>
            <p:cNvPr id="4" name="Picture 3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860" r="5000" b="70423"/>
            <a:stretch/>
          </p:blipFill>
          <p:spPr>
            <a:xfrm>
              <a:off x="444500" y="4813538"/>
              <a:ext cx="8242300" cy="1599962"/>
            </a:xfrm>
            <a:prstGeom prst="roundRect">
              <a:avLst>
                <a:gd name="adj" fmla="val 10062"/>
              </a:avLst>
            </a:prstGeom>
          </p:spPr>
        </p:pic>
      </p:grpSp>
      <p:sp>
        <p:nvSpPr>
          <p:cNvPr id="14" name="Rectangle 13"/>
          <p:cNvSpPr/>
          <p:nvPr/>
        </p:nvSpPr>
        <p:spPr>
          <a:xfrm>
            <a:off x="2569299" y="5441791"/>
            <a:ext cx="717550" cy="67710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/>
            <a:r>
              <a:rPr lang="en-GB" sz="4400" dirty="0">
                <a:latin typeface="Twinkl" pitchFamily="2" charset="0"/>
                <a:cs typeface="Calibri" panose="020F0502020204030204" pitchFamily="34" charset="0"/>
              </a:rPr>
              <a:t>5</a:t>
            </a:r>
          </a:p>
        </p:txBody>
      </p:sp>
      <p:sp>
        <p:nvSpPr>
          <p:cNvPr id="15" name="Rectangle 14"/>
          <p:cNvSpPr/>
          <p:nvPr/>
        </p:nvSpPr>
        <p:spPr>
          <a:xfrm>
            <a:off x="3391262" y="5441791"/>
            <a:ext cx="717550" cy="67710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/>
            <a:r>
              <a:rPr lang="en-GB" sz="4400" dirty="0">
                <a:latin typeface="Twinkl" pitchFamily="2" charset="0"/>
                <a:cs typeface="Calibri" panose="020F0502020204030204" pitchFamily="34" charset="0"/>
              </a:rPr>
              <a:t>+</a:t>
            </a:r>
          </a:p>
        </p:txBody>
      </p:sp>
      <p:sp>
        <p:nvSpPr>
          <p:cNvPr id="16" name="Rectangle 15"/>
          <p:cNvSpPr/>
          <p:nvPr/>
        </p:nvSpPr>
        <p:spPr>
          <a:xfrm>
            <a:off x="4213225" y="5441791"/>
            <a:ext cx="717550" cy="67710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/>
            <a:r>
              <a:rPr lang="en-GB" sz="4400" dirty="0">
                <a:latin typeface="Twinkl" pitchFamily="2" charset="0"/>
                <a:cs typeface="Calibri" panose="020F0502020204030204" pitchFamily="34" charset="0"/>
              </a:rPr>
              <a:t>5</a:t>
            </a:r>
          </a:p>
        </p:txBody>
      </p:sp>
      <p:sp>
        <p:nvSpPr>
          <p:cNvPr id="17" name="Rectangle 16"/>
          <p:cNvSpPr/>
          <p:nvPr/>
        </p:nvSpPr>
        <p:spPr>
          <a:xfrm>
            <a:off x="5035188" y="5441791"/>
            <a:ext cx="717550" cy="67710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/>
            <a:r>
              <a:rPr lang="en-GB" sz="4400" dirty="0">
                <a:latin typeface="Twinkl" pitchFamily="2" charset="0"/>
                <a:cs typeface="Calibri" panose="020F0502020204030204" pitchFamily="34" charset="0"/>
              </a:rPr>
              <a:t>=</a:t>
            </a:r>
          </a:p>
        </p:txBody>
      </p:sp>
      <p:sp>
        <p:nvSpPr>
          <p:cNvPr id="18" name="Rectangle 17"/>
          <p:cNvSpPr/>
          <p:nvPr/>
        </p:nvSpPr>
        <p:spPr>
          <a:xfrm>
            <a:off x="5857150" y="5441791"/>
            <a:ext cx="717550" cy="67710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/>
            <a:r>
              <a:rPr lang="en-GB" sz="4400" dirty="0">
                <a:latin typeface="Twinkl" pitchFamily="2" charset="0"/>
                <a:cs typeface="Calibri" panose="020F0502020204030204" pitchFamily="34" charset="0"/>
              </a:rPr>
              <a:t>10</a:t>
            </a:r>
          </a:p>
        </p:txBody>
      </p:sp>
      <p:pic>
        <p:nvPicPr>
          <p:cNvPr id="25" name="Picture 2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5629" y="2329881"/>
            <a:ext cx="350976" cy="1093814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8704" y="2367241"/>
            <a:ext cx="350976" cy="1093814"/>
          </a:xfrm>
          <a:prstGeom prst="rect">
            <a:avLst/>
          </a:prstGeom>
        </p:spPr>
      </p:pic>
      <p:pic>
        <p:nvPicPr>
          <p:cNvPr id="27" name="Picture 2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08753" y="2325201"/>
            <a:ext cx="350976" cy="1093814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8802" y="2293671"/>
            <a:ext cx="350976" cy="1093814"/>
          </a:xfrm>
          <a:prstGeom prst="rect">
            <a:avLst/>
          </a:prstGeom>
        </p:spPr>
      </p:pic>
      <p:pic>
        <p:nvPicPr>
          <p:cNvPr id="29" name="Picture 2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4422" y="2325201"/>
            <a:ext cx="350976" cy="1093814"/>
          </a:xfrm>
          <a:prstGeom prst="rect">
            <a:avLst/>
          </a:prstGeom>
        </p:spPr>
      </p:pic>
      <p:pic>
        <p:nvPicPr>
          <p:cNvPr id="30" name="Picture 2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62836" y="2351726"/>
            <a:ext cx="350976" cy="1093814"/>
          </a:xfrm>
          <a:prstGeom prst="rect">
            <a:avLst/>
          </a:prstGeom>
        </p:spPr>
      </p:pic>
      <p:pic>
        <p:nvPicPr>
          <p:cNvPr id="31" name="Picture 3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35911" y="2305006"/>
            <a:ext cx="350976" cy="1093814"/>
          </a:xfrm>
          <a:prstGeom prst="rect">
            <a:avLst/>
          </a:prstGeom>
        </p:spPr>
      </p:pic>
      <p:pic>
        <p:nvPicPr>
          <p:cNvPr id="32" name="Picture 3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35960" y="2305006"/>
            <a:ext cx="350976" cy="1093814"/>
          </a:xfrm>
          <a:prstGeom prst="rect">
            <a:avLst/>
          </a:prstGeom>
        </p:spPr>
      </p:pic>
      <p:pic>
        <p:nvPicPr>
          <p:cNvPr id="33" name="Picture 3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36009" y="2305006"/>
            <a:ext cx="350976" cy="1093814"/>
          </a:xfrm>
          <a:prstGeom prst="rect">
            <a:avLst/>
          </a:prstGeom>
        </p:spPr>
      </p:pic>
      <p:pic>
        <p:nvPicPr>
          <p:cNvPr id="34" name="Picture 3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61629" y="2357558"/>
            <a:ext cx="350976" cy="10938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29655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3.7037E-7 L 0.10121 3.7037E-7 C 0.1467 3.7037E-7 0.2026 0.06898 0.2026 0.125 L 0.2026 0.25 " pathEditMode="relative" rAng="0" ptsTypes="AAAA">
                                      <p:cBhvr>
                                        <p:cTn id="44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122" y="12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000"/>
                            </p:stCondLst>
                            <p:childTnLst>
                              <p:par>
                                <p:cTn id="46" presetID="5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7.40741E-7 L 0.09878 -7.40741E-7 C 0.14305 -7.40741E-7 0.19757 0.06898 0.19757 0.125 L 0.19757 0.25 " pathEditMode="relative" rAng="0" ptsTypes="AAAA">
                                      <p:cBhvr>
                                        <p:cTn id="47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878" y="12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5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7.40741E-7 L 0.0974 -7.40741E-7 C 0.14097 -7.40741E-7 0.19479 0.06898 0.19479 0.125 L 0.19479 0.25 " pathEditMode="relative" rAng="0" ptsTypes="AAAA">
                                      <p:cBhvr>
                                        <p:cTn id="50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740" y="12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6000"/>
                            </p:stCondLst>
                            <p:childTnLst>
                              <p:par>
                                <p:cTn id="52" presetID="5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7.40741E-7 L 0.09583 -7.40741E-7 C 0.13871 -7.40741E-7 0.19167 0.06898 0.19167 0.125 L 0.19167 0.25 " pathEditMode="relative" rAng="0" ptsTypes="AAAA">
                                      <p:cBhvr>
                                        <p:cTn id="53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583" y="12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8000"/>
                            </p:stCondLst>
                            <p:childTnLst>
                              <p:par>
                                <p:cTn id="55" presetID="5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-3.7037E-6 L 0.09497 -3.7037E-6 C 0.13768 -3.7037E-6 0.19011 0.06899 0.19011 0.125 L 0.19011 0.25 " pathEditMode="relative" rAng="0" ptsTypes="AAAA">
                                      <p:cBhvr>
                                        <p:cTn id="56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497" y="12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"/>
                            </p:stCondLst>
                            <p:childTnLst>
                              <p:par>
                                <p:cTn id="6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1000"/>
                            </p:stCondLst>
                            <p:childTnLst>
                              <p:par>
                                <p:cTn id="6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500"/>
                            </p:stCondLst>
                            <p:childTnLst>
                              <p:par>
                                <p:cTn id="7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2000"/>
                            </p:stCondLst>
                            <p:childTnLst>
                              <p:par>
                                <p:cTn id="7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14" grpId="0"/>
      <p:bldP spid="15" grpId="0"/>
      <p:bldP spid="16" grpId="0"/>
      <p:bldP spid="17" grpId="0"/>
      <p:bldP spid="1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val 2"/>
          <p:cNvSpPr/>
          <p:nvPr/>
        </p:nvSpPr>
        <p:spPr>
          <a:xfrm>
            <a:off x="3482112" y="692332"/>
            <a:ext cx="2179776" cy="2179776"/>
          </a:xfrm>
          <a:prstGeom prst="ellipse">
            <a:avLst/>
          </a:prstGeom>
          <a:solidFill>
            <a:srgbClr val="FFFFFF"/>
          </a:solidFill>
          <a:ln w="38100">
            <a:solidFill>
              <a:srgbClr val="5E9B7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6000" dirty="0">
                <a:solidFill>
                  <a:schemeClr val="tx1"/>
                </a:solidFill>
                <a:latin typeface="Twinkl" pitchFamily="2" charset="0"/>
              </a:rPr>
              <a:t>10</a:t>
            </a:r>
          </a:p>
        </p:txBody>
      </p:sp>
      <p:sp>
        <p:nvSpPr>
          <p:cNvPr id="14" name="Rectangle 13"/>
          <p:cNvSpPr/>
          <p:nvPr/>
        </p:nvSpPr>
        <p:spPr>
          <a:xfrm>
            <a:off x="2569299" y="5441791"/>
            <a:ext cx="717550" cy="67710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/>
            <a:r>
              <a:rPr lang="en-GB" sz="4400" dirty="0">
                <a:latin typeface="Twinkl" pitchFamily="2" charset="0"/>
                <a:cs typeface="Calibri" panose="020F0502020204030204" pitchFamily="34" charset="0"/>
              </a:rPr>
              <a:t>5</a:t>
            </a:r>
          </a:p>
        </p:txBody>
      </p:sp>
      <p:sp>
        <p:nvSpPr>
          <p:cNvPr id="15" name="Rectangle 14"/>
          <p:cNvSpPr/>
          <p:nvPr/>
        </p:nvSpPr>
        <p:spPr>
          <a:xfrm>
            <a:off x="3391262" y="5441791"/>
            <a:ext cx="717550" cy="67710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/>
            <a:r>
              <a:rPr lang="en-GB" sz="4400" dirty="0">
                <a:latin typeface="Twinkl" pitchFamily="2" charset="0"/>
                <a:cs typeface="Calibri" panose="020F0502020204030204" pitchFamily="34" charset="0"/>
              </a:rPr>
              <a:t>+</a:t>
            </a:r>
          </a:p>
        </p:txBody>
      </p:sp>
      <p:sp>
        <p:nvSpPr>
          <p:cNvPr id="16" name="Rectangle 15"/>
          <p:cNvSpPr/>
          <p:nvPr/>
        </p:nvSpPr>
        <p:spPr>
          <a:xfrm>
            <a:off x="4213225" y="5441791"/>
            <a:ext cx="717550" cy="67710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/>
            <a:r>
              <a:rPr lang="en-GB" sz="4400" dirty="0">
                <a:latin typeface="Twinkl" pitchFamily="2" charset="0"/>
                <a:cs typeface="Calibri" panose="020F0502020204030204" pitchFamily="34" charset="0"/>
              </a:rPr>
              <a:t>5</a:t>
            </a:r>
          </a:p>
        </p:txBody>
      </p:sp>
      <p:sp>
        <p:nvSpPr>
          <p:cNvPr id="17" name="Rectangle 16"/>
          <p:cNvSpPr/>
          <p:nvPr/>
        </p:nvSpPr>
        <p:spPr>
          <a:xfrm>
            <a:off x="5035188" y="5441791"/>
            <a:ext cx="717550" cy="67710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/>
            <a:r>
              <a:rPr lang="en-GB" sz="4400" dirty="0">
                <a:latin typeface="Twinkl" pitchFamily="2" charset="0"/>
                <a:cs typeface="Calibri" panose="020F0502020204030204" pitchFamily="34" charset="0"/>
              </a:rPr>
              <a:t>=</a:t>
            </a:r>
          </a:p>
        </p:txBody>
      </p:sp>
      <p:sp>
        <p:nvSpPr>
          <p:cNvPr id="18" name="Rectangle 17"/>
          <p:cNvSpPr/>
          <p:nvPr/>
        </p:nvSpPr>
        <p:spPr>
          <a:xfrm>
            <a:off x="5857150" y="5441791"/>
            <a:ext cx="717550" cy="67710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/>
            <a:r>
              <a:rPr lang="en-GB" sz="4400" dirty="0">
                <a:latin typeface="Twinkl" pitchFamily="2" charset="0"/>
                <a:cs typeface="Calibri" panose="020F0502020204030204" pitchFamily="34" charset="0"/>
              </a:rPr>
              <a:t>10</a:t>
            </a:r>
          </a:p>
        </p:txBody>
      </p:sp>
      <p:cxnSp>
        <p:nvCxnSpPr>
          <p:cNvPr id="9" name="Straight Connector 8"/>
          <p:cNvCxnSpPr>
            <a:stCxn id="3" idx="3"/>
            <a:endCxn id="21" idx="7"/>
          </p:cNvCxnSpPr>
          <p:nvPr/>
        </p:nvCxnSpPr>
        <p:spPr>
          <a:xfrm flipH="1">
            <a:off x="3255467" y="2552887"/>
            <a:ext cx="545866" cy="761189"/>
          </a:xfrm>
          <a:prstGeom prst="line">
            <a:avLst/>
          </a:prstGeom>
          <a:ln w="38100">
            <a:solidFill>
              <a:srgbClr val="436D5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/>
          <p:cNvCxnSpPr>
            <a:stCxn id="3" idx="5"/>
            <a:endCxn id="22" idx="1"/>
          </p:cNvCxnSpPr>
          <p:nvPr/>
        </p:nvCxnSpPr>
        <p:spPr>
          <a:xfrm>
            <a:off x="5342667" y="2552887"/>
            <a:ext cx="608546" cy="761189"/>
          </a:xfrm>
          <a:prstGeom prst="line">
            <a:avLst/>
          </a:prstGeom>
          <a:ln w="38100">
            <a:solidFill>
              <a:srgbClr val="436D5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Group 3"/>
          <p:cNvGrpSpPr/>
          <p:nvPr/>
        </p:nvGrpSpPr>
        <p:grpSpPr>
          <a:xfrm>
            <a:off x="1394912" y="2994855"/>
            <a:ext cx="2179776" cy="2179776"/>
            <a:chOff x="1394912" y="2994855"/>
            <a:chExt cx="2179776" cy="2179776"/>
          </a:xfrm>
        </p:grpSpPr>
        <p:sp>
          <p:nvSpPr>
            <p:cNvPr id="21" name="Oval 20"/>
            <p:cNvSpPr/>
            <p:nvPr/>
          </p:nvSpPr>
          <p:spPr>
            <a:xfrm>
              <a:off x="1394912" y="2994855"/>
              <a:ext cx="2179776" cy="2179776"/>
            </a:xfrm>
            <a:prstGeom prst="ellipse">
              <a:avLst/>
            </a:prstGeom>
            <a:solidFill>
              <a:schemeClr val="accent4">
                <a:lumMod val="20000"/>
                <a:lumOff val="80000"/>
              </a:schemeClr>
            </a:solidFill>
            <a:ln w="38100">
              <a:solidFill>
                <a:srgbClr val="5E9B7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8" name="Picture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10010" y="4155717"/>
              <a:ext cx="222932" cy="694766"/>
            </a:xfrm>
            <a:prstGeom prst="rect">
              <a:avLst/>
            </a:prstGeom>
          </p:spPr>
        </p:pic>
        <p:pic>
          <p:nvPicPr>
            <p:cNvPr id="24" name="Picture 23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31154" y="3282546"/>
              <a:ext cx="222932" cy="694766"/>
            </a:xfrm>
            <a:prstGeom prst="rect">
              <a:avLst/>
            </a:prstGeom>
          </p:spPr>
        </p:pic>
        <p:pic>
          <p:nvPicPr>
            <p:cNvPr id="26" name="Picture 25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359066" y="3737360"/>
              <a:ext cx="222932" cy="694766"/>
            </a:xfrm>
            <a:prstGeom prst="rect">
              <a:avLst/>
            </a:prstGeom>
          </p:spPr>
        </p:pic>
        <p:pic>
          <p:nvPicPr>
            <p:cNvPr id="20" name="Picture 19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05142" y="4147575"/>
              <a:ext cx="222932" cy="694766"/>
            </a:xfrm>
            <a:prstGeom prst="rect">
              <a:avLst/>
            </a:prstGeom>
          </p:spPr>
        </p:pic>
        <p:pic>
          <p:nvPicPr>
            <p:cNvPr id="27" name="Picture 26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18466" y="3282546"/>
              <a:ext cx="222932" cy="694766"/>
            </a:xfrm>
            <a:prstGeom prst="rect">
              <a:avLst/>
            </a:prstGeom>
          </p:spPr>
        </p:pic>
      </p:grpSp>
      <p:grpSp>
        <p:nvGrpSpPr>
          <p:cNvPr id="2" name="Group 1"/>
          <p:cNvGrpSpPr/>
          <p:nvPr/>
        </p:nvGrpSpPr>
        <p:grpSpPr>
          <a:xfrm>
            <a:off x="5631992" y="2994855"/>
            <a:ext cx="2179776" cy="2179776"/>
            <a:chOff x="5631992" y="2994855"/>
            <a:chExt cx="2179776" cy="2179776"/>
          </a:xfrm>
        </p:grpSpPr>
        <p:sp>
          <p:nvSpPr>
            <p:cNvPr id="22" name="Oval 21"/>
            <p:cNvSpPr/>
            <p:nvPr/>
          </p:nvSpPr>
          <p:spPr>
            <a:xfrm>
              <a:off x="5631992" y="2994855"/>
              <a:ext cx="2179776" cy="2179776"/>
            </a:xfrm>
            <a:prstGeom prst="ellipse">
              <a:avLst/>
            </a:prstGeom>
            <a:solidFill>
              <a:schemeClr val="accent4">
                <a:lumMod val="20000"/>
                <a:lumOff val="80000"/>
              </a:schemeClr>
            </a:solidFill>
            <a:ln w="38100">
              <a:solidFill>
                <a:srgbClr val="5E9B7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25" name="Picture 24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965116" y="3324841"/>
              <a:ext cx="222932" cy="694766"/>
            </a:xfrm>
            <a:prstGeom prst="rect">
              <a:avLst/>
            </a:prstGeom>
          </p:spPr>
        </p:pic>
        <p:pic>
          <p:nvPicPr>
            <p:cNvPr id="38" name="Picture 3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277804" y="3319278"/>
              <a:ext cx="222932" cy="694766"/>
            </a:xfrm>
            <a:prstGeom prst="rect">
              <a:avLst/>
            </a:prstGeom>
          </p:spPr>
        </p:pic>
        <p:pic>
          <p:nvPicPr>
            <p:cNvPr id="37" name="Picture 36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277804" y="4155717"/>
              <a:ext cx="222932" cy="694766"/>
            </a:xfrm>
            <a:prstGeom prst="rect">
              <a:avLst/>
            </a:prstGeom>
          </p:spPr>
        </p:pic>
        <p:pic>
          <p:nvPicPr>
            <p:cNvPr id="19" name="Picture 18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965116" y="4155717"/>
              <a:ext cx="222932" cy="694766"/>
            </a:xfrm>
            <a:prstGeom prst="rect">
              <a:avLst/>
            </a:prstGeom>
          </p:spPr>
        </p:pic>
        <p:pic>
          <p:nvPicPr>
            <p:cNvPr id="23" name="Picture 2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621460" y="3753979"/>
              <a:ext cx="222932" cy="69476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274104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7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5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000"/>
                            </p:stCondLst>
                            <p:childTnLst>
                              <p:par>
                                <p:cTn id="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4" grpId="0"/>
      <p:bldP spid="15" grpId="0"/>
      <p:bldP spid="16" grpId="0"/>
      <p:bldP spid="17" grpId="0"/>
      <p:bldP spid="1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755650" y="739246"/>
            <a:ext cx="7632700" cy="61555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GB" sz="2000" dirty="0">
                <a:latin typeface="Twinkl" pitchFamily="2" charset="77"/>
                <a:cs typeface="Calibri" panose="020F0502020204030204" pitchFamily="34" charset="0"/>
              </a:rPr>
              <a:t>Ten green bottles standing on the wall,</a:t>
            </a:r>
          </a:p>
          <a:p>
            <a:r>
              <a:rPr lang="en-GB" sz="2000" dirty="0">
                <a:latin typeface="Twinkl" pitchFamily="2" charset="77"/>
                <a:cs typeface="Calibri" panose="020F0502020204030204" pitchFamily="34" charset="0"/>
              </a:rPr>
              <a:t>Ten green bottles standing on the wall,</a:t>
            </a:r>
          </a:p>
        </p:txBody>
      </p:sp>
      <p:sp>
        <p:nvSpPr>
          <p:cNvPr id="7" name="Rectangle 6"/>
          <p:cNvSpPr/>
          <p:nvPr/>
        </p:nvSpPr>
        <p:spPr>
          <a:xfrm>
            <a:off x="755650" y="1367499"/>
            <a:ext cx="7632700" cy="61555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GB" sz="2000" dirty="0">
                <a:latin typeface="Twinkl" pitchFamily="2" charset="77"/>
                <a:cs typeface="Calibri" panose="020F0502020204030204" pitchFamily="34" charset="0"/>
              </a:rPr>
              <a:t>And if six green bottles should accidentally fall,</a:t>
            </a:r>
          </a:p>
          <a:p>
            <a:r>
              <a:rPr lang="en-GB" sz="2000" dirty="0">
                <a:latin typeface="Twinkl" pitchFamily="2" charset="77"/>
                <a:cs typeface="Calibri" panose="020F0502020204030204" pitchFamily="34" charset="0"/>
              </a:rPr>
              <a:t>There’ll be four green bottles standing on the wall.</a:t>
            </a:r>
            <a:endParaRPr lang="en-GB" sz="2000" dirty="0"/>
          </a:p>
        </p:txBody>
      </p:sp>
      <p:grpSp>
        <p:nvGrpSpPr>
          <p:cNvPr id="19" name="Group 18"/>
          <p:cNvGrpSpPr/>
          <p:nvPr/>
        </p:nvGrpSpPr>
        <p:grpSpPr>
          <a:xfrm>
            <a:off x="444500" y="3168137"/>
            <a:ext cx="8242300" cy="3245363"/>
            <a:chOff x="444500" y="3168137"/>
            <a:chExt cx="8242300" cy="3245363"/>
          </a:xfrm>
        </p:grpSpPr>
        <p:pic>
          <p:nvPicPr>
            <p:cNvPr id="2" name="Picture 1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03450" y="3168137"/>
              <a:ext cx="4737101" cy="2383227"/>
            </a:xfrm>
            <a:prstGeom prst="rect">
              <a:avLst/>
            </a:prstGeom>
          </p:spPr>
        </p:pic>
        <p:pic>
          <p:nvPicPr>
            <p:cNvPr id="4" name="Picture 3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860" r="5000" b="70423"/>
            <a:stretch/>
          </p:blipFill>
          <p:spPr>
            <a:xfrm>
              <a:off x="444500" y="4813538"/>
              <a:ext cx="8242300" cy="1599962"/>
            </a:xfrm>
            <a:prstGeom prst="roundRect">
              <a:avLst>
                <a:gd name="adj" fmla="val 10062"/>
              </a:avLst>
            </a:prstGeom>
          </p:spPr>
        </p:pic>
      </p:grpSp>
      <p:sp>
        <p:nvSpPr>
          <p:cNvPr id="14" name="Rectangle 13"/>
          <p:cNvSpPr/>
          <p:nvPr/>
        </p:nvSpPr>
        <p:spPr>
          <a:xfrm>
            <a:off x="2569299" y="5441791"/>
            <a:ext cx="717550" cy="67710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/>
            <a:r>
              <a:rPr lang="en-GB" sz="4400" dirty="0">
                <a:latin typeface="Twinkl" pitchFamily="2" charset="0"/>
                <a:cs typeface="Calibri" panose="020F0502020204030204" pitchFamily="34" charset="0"/>
              </a:rPr>
              <a:t>4</a:t>
            </a:r>
          </a:p>
        </p:txBody>
      </p:sp>
      <p:sp>
        <p:nvSpPr>
          <p:cNvPr id="15" name="Rectangle 14"/>
          <p:cNvSpPr/>
          <p:nvPr/>
        </p:nvSpPr>
        <p:spPr>
          <a:xfrm>
            <a:off x="3391262" y="5441791"/>
            <a:ext cx="717550" cy="67710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/>
            <a:r>
              <a:rPr lang="en-GB" sz="4400" dirty="0">
                <a:latin typeface="Twinkl" pitchFamily="2" charset="0"/>
                <a:cs typeface="Calibri" panose="020F0502020204030204" pitchFamily="34" charset="0"/>
              </a:rPr>
              <a:t>+</a:t>
            </a:r>
          </a:p>
        </p:txBody>
      </p:sp>
      <p:sp>
        <p:nvSpPr>
          <p:cNvPr id="16" name="Rectangle 15"/>
          <p:cNvSpPr/>
          <p:nvPr/>
        </p:nvSpPr>
        <p:spPr>
          <a:xfrm>
            <a:off x="4213225" y="5441791"/>
            <a:ext cx="717550" cy="67710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/>
            <a:r>
              <a:rPr lang="en-GB" sz="4400" dirty="0">
                <a:latin typeface="Twinkl" pitchFamily="2" charset="0"/>
                <a:cs typeface="Calibri" panose="020F0502020204030204" pitchFamily="34" charset="0"/>
              </a:rPr>
              <a:t>6</a:t>
            </a:r>
          </a:p>
        </p:txBody>
      </p:sp>
      <p:sp>
        <p:nvSpPr>
          <p:cNvPr id="17" name="Rectangle 16"/>
          <p:cNvSpPr/>
          <p:nvPr/>
        </p:nvSpPr>
        <p:spPr>
          <a:xfrm>
            <a:off x="5035188" y="5441791"/>
            <a:ext cx="717550" cy="67710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/>
            <a:r>
              <a:rPr lang="en-GB" sz="4400" dirty="0">
                <a:latin typeface="Twinkl" pitchFamily="2" charset="0"/>
                <a:cs typeface="Calibri" panose="020F0502020204030204" pitchFamily="34" charset="0"/>
              </a:rPr>
              <a:t>=</a:t>
            </a:r>
          </a:p>
        </p:txBody>
      </p:sp>
      <p:sp>
        <p:nvSpPr>
          <p:cNvPr id="18" name="Rectangle 17"/>
          <p:cNvSpPr/>
          <p:nvPr/>
        </p:nvSpPr>
        <p:spPr>
          <a:xfrm>
            <a:off x="5857150" y="5441791"/>
            <a:ext cx="717550" cy="67710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/>
            <a:r>
              <a:rPr lang="en-GB" sz="4400" dirty="0">
                <a:latin typeface="Twinkl" pitchFamily="2" charset="0"/>
                <a:cs typeface="Calibri" panose="020F0502020204030204" pitchFamily="34" charset="0"/>
              </a:rPr>
              <a:t>10</a:t>
            </a:r>
          </a:p>
        </p:txBody>
      </p:sp>
      <p:pic>
        <p:nvPicPr>
          <p:cNvPr id="25" name="Picture 2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5629" y="2329881"/>
            <a:ext cx="350976" cy="1093814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8704" y="2367241"/>
            <a:ext cx="350976" cy="1093814"/>
          </a:xfrm>
          <a:prstGeom prst="rect">
            <a:avLst/>
          </a:prstGeom>
        </p:spPr>
      </p:pic>
      <p:pic>
        <p:nvPicPr>
          <p:cNvPr id="27" name="Picture 2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08753" y="2325201"/>
            <a:ext cx="350976" cy="1093814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8802" y="2293671"/>
            <a:ext cx="350976" cy="1093814"/>
          </a:xfrm>
          <a:prstGeom prst="rect">
            <a:avLst/>
          </a:prstGeom>
        </p:spPr>
      </p:pic>
      <p:pic>
        <p:nvPicPr>
          <p:cNvPr id="29" name="Picture 2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4422" y="2325201"/>
            <a:ext cx="350976" cy="1093814"/>
          </a:xfrm>
          <a:prstGeom prst="rect">
            <a:avLst/>
          </a:prstGeom>
        </p:spPr>
      </p:pic>
      <p:pic>
        <p:nvPicPr>
          <p:cNvPr id="30" name="Picture 2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62836" y="2351726"/>
            <a:ext cx="350976" cy="1093814"/>
          </a:xfrm>
          <a:prstGeom prst="rect">
            <a:avLst/>
          </a:prstGeom>
        </p:spPr>
      </p:pic>
      <p:pic>
        <p:nvPicPr>
          <p:cNvPr id="31" name="Picture 3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35911" y="2305006"/>
            <a:ext cx="350976" cy="1093814"/>
          </a:xfrm>
          <a:prstGeom prst="rect">
            <a:avLst/>
          </a:prstGeom>
        </p:spPr>
      </p:pic>
      <p:pic>
        <p:nvPicPr>
          <p:cNvPr id="32" name="Picture 3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35960" y="2305006"/>
            <a:ext cx="350976" cy="1093814"/>
          </a:xfrm>
          <a:prstGeom prst="rect">
            <a:avLst/>
          </a:prstGeom>
        </p:spPr>
      </p:pic>
      <p:pic>
        <p:nvPicPr>
          <p:cNvPr id="33" name="Picture 3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36009" y="2305006"/>
            <a:ext cx="350976" cy="1093814"/>
          </a:xfrm>
          <a:prstGeom prst="rect">
            <a:avLst/>
          </a:prstGeom>
        </p:spPr>
      </p:pic>
      <p:pic>
        <p:nvPicPr>
          <p:cNvPr id="34" name="Picture 3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61629" y="2357558"/>
            <a:ext cx="350976" cy="10938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27857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3.7037E-7 L 0.10121 3.7037E-7 C 0.1467 3.7037E-7 0.2026 0.06898 0.2026 0.125 L 0.2026 0.25 " pathEditMode="relative" rAng="0" ptsTypes="AAAA">
                                      <p:cBhvr>
                                        <p:cTn id="44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122" y="12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000"/>
                            </p:stCondLst>
                            <p:childTnLst>
                              <p:par>
                                <p:cTn id="46" presetID="5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7.40741E-7 L 0.09878 -7.40741E-7 C 0.14305 -7.40741E-7 0.19757 0.06898 0.19757 0.125 L 0.19757 0.25 " pathEditMode="relative" rAng="0" ptsTypes="AAAA">
                                      <p:cBhvr>
                                        <p:cTn id="47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878" y="12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5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7.40741E-7 L 0.0974 -7.40741E-7 C 0.14097 -7.40741E-7 0.19479 0.06898 0.19479 0.125 L 0.19479 0.25 " pathEditMode="relative" rAng="0" ptsTypes="AAAA">
                                      <p:cBhvr>
                                        <p:cTn id="50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740" y="12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6000"/>
                            </p:stCondLst>
                            <p:childTnLst>
                              <p:par>
                                <p:cTn id="52" presetID="5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7.40741E-7 L 0.09583 -7.40741E-7 C 0.13871 -7.40741E-7 0.19167 0.06898 0.19167 0.125 L 0.19167 0.25 " pathEditMode="relative" rAng="0" ptsTypes="AAAA">
                                      <p:cBhvr>
                                        <p:cTn id="53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583" y="12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8000"/>
                            </p:stCondLst>
                            <p:childTnLst>
                              <p:par>
                                <p:cTn id="55" presetID="5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-3.7037E-6 L 0.09497 -3.7037E-6 C 0.13768 -3.7037E-6 0.19011 0.06899 0.19011 0.125 L 0.19011 0.25 " pathEditMode="relative" rAng="0" ptsTypes="AAAA">
                                      <p:cBhvr>
                                        <p:cTn id="56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497" y="12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0000"/>
                            </p:stCondLst>
                            <p:childTnLst>
                              <p:par>
                                <p:cTn id="58" presetID="5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0 L 0.09427 0 C 0.13663 0 0.18871 0.06898 0.18871 0.125 L 0.18871 0.25 " pathEditMode="relative" rAng="0" ptsTypes="AAAA">
                                      <p:cBhvr>
                                        <p:cTn id="59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427" y="12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00"/>
                            </p:stCondLst>
                            <p:childTnLst>
                              <p:par>
                                <p:cTn id="6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1000"/>
                            </p:stCondLst>
                            <p:childTnLst>
                              <p:par>
                                <p:cTn id="7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1500"/>
                            </p:stCondLst>
                            <p:childTnLst>
                              <p:par>
                                <p:cTn id="7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2000"/>
                            </p:stCondLst>
                            <p:childTnLst>
                              <p:par>
                                <p:cTn id="7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14" grpId="0"/>
      <p:bldP spid="15" grpId="0"/>
      <p:bldP spid="16" grpId="0"/>
      <p:bldP spid="17" grpId="0"/>
      <p:bldP spid="1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val 2"/>
          <p:cNvSpPr/>
          <p:nvPr/>
        </p:nvSpPr>
        <p:spPr>
          <a:xfrm>
            <a:off x="3482112" y="692332"/>
            <a:ext cx="2179776" cy="2179776"/>
          </a:xfrm>
          <a:prstGeom prst="ellipse">
            <a:avLst/>
          </a:prstGeom>
          <a:solidFill>
            <a:srgbClr val="FFFFFF"/>
          </a:solidFill>
          <a:ln w="38100">
            <a:solidFill>
              <a:srgbClr val="5E9B7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6000" dirty="0">
                <a:solidFill>
                  <a:schemeClr val="tx1"/>
                </a:solidFill>
                <a:latin typeface="Twinkl" pitchFamily="2" charset="0"/>
              </a:rPr>
              <a:t>10</a:t>
            </a:r>
          </a:p>
        </p:txBody>
      </p:sp>
      <p:sp>
        <p:nvSpPr>
          <p:cNvPr id="14" name="Rectangle 13"/>
          <p:cNvSpPr/>
          <p:nvPr/>
        </p:nvSpPr>
        <p:spPr>
          <a:xfrm>
            <a:off x="2569299" y="5441791"/>
            <a:ext cx="717550" cy="67710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/>
            <a:r>
              <a:rPr lang="en-GB" sz="4400" dirty="0">
                <a:latin typeface="Twinkl" pitchFamily="2" charset="0"/>
                <a:cs typeface="Calibri" panose="020F0502020204030204" pitchFamily="34" charset="0"/>
              </a:rPr>
              <a:t>4</a:t>
            </a:r>
          </a:p>
        </p:txBody>
      </p:sp>
      <p:sp>
        <p:nvSpPr>
          <p:cNvPr id="15" name="Rectangle 14"/>
          <p:cNvSpPr/>
          <p:nvPr/>
        </p:nvSpPr>
        <p:spPr>
          <a:xfrm>
            <a:off x="3391262" y="5441791"/>
            <a:ext cx="717550" cy="67710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/>
            <a:r>
              <a:rPr lang="en-GB" sz="4400" dirty="0">
                <a:latin typeface="Twinkl" pitchFamily="2" charset="0"/>
                <a:cs typeface="Calibri" panose="020F0502020204030204" pitchFamily="34" charset="0"/>
              </a:rPr>
              <a:t>+</a:t>
            </a:r>
          </a:p>
        </p:txBody>
      </p:sp>
      <p:sp>
        <p:nvSpPr>
          <p:cNvPr id="16" name="Rectangle 15"/>
          <p:cNvSpPr/>
          <p:nvPr/>
        </p:nvSpPr>
        <p:spPr>
          <a:xfrm>
            <a:off x="4213225" y="5441791"/>
            <a:ext cx="717550" cy="67710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/>
            <a:r>
              <a:rPr lang="en-GB" sz="4400" dirty="0">
                <a:latin typeface="Twinkl" pitchFamily="2" charset="0"/>
                <a:cs typeface="Calibri" panose="020F0502020204030204" pitchFamily="34" charset="0"/>
              </a:rPr>
              <a:t>6</a:t>
            </a:r>
          </a:p>
        </p:txBody>
      </p:sp>
      <p:sp>
        <p:nvSpPr>
          <p:cNvPr id="17" name="Rectangle 16"/>
          <p:cNvSpPr/>
          <p:nvPr/>
        </p:nvSpPr>
        <p:spPr>
          <a:xfrm>
            <a:off x="5035188" y="5441791"/>
            <a:ext cx="717550" cy="67710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/>
            <a:r>
              <a:rPr lang="en-GB" sz="4400" dirty="0">
                <a:latin typeface="Twinkl" pitchFamily="2" charset="0"/>
                <a:cs typeface="Calibri" panose="020F0502020204030204" pitchFamily="34" charset="0"/>
              </a:rPr>
              <a:t>=</a:t>
            </a:r>
          </a:p>
        </p:txBody>
      </p:sp>
      <p:sp>
        <p:nvSpPr>
          <p:cNvPr id="18" name="Rectangle 17"/>
          <p:cNvSpPr/>
          <p:nvPr/>
        </p:nvSpPr>
        <p:spPr>
          <a:xfrm>
            <a:off x="5857150" y="5441791"/>
            <a:ext cx="717550" cy="67710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/>
            <a:r>
              <a:rPr lang="en-GB" sz="4400" dirty="0">
                <a:latin typeface="Twinkl" pitchFamily="2" charset="0"/>
                <a:cs typeface="Calibri" panose="020F0502020204030204" pitchFamily="34" charset="0"/>
              </a:rPr>
              <a:t>10</a:t>
            </a:r>
          </a:p>
        </p:txBody>
      </p:sp>
      <p:cxnSp>
        <p:nvCxnSpPr>
          <p:cNvPr id="9" name="Straight Connector 8"/>
          <p:cNvCxnSpPr>
            <a:stCxn id="3" idx="3"/>
            <a:endCxn id="21" idx="7"/>
          </p:cNvCxnSpPr>
          <p:nvPr/>
        </p:nvCxnSpPr>
        <p:spPr>
          <a:xfrm flipH="1">
            <a:off x="3255467" y="2552887"/>
            <a:ext cx="545866" cy="761189"/>
          </a:xfrm>
          <a:prstGeom prst="line">
            <a:avLst/>
          </a:prstGeom>
          <a:ln w="38100">
            <a:solidFill>
              <a:srgbClr val="436D5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/>
          <p:cNvCxnSpPr>
            <a:stCxn id="3" idx="5"/>
            <a:endCxn id="22" idx="1"/>
          </p:cNvCxnSpPr>
          <p:nvPr/>
        </p:nvCxnSpPr>
        <p:spPr>
          <a:xfrm>
            <a:off x="5342667" y="2552887"/>
            <a:ext cx="608546" cy="761189"/>
          </a:xfrm>
          <a:prstGeom prst="line">
            <a:avLst/>
          </a:prstGeom>
          <a:ln w="38100">
            <a:solidFill>
              <a:srgbClr val="436D5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/>
          <p:cNvGrpSpPr/>
          <p:nvPr/>
        </p:nvGrpSpPr>
        <p:grpSpPr>
          <a:xfrm>
            <a:off x="5631992" y="2994855"/>
            <a:ext cx="2179776" cy="2179776"/>
            <a:chOff x="1394912" y="2994855"/>
            <a:chExt cx="2179776" cy="2179776"/>
          </a:xfrm>
        </p:grpSpPr>
        <p:sp>
          <p:nvSpPr>
            <p:cNvPr id="30" name="Oval 29"/>
            <p:cNvSpPr/>
            <p:nvPr/>
          </p:nvSpPr>
          <p:spPr>
            <a:xfrm>
              <a:off x="1394912" y="2994855"/>
              <a:ext cx="2179776" cy="2179776"/>
            </a:xfrm>
            <a:prstGeom prst="ellipse">
              <a:avLst/>
            </a:prstGeom>
            <a:solidFill>
              <a:schemeClr val="accent4">
                <a:lumMod val="20000"/>
                <a:lumOff val="80000"/>
              </a:schemeClr>
            </a:solidFill>
            <a:ln w="38100">
              <a:solidFill>
                <a:srgbClr val="5E9B7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31" name="Picture 30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10010" y="4155717"/>
              <a:ext cx="222932" cy="694766"/>
            </a:xfrm>
            <a:prstGeom prst="rect">
              <a:avLst/>
            </a:prstGeom>
          </p:spPr>
        </p:pic>
        <p:pic>
          <p:nvPicPr>
            <p:cNvPr id="32" name="Picture 31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377230" y="3282546"/>
              <a:ext cx="222932" cy="694766"/>
            </a:xfrm>
            <a:prstGeom prst="rect">
              <a:avLst/>
            </a:prstGeom>
          </p:spPr>
        </p:pic>
        <p:pic>
          <p:nvPicPr>
            <p:cNvPr id="33" name="Picture 3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31154" y="3282546"/>
              <a:ext cx="222932" cy="694766"/>
            </a:xfrm>
            <a:prstGeom prst="rect">
              <a:avLst/>
            </a:prstGeom>
          </p:spPr>
        </p:pic>
        <p:pic>
          <p:nvPicPr>
            <p:cNvPr id="34" name="Picture 33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359066" y="4147575"/>
              <a:ext cx="222932" cy="694766"/>
            </a:xfrm>
            <a:prstGeom prst="rect">
              <a:avLst/>
            </a:prstGeom>
          </p:spPr>
        </p:pic>
        <p:pic>
          <p:nvPicPr>
            <p:cNvPr id="35" name="Picture 34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05142" y="4147575"/>
              <a:ext cx="222932" cy="694766"/>
            </a:xfrm>
            <a:prstGeom prst="rect">
              <a:avLst/>
            </a:prstGeom>
          </p:spPr>
        </p:pic>
        <p:pic>
          <p:nvPicPr>
            <p:cNvPr id="36" name="Picture 35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18466" y="3282546"/>
              <a:ext cx="222932" cy="694766"/>
            </a:xfrm>
            <a:prstGeom prst="rect">
              <a:avLst/>
            </a:prstGeom>
          </p:spPr>
        </p:pic>
      </p:grpSp>
      <p:grpSp>
        <p:nvGrpSpPr>
          <p:cNvPr id="39" name="Group 38"/>
          <p:cNvGrpSpPr/>
          <p:nvPr/>
        </p:nvGrpSpPr>
        <p:grpSpPr>
          <a:xfrm>
            <a:off x="1394912" y="2994855"/>
            <a:ext cx="2179776" cy="2179776"/>
            <a:chOff x="5631992" y="2994855"/>
            <a:chExt cx="2179776" cy="2179776"/>
          </a:xfrm>
        </p:grpSpPr>
        <p:sp>
          <p:nvSpPr>
            <p:cNvPr id="40" name="Oval 39"/>
            <p:cNvSpPr/>
            <p:nvPr/>
          </p:nvSpPr>
          <p:spPr>
            <a:xfrm>
              <a:off x="5631992" y="2994855"/>
              <a:ext cx="2179776" cy="2179776"/>
            </a:xfrm>
            <a:prstGeom prst="ellipse">
              <a:avLst/>
            </a:prstGeom>
            <a:solidFill>
              <a:schemeClr val="accent4">
                <a:lumMod val="20000"/>
                <a:lumOff val="80000"/>
              </a:schemeClr>
            </a:solidFill>
            <a:ln w="38100">
              <a:solidFill>
                <a:srgbClr val="5E9B7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41" name="Picture 40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837934" y="3308222"/>
              <a:ext cx="222932" cy="694766"/>
            </a:xfrm>
            <a:prstGeom prst="rect">
              <a:avLst/>
            </a:prstGeom>
          </p:spPr>
        </p:pic>
        <p:pic>
          <p:nvPicPr>
            <p:cNvPr id="42" name="Picture 41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437143" y="3302659"/>
              <a:ext cx="222932" cy="694766"/>
            </a:xfrm>
            <a:prstGeom prst="rect">
              <a:avLst/>
            </a:prstGeom>
          </p:spPr>
        </p:pic>
        <p:pic>
          <p:nvPicPr>
            <p:cNvPr id="43" name="Picture 4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437143" y="4139098"/>
              <a:ext cx="222932" cy="694766"/>
            </a:xfrm>
            <a:prstGeom prst="rect">
              <a:avLst/>
            </a:prstGeom>
          </p:spPr>
        </p:pic>
        <p:pic>
          <p:nvPicPr>
            <p:cNvPr id="44" name="Picture 43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837934" y="4139098"/>
              <a:ext cx="222932" cy="69476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6492834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7" dur="7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7" dur="7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5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000"/>
                            </p:stCondLst>
                            <p:childTnLst>
                              <p:par>
                                <p:cTn id="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4" grpId="0"/>
      <p:bldP spid="15" grpId="0"/>
      <p:bldP spid="16" grpId="0"/>
      <p:bldP spid="17" grpId="0"/>
      <p:bldP spid="1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755650" y="739246"/>
            <a:ext cx="7632700" cy="61555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GB" sz="2000" dirty="0">
                <a:latin typeface="Twinkl" pitchFamily="2" charset="77"/>
                <a:cs typeface="Calibri" panose="020F0502020204030204" pitchFamily="34" charset="0"/>
              </a:rPr>
              <a:t>Ten green bottles standing on the wall,</a:t>
            </a:r>
          </a:p>
          <a:p>
            <a:r>
              <a:rPr lang="en-GB" sz="2000" dirty="0">
                <a:latin typeface="Twinkl" pitchFamily="2" charset="77"/>
                <a:cs typeface="Calibri" panose="020F0502020204030204" pitchFamily="34" charset="0"/>
              </a:rPr>
              <a:t>Ten green bottles standing on the wall,</a:t>
            </a:r>
          </a:p>
        </p:txBody>
      </p:sp>
      <p:sp>
        <p:nvSpPr>
          <p:cNvPr id="7" name="Rectangle 6"/>
          <p:cNvSpPr/>
          <p:nvPr/>
        </p:nvSpPr>
        <p:spPr>
          <a:xfrm>
            <a:off x="755650" y="1367499"/>
            <a:ext cx="7632700" cy="61555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GB" sz="2000" dirty="0">
                <a:latin typeface="Twinkl" pitchFamily="2" charset="77"/>
                <a:cs typeface="Calibri" panose="020F0502020204030204" pitchFamily="34" charset="0"/>
              </a:rPr>
              <a:t>And if seven green bottles should accidentally fall,</a:t>
            </a:r>
          </a:p>
          <a:p>
            <a:r>
              <a:rPr lang="en-GB" sz="2000" dirty="0">
                <a:latin typeface="Twinkl" pitchFamily="2" charset="77"/>
                <a:cs typeface="Calibri" panose="020F0502020204030204" pitchFamily="34" charset="0"/>
              </a:rPr>
              <a:t>There’ll be three green bottles standing on the wall.</a:t>
            </a:r>
            <a:endParaRPr lang="en-GB" sz="2000" dirty="0"/>
          </a:p>
        </p:txBody>
      </p:sp>
      <p:grpSp>
        <p:nvGrpSpPr>
          <p:cNvPr id="19" name="Group 18"/>
          <p:cNvGrpSpPr/>
          <p:nvPr/>
        </p:nvGrpSpPr>
        <p:grpSpPr>
          <a:xfrm>
            <a:off x="444500" y="3168137"/>
            <a:ext cx="8242300" cy="3245363"/>
            <a:chOff x="444500" y="3168137"/>
            <a:chExt cx="8242300" cy="3245363"/>
          </a:xfrm>
        </p:grpSpPr>
        <p:pic>
          <p:nvPicPr>
            <p:cNvPr id="2" name="Picture 1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03450" y="3168137"/>
              <a:ext cx="4737101" cy="2383227"/>
            </a:xfrm>
            <a:prstGeom prst="rect">
              <a:avLst/>
            </a:prstGeom>
          </p:spPr>
        </p:pic>
        <p:pic>
          <p:nvPicPr>
            <p:cNvPr id="4" name="Picture 3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860" r="5000" b="70423"/>
            <a:stretch/>
          </p:blipFill>
          <p:spPr>
            <a:xfrm>
              <a:off x="444500" y="4813538"/>
              <a:ext cx="8242300" cy="1599962"/>
            </a:xfrm>
            <a:prstGeom prst="roundRect">
              <a:avLst>
                <a:gd name="adj" fmla="val 10062"/>
              </a:avLst>
            </a:prstGeom>
          </p:spPr>
        </p:pic>
      </p:grpSp>
      <p:sp>
        <p:nvSpPr>
          <p:cNvPr id="14" name="Rectangle 13"/>
          <p:cNvSpPr/>
          <p:nvPr/>
        </p:nvSpPr>
        <p:spPr>
          <a:xfrm>
            <a:off x="2569299" y="5441791"/>
            <a:ext cx="717550" cy="67710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/>
            <a:r>
              <a:rPr lang="en-GB" sz="4400" dirty="0">
                <a:latin typeface="Twinkl" pitchFamily="2" charset="0"/>
                <a:cs typeface="Calibri" panose="020F0502020204030204" pitchFamily="34" charset="0"/>
              </a:rPr>
              <a:t>3</a:t>
            </a:r>
          </a:p>
        </p:txBody>
      </p:sp>
      <p:sp>
        <p:nvSpPr>
          <p:cNvPr id="15" name="Rectangle 14"/>
          <p:cNvSpPr/>
          <p:nvPr/>
        </p:nvSpPr>
        <p:spPr>
          <a:xfrm>
            <a:off x="3391262" y="5441791"/>
            <a:ext cx="717550" cy="67710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/>
            <a:r>
              <a:rPr lang="en-GB" sz="4400" dirty="0">
                <a:latin typeface="Twinkl" pitchFamily="2" charset="0"/>
                <a:cs typeface="Calibri" panose="020F0502020204030204" pitchFamily="34" charset="0"/>
              </a:rPr>
              <a:t>+</a:t>
            </a:r>
          </a:p>
        </p:txBody>
      </p:sp>
      <p:sp>
        <p:nvSpPr>
          <p:cNvPr id="16" name="Rectangle 15"/>
          <p:cNvSpPr/>
          <p:nvPr/>
        </p:nvSpPr>
        <p:spPr>
          <a:xfrm>
            <a:off x="4213225" y="5441791"/>
            <a:ext cx="717550" cy="67710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/>
            <a:r>
              <a:rPr lang="en-GB" sz="4400" dirty="0">
                <a:latin typeface="Twinkl" pitchFamily="2" charset="0"/>
                <a:cs typeface="Calibri" panose="020F0502020204030204" pitchFamily="34" charset="0"/>
              </a:rPr>
              <a:t>7</a:t>
            </a:r>
          </a:p>
        </p:txBody>
      </p:sp>
      <p:sp>
        <p:nvSpPr>
          <p:cNvPr id="17" name="Rectangle 16"/>
          <p:cNvSpPr/>
          <p:nvPr/>
        </p:nvSpPr>
        <p:spPr>
          <a:xfrm>
            <a:off x="5035188" y="5441791"/>
            <a:ext cx="717550" cy="67710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/>
            <a:r>
              <a:rPr lang="en-GB" sz="4400" dirty="0">
                <a:latin typeface="Twinkl" pitchFamily="2" charset="0"/>
                <a:cs typeface="Calibri" panose="020F0502020204030204" pitchFamily="34" charset="0"/>
              </a:rPr>
              <a:t>=</a:t>
            </a:r>
          </a:p>
        </p:txBody>
      </p:sp>
      <p:sp>
        <p:nvSpPr>
          <p:cNvPr id="18" name="Rectangle 17"/>
          <p:cNvSpPr/>
          <p:nvPr/>
        </p:nvSpPr>
        <p:spPr>
          <a:xfrm>
            <a:off x="5857150" y="5441791"/>
            <a:ext cx="717550" cy="67710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/>
            <a:r>
              <a:rPr lang="en-GB" sz="4400" dirty="0">
                <a:latin typeface="Twinkl" pitchFamily="2" charset="0"/>
                <a:cs typeface="Calibri" panose="020F0502020204030204" pitchFamily="34" charset="0"/>
              </a:rPr>
              <a:t>10</a:t>
            </a:r>
          </a:p>
        </p:txBody>
      </p:sp>
      <p:pic>
        <p:nvPicPr>
          <p:cNvPr id="25" name="Picture 2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5629" y="2329881"/>
            <a:ext cx="350976" cy="1093814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8704" y="2367241"/>
            <a:ext cx="350976" cy="1093814"/>
          </a:xfrm>
          <a:prstGeom prst="rect">
            <a:avLst/>
          </a:prstGeom>
        </p:spPr>
      </p:pic>
      <p:pic>
        <p:nvPicPr>
          <p:cNvPr id="27" name="Picture 2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08753" y="2325201"/>
            <a:ext cx="350976" cy="1093814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8802" y="2293671"/>
            <a:ext cx="350976" cy="1093814"/>
          </a:xfrm>
          <a:prstGeom prst="rect">
            <a:avLst/>
          </a:prstGeom>
        </p:spPr>
      </p:pic>
      <p:pic>
        <p:nvPicPr>
          <p:cNvPr id="29" name="Picture 2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4422" y="2325201"/>
            <a:ext cx="350976" cy="1093814"/>
          </a:xfrm>
          <a:prstGeom prst="rect">
            <a:avLst/>
          </a:prstGeom>
        </p:spPr>
      </p:pic>
      <p:pic>
        <p:nvPicPr>
          <p:cNvPr id="30" name="Picture 2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62836" y="2351726"/>
            <a:ext cx="350976" cy="1093814"/>
          </a:xfrm>
          <a:prstGeom prst="rect">
            <a:avLst/>
          </a:prstGeom>
        </p:spPr>
      </p:pic>
      <p:pic>
        <p:nvPicPr>
          <p:cNvPr id="31" name="Picture 3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35911" y="2305006"/>
            <a:ext cx="350976" cy="1093814"/>
          </a:xfrm>
          <a:prstGeom prst="rect">
            <a:avLst/>
          </a:prstGeom>
        </p:spPr>
      </p:pic>
      <p:pic>
        <p:nvPicPr>
          <p:cNvPr id="32" name="Picture 3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35960" y="2305006"/>
            <a:ext cx="350976" cy="1093814"/>
          </a:xfrm>
          <a:prstGeom prst="rect">
            <a:avLst/>
          </a:prstGeom>
        </p:spPr>
      </p:pic>
      <p:pic>
        <p:nvPicPr>
          <p:cNvPr id="33" name="Picture 3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36009" y="2305006"/>
            <a:ext cx="350976" cy="1093814"/>
          </a:xfrm>
          <a:prstGeom prst="rect">
            <a:avLst/>
          </a:prstGeom>
        </p:spPr>
      </p:pic>
      <p:pic>
        <p:nvPicPr>
          <p:cNvPr id="34" name="Picture 3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61629" y="2357558"/>
            <a:ext cx="350976" cy="10938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72113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3.7037E-7 L 0.10121 3.7037E-7 C 0.1467 3.7037E-7 0.2026 0.06898 0.2026 0.125 L 0.2026 0.25 " pathEditMode="relative" rAng="0" ptsTypes="AAAA">
                                      <p:cBhvr>
                                        <p:cTn id="44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122" y="12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000"/>
                            </p:stCondLst>
                            <p:childTnLst>
                              <p:par>
                                <p:cTn id="46" presetID="5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7.40741E-7 L 0.09878 -7.40741E-7 C 0.14305 -7.40741E-7 0.19757 0.06898 0.19757 0.125 L 0.19757 0.25 " pathEditMode="relative" rAng="0" ptsTypes="AAAA">
                                      <p:cBhvr>
                                        <p:cTn id="47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878" y="12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5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7.40741E-7 L 0.0974 -7.40741E-7 C 0.14097 -7.40741E-7 0.19479 0.06898 0.19479 0.125 L 0.19479 0.25 " pathEditMode="relative" rAng="0" ptsTypes="AAAA">
                                      <p:cBhvr>
                                        <p:cTn id="50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740" y="12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6000"/>
                            </p:stCondLst>
                            <p:childTnLst>
                              <p:par>
                                <p:cTn id="52" presetID="5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7.40741E-7 L 0.09583 -7.40741E-7 C 0.13871 -7.40741E-7 0.19167 0.06898 0.19167 0.125 L 0.19167 0.25 " pathEditMode="relative" rAng="0" ptsTypes="AAAA">
                                      <p:cBhvr>
                                        <p:cTn id="53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583" y="12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8000"/>
                            </p:stCondLst>
                            <p:childTnLst>
                              <p:par>
                                <p:cTn id="55" presetID="5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-3.7037E-6 L 0.09497 -3.7037E-6 C 0.13768 -3.7037E-6 0.19011 0.06899 0.19011 0.125 L 0.19011 0.25 " pathEditMode="relative" rAng="0" ptsTypes="AAAA">
                                      <p:cBhvr>
                                        <p:cTn id="56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497" y="12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0000"/>
                            </p:stCondLst>
                            <p:childTnLst>
                              <p:par>
                                <p:cTn id="58" presetID="5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0 L 0.09427 0 C 0.13663 0 0.18871 0.06898 0.18871 0.125 L 0.18871 0.25 " pathEditMode="relative" rAng="0" ptsTypes="AAAA">
                                      <p:cBhvr>
                                        <p:cTn id="59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427" y="12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2000"/>
                            </p:stCondLst>
                            <p:childTnLst>
                              <p:par>
                                <p:cTn id="61" presetID="5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-3.7037E-7 L 0.08472 -3.7037E-7 C 0.12292 -3.7037E-7 0.16979 0.07199 0.16979 0.13056 L 0.16979 0.26111 " pathEditMode="relative" rAng="0" ptsTypes="AAAA">
                                      <p:cBhvr>
                                        <p:cTn id="62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490" y="130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0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0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500"/>
                            </p:stCondLst>
                            <p:childTnLst>
                              <p:par>
                                <p:cTn id="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200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14" grpId="0"/>
      <p:bldP spid="15" grpId="0"/>
      <p:bldP spid="16" grpId="0"/>
      <p:bldP spid="17" grpId="0"/>
      <p:bldP spid="1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val 2"/>
          <p:cNvSpPr/>
          <p:nvPr/>
        </p:nvSpPr>
        <p:spPr>
          <a:xfrm>
            <a:off x="3482112" y="692332"/>
            <a:ext cx="2179776" cy="2179776"/>
          </a:xfrm>
          <a:prstGeom prst="ellipse">
            <a:avLst/>
          </a:prstGeom>
          <a:solidFill>
            <a:srgbClr val="FFFFFF"/>
          </a:solidFill>
          <a:ln w="38100">
            <a:solidFill>
              <a:srgbClr val="5E9B7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6000" dirty="0">
                <a:solidFill>
                  <a:schemeClr val="tx1"/>
                </a:solidFill>
                <a:latin typeface="Twinkl" pitchFamily="2" charset="0"/>
              </a:rPr>
              <a:t>10</a:t>
            </a:r>
          </a:p>
        </p:txBody>
      </p:sp>
      <p:sp>
        <p:nvSpPr>
          <p:cNvPr id="14" name="Rectangle 13"/>
          <p:cNvSpPr/>
          <p:nvPr/>
        </p:nvSpPr>
        <p:spPr>
          <a:xfrm>
            <a:off x="2569299" y="5441791"/>
            <a:ext cx="717550" cy="67710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/>
            <a:r>
              <a:rPr lang="en-GB" sz="4400" dirty="0">
                <a:latin typeface="Twinkl" pitchFamily="2" charset="0"/>
                <a:cs typeface="Calibri" panose="020F0502020204030204" pitchFamily="34" charset="0"/>
              </a:rPr>
              <a:t>3</a:t>
            </a:r>
          </a:p>
        </p:txBody>
      </p:sp>
      <p:sp>
        <p:nvSpPr>
          <p:cNvPr id="15" name="Rectangle 14"/>
          <p:cNvSpPr/>
          <p:nvPr/>
        </p:nvSpPr>
        <p:spPr>
          <a:xfrm>
            <a:off x="3391262" y="5441791"/>
            <a:ext cx="717550" cy="67710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/>
            <a:r>
              <a:rPr lang="en-GB" sz="4400" dirty="0">
                <a:latin typeface="Twinkl" pitchFamily="2" charset="0"/>
                <a:cs typeface="Calibri" panose="020F0502020204030204" pitchFamily="34" charset="0"/>
              </a:rPr>
              <a:t>+</a:t>
            </a:r>
          </a:p>
        </p:txBody>
      </p:sp>
      <p:sp>
        <p:nvSpPr>
          <p:cNvPr id="16" name="Rectangle 15"/>
          <p:cNvSpPr/>
          <p:nvPr/>
        </p:nvSpPr>
        <p:spPr>
          <a:xfrm>
            <a:off x="4213225" y="5441791"/>
            <a:ext cx="717550" cy="67710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/>
            <a:r>
              <a:rPr lang="en-GB" sz="4400" dirty="0">
                <a:latin typeface="Twinkl" pitchFamily="2" charset="0"/>
                <a:cs typeface="Calibri" panose="020F0502020204030204" pitchFamily="34" charset="0"/>
              </a:rPr>
              <a:t>7</a:t>
            </a:r>
          </a:p>
        </p:txBody>
      </p:sp>
      <p:sp>
        <p:nvSpPr>
          <p:cNvPr id="17" name="Rectangle 16"/>
          <p:cNvSpPr/>
          <p:nvPr/>
        </p:nvSpPr>
        <p:spPr>
          <a:xfrm>
            <a:off x="5035188" y="5441791"/>
            <a:ext cx="717550" cy="67710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/>
            <a:r>
              <a:rPr lang="en-GB" sz="4400" dirty="0">
                <a:latin typeface="Twinkl" pitchFamily="2" charset="0"/>
                <a:cs typeface="Calibri" panose="020F0502020204030204" pitchFamily="34" charset="0"/>
              </a:rPr>
              <a:t>=</a:t>
            </a:r>
          </a:p>
        </p:txBody>
      </p:sp>
      <p:sp>
        <p:nvSpPr>
          <p:cNvPr id="18" name="Rectangle 17"/>
          <p:cNvSpPr/>
          <p:nvPr/>
        </p:nvSpPr>
        <p:spPr>
          <a:xfrm>
            <a:off x="5857150" y="5441791"/>
            <a:ext cx="717550" cy="67710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/>
            <a:r>
              <a:rPr lang="en-GB" sz="4400" dirty="0">
                <a:latin typeface="Twinkl" pitchFamily="2" charset="0"/>
                <a:cs typeface="Calibri" panose="020F0502020204030204" pitchFamily="34" charset="0"/>
              </a:rPr>
              <a:t>10</a:t>
            </a:r>
          </a:p>
        </p:txBody>
      </p:sp>
      <p:cxnSp>
        <p:nvCxnSpPr>
          <p:cNvPr id="9" name="Straight Connector 8"/>
          <p:cNvCxnSpPr>
            <a:stCxn id="3" idx="3"/>
            <a:endCxn id="21" idx="7"/>
          </p:cNvCxnSpPr>
          <p:nvPr/>
        </p:nvCxnSpPr>
        <p:spPr>
          <a:xfrm flipH="1">
            <a:off x="3255467" y="2552887"/>
            <a:ext cx="545866" cy="761189"/>
          </a:xfrm>
          <a:prstGeom prst="line">
            <a:avLst/>
          </a:prstGeom>
          <a:ln w="38100">
            <a:solidFill>
              <a:srgbClr val="436D5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/>
          <p:cNvCxnSpPr>
            <a:stCxn id="3" idx="5"/>
            <a:endCxn id="22" idx="1"/>
          </p:cNvCxnSpPr>
          <p:nvPr/>
        </p:nvCxnSpPr>
        <p:spPr>
          <a:xfrm>
            <a:off x="5342667" y="2552887"/>
            <a:ext cx="608546" cy="761189"/>
          </a:xfrm>
          <a:prstGeom prst="line">
            <a:avLst/>
          </a:prstGeom>
          <a:ln w="38100">
            <a:solidFill>
              <a:srgbClr val="436D5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/>
          <p:cNvGrpSpPr/>
          <p:nvPr/>
        </p:nvGrpSpPr>
        <p:grpSpPr>
          <a:xfrm>
            <a:off x="5631992" y="2984343"/>
            <a:ext cx="2179776" cy="2179776"/>
            <a:chOff x="1394912" y="2994855"/>
            <a:chExt cx="2179776" cy="2179776"/>
          </a:xfrm>
        </p:grpSpPr>
        <p:sp>
          <p:nvSpPr>
            <p:cNvPr id="30" name="Oval 29"/>
            <p:cNvSpPr/>
            <p:nvPr/>
          </p:nvSpPr>
          <p:spPr>
            <a:xfrm>
              <a:off x="1394912" y="2994855"/>
              <a:ext cx="2179776" cy="2179776"/>
            </a:xfrm>
            <a:prstGeom prst="ellipse">
              <a:avLst/>
            </a:prstGeom>
            <a:solidFill>
              <a:schemeClr val="accent4">
                <a:lumMod val="20000"/>
                <a:lumOff val="80000"/>
              </a:schemeClr>
            </a:solidFill>
            <a:ln w="38100">
              <a:solidFill>
                <a:srgbClr val="5E9B7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31" name="Picture 30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35196" y="4155717"/>
              <a:ext cx="222932" cy="694766"/>
            </a:xfrm>
            <a:prstGeom prst="rect">
              <a:avLst/>
            </a:prstGeom>
          </p:spPr>
        </p:pic>
        <p:pic>
          <p:nvPicPr>
            <p:cNvPr id="32" name="Picture 31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377230" y="3282546"/>
              <a:ext cx="222932" cy="694766"/>
            </a:xfrm>
            <a:prstGeom prst="rect">
              <a:avLst/>
            </a:prstGeom>
          </p:spPr>
        </p:pic>
        <p:pic>
          <p:nvPicPr>
            <p:cNvPr id="33" name="Picture 3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31154" y="3282546"/>
              <a:ext cx="222932" cy="694766"/>
            </a:xfrm>
            <a:prstGeom prst="rect">
              <a:avLst/>
            </a:prstGeom>
          </p:spPr>
        </p:pic>
        <p:pic>
          <p:nvPicPr>
            <p:cNvPr id="34" name="Picture 33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84252" y="4147575"/>
              <a:ext cx="222932" cy="694766"/>
            </a:xfrm>
            <a:prstGeom prst="rect">
              <a:avLst/>
            </a:prstGeom>
          </p:spPr>
        </p:pic>
        <p:pic>
          <p:nvPicPr>
            <p:cNvPr id="35" name="Picture 34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17580" y="3282546"/>
              <a:ext cx="222932" cy="694766"/>
            </a:xfrm>
            <a:prstGeom prst="rect">
              <a:avLst/>
            </a:prstGeom>
          </p:spPr>
        </p:pic>
        <p:pic>
          <p:nvPicPr>
            <p:cNvPr id="36" name="Picture 35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30328" y="4147575"/>
              <a:ext cx="222932" cy="694766"/>
            </a:xfrm>
            <a:prstGeom prst="rect">
              <a:avLst/>
            </a:prstGeom>
          </p:spPr>
        </p:pic>
        <p:pic>
          <p:nvPicPr>
            <p:cNvPr id="39" name="Picture 38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895869" y="4139009"/>
              <a:ext cx="222932" cy="694766"/>
            </a:xfrm>
            <a:prstGeom prst="rect">
              <a:avLst/>
            </a:prstGeom>
          </p:spPr>
        </p:pic>
      </p:grpSp>
      <p:grpSp>
        <p:nvGrpSpPr>
          <p:cNvPr id="40" name="Group 39"/>
          <p:cNvGrpSpPr/>
          <p:nvPr/>
        </p:nvGrpSpPr>
        <p:grpSpPr>
          <a:xfrm>
            <a:off x="1394912" y="2994855"/>
            <a:ext cx="2179776" cy="2179776"/>
            <a:chOff x="5631992" y="2994855"/>
            <a:chExt cx="2179776" cy="2179776"/>
          </a:xfrm>
        </p:grpSpPr>
        <p:sp>
          <p:nvSpPr>
            <p:cNvPr id="41" name="Oval 40"/>
            <p:cNvSpPr/>
            <p:nvPr/>
          </p:nvSpPr>
          <p:spPr>
            <a:xfrm>
              <a:off x="5631992" y="2994855"/>
              <a:ext cx="2179776" cy="2179776"/>
            </a:xfrm>
            <a:prstGeom prst="ellipse">
              <a:avLst/>
            </a:prstGeom>
            <a:solidFill>
              <a:schemeClr val="accent4">
                <a:lumMod val="20000"/>
                <a:lumOff val="80000"/>
              </a:schemeClr>
            </a:solidFill>
            <a:ln w="38100">
              <a:solidFill>
                <a:srgbClr val="5E9B7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42" name="Picture 41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616716" y="3732411"/>
              <a:ext cx="222932" cy="694766"/>
            </a:xfrm>
            <a:prstGeom prst="rect">
              <a:avLst/>
            </a:prstGeom>
          </p:spPr>
        </p:pic>
        <p:pic>
          <p:nvPicPr>
            <p:cNvPr id="43" name="Picture 4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215925" y="3726848"/>
              <a:ext cx="222932" cy="694766"/>
            </a:xfrm>
            <a:prstGeom prst="rect">
              <a:avLst/>
            </a:prstGeom>
          </p:spPr>
        </p:pic>
        <p:pic>
          <p:nvPicPr>
            <p:cNvPr id="44" name="Picture 43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017507" y="3737360"/>
              <a:ext cx="222932" cy="69476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9747162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7" dur="7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7" dur="7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5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000"/>
                            </p:stCondLst>
                            <p:childTnLst>
                              <p:par>
                                <p:cTn id="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4" grpId="0"/>
      <p:bldP spid="15" grpId="0"/>
      <p:bldP spid="16" grpId="0"/>
      <p:bldP spid="17" grpId="0"/>
      <p:bldP spid="1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755650" y="739246"/>
            <a:ext cx="7632700" cy="61555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GB" sz="2000" dirty="0">
                <a:latin typeface="Twinkl" pitchFamily="2" charset="77"/>
                <a:cs typeface="Calibri" panose="020F0502020204030204" pitchFamily="34" charset="0"/>
              </a:rPr>
              <a:t>Ten green bottles standing on the wall,</a:t>
            </a:r>
          </a:p>
          <a:p>
            <a:r>
              <a:rPr lang="en-GB" sz="2000" dirty="0">
                <a:latin typeface="Twinkl" pitchFamily="2" charset="77"/>
                <a:cs typeface="Calibri" panose="020F0502020204030204" pitchFamily="34" charset="0"/>
              </a:rPr>
              <a:t>Ten green bottles standing on the wall,</a:t>
            </a:r>
          </a:p>
        </p:txBody>
      </p:sp>
      <p:sp>
        <p:nvSpPr>
          <p:cNvPr id="7" name="Rectangle 6"/>
          <p:cNvSpPr/>
          <p:nvPr/>
        </p:nvSpPr>
        <p:spPr>
          <a:xfrm>
            <a:off x="755650" y="1367499"/>
            <a:ext cx="7632700" cy="61555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GB" sz="2000" dirty="0">
                <a:latin typeface="Twinkl" pitchFamily="2" charset="77"/>
                <a:cs typeface="Calibri" panose="020F0502020204030204" pitchFamily="34" charset="0"/>
              </a:rPr>
              <a:t>And if eight green bottles should accidentally fall,</a:t>
            </a:r>
          </a:p>
          <a:p>
            <a:r>
              <a:rPr lang="en-GB" sz="2000" dirty="0">
                <a:latin typeface="Twinkl" pitchFamily="2" charset="77"/>
                <a:cs typeface="Calibri" panose="020F0502020204030204" pitchFamily="34" charset="0"/>
              </a:rPr>
              <a:t>There’ll be two green bottles standing on the wall.</a:t>
            </a:r>
            <a:endParaRPr lang="en-GB" sz="2000" dirty="0"/>
          </a:p>
        </p:txBody>
      </p:sp>
      <p:grpSp>
        <p:nvGrpSpPr>
          <p:cNvPr id="19" name="Group 18"/>
          <p:cNvGrpSpPr/>
          <p:nvPr/>
        </p:nvGrpSpPr>
        <p:grpSpPr>
          <a:xfrm>
            <a:off x="444500" y="3168137"/>
            <a:ext cx="8242300" cy="3245363"/>
            <a:chOff x="444500" y="3168137"/>
            <a:chExt cx="8242300" cy="3245363"/>
          </a:xfrm>
        </p:grpSpPr>
        <p:pic>
          <p:nvPicPr>
            <p:cNvPr id="2" name="Picture 1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03450" y="3168137"/>
              <a:ext cx="4737101" cy="2383227"/>
            </a:xfrm>
            <a:prstGeom prst="rect">
              <a:avLst/>
            </a:prstGeom>
          </p:spPr>
        </p:pic>
        <p:pic>
          <p:nvPicPr>
            <p:cNvPr id="4" name="Picture 3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860" r="5000" b="70423"/>
            <a:stretch/>
          </p:blipFill>
          <p:spPr>
            <a:xfrm>
              <a:off x="444500" y="4813538"/>
              <a:ext cx="8242300" cy="1599962"/>
            </a:xfrm>
            <a:prstGeom prst="roundRect">
              <a:avLst>
                <a:gd name="adj" fmla="val 10062"/>
              </a:avLst>
            </a:prstGeom>
          </p:spPr>
        </p:pic>
      </p:grpSp>
      <p:sp>
        <p:nvSpPr>
          <p:cNvPr id="14" name="Rectangle 13"/>
          <p:cNvSpPr/>
          <p:nvPr/>
        </p:nvSpPr>
        <p:spPr>
          <a:xfrm>
            <a:off x="2569299" y="5441791"/>
            <a:ext cx="717550" cy="67710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/>
            <a:r>
              <a:rPr lang="en-GB" sz="4400" dirty="0">
                <a:latin typeface="Twinkl" pitchFamily="2" charset="0"/>
                <a:cs typeface="Calibri" panose="020F0502020204030204" pitchFamily="34" charset="0"/>
              </a:rPr>
              <a:t>2</a:t>
            </a:r>
          </a:p>
        </p:txBody>
      </p:sp>
      <p:sp>
        <p:nvSpPr>
          <p:cNvPr id="15" name="Rectangle 14"/>
          <p:cNvSpPr/>
          <p:nvPr/>
        </p:nvSpPr>
        <p:spPr>
          <a:xfrm>
            <a:off x="3391262" y="5441791"/>
            <a:ext cx="717550" cy="67710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/>
            <a:r>
              <a:rPr lang="en-GB" sz="4400" dirty="0">
                <a:latin typeface="Twinkl" pitchFamily="2" charset="0"/>
                <a:cs typeface="Calibri" panose="020F0502020204030204" pitchFamily="34" charset="0"/>
              </a:rPr>
              <a:t>+</a:t>
            </a:r>
          </a:p>
        </p:txBody>
      </p:sp>
      <p:sp>
        <p:nvSpPr>
          <p:cNvPr id="16" name="Rectangle 15"/>
          <p:cNvSpPr/>
          <p:nvPr/>
        </p:nvSpPr>
        <p:spPr>
          <a:xfrm>
            <a:off x="4213225" y="5441791"/>
            <a:ext cx="717550" cy="67710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/>
            <a:r>
              <a:rPr lang="en-GB" sz="4400" dirty="0">
                <a:latin typeface="Twinkl" pitchFamily="2" charset="0"/>
                <a:cs typeface="Calibri" panose="020F0502020204030204" pitchFamily="34" charset="0"/>
              </a:rPr>
              <a:t>8</a:t>
            </a:r>
          </a:p>
        </p:txBody>
      </p:sp>
      <p:sp>
        <p:nvSpPr>
          <p:cNvPr id="17" name="Rectangle 16"/>
          <p:cNvSpPr/>
          <p:nvPr/>
        </p:nvSpPr>
        <p:spPr>
          <a:xfrm>
            <a:off x="5035188" y="5441791"/>
            <a:ext cx="717550" cy="67710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/>
            <a:r>
              <a:rPr lang="en-GB" sz="4400" dirty="0">
                <a:latin typeface="Twinkl" pitchFamily="2" charset="0"/>
                <a:cs typeface="Calibri" panose="020F0502020204030204" pitchFamily="34" charset="0"/>
              </a:rPr>
              <a:t>=</a:t>
            </a:r>
          </a:p>
        </p:txBody>
      </p:sp>
      <p:sp>
        <p:nvSpPr>
          <p:cNvPr id="18" name="Rectangle 17"/>
          <p:cNvSpPr/>
          <p:nvPr/>
        </p:nvSpPr>
        <p:spPr>
          <a:xfrm>
            <a:off x="5857150" y="5441791"/>
            <a:ext cx="717550" cy="67710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/>
            <a:r>
              <a:rPr lang="en-GB" sz="4400" dirty="0">
                <a:latin typeface="Twinkl" pitchFamily="2" charset="0"/>
                <a:cs typeface="Calibri" panose="020F0502020204030204" pitchFamily="34" charset="0"/>
              </a:rPr>
              <a:t>10</a:t>
            </a:r>
          </a:p>
        </p:txBody>
      </p:sp>
      <p:pic>
        <p:nvPicPr>
          <p:cNvPr id="25" name="Picture 2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5629" y="2329881"/>
            <a:ext cx="350976" cy="1093814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8704" y="2367241"/>
            <a:ext cx="350976" cy="1093814"/>
          </a:xfrm>
          <a:prstGeom prst="rect">
            <a:avLst/>
          </a:prstGeom>
        </p:spPr>
      </p:pic>
      <p:pic>
        <p:nvPicPr>
          <p:cNvPr id="27" name="Picture 2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08753" y="2325201"/>
            <a:ext cx="350976" cy="1093814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8802" y="2293671"/>
            <a:ext cx="350976" cy="1093814"/>
          </a:xfrm>
          <a:prstGeom prst="rect">
            <a:avLst/>
          </a:prstGeom>
        </p:spPr>
      </p:pic>
      <p:pic>
        <p:nvPicPr>
          <p:cNvPr id="29" name="Picture 2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4422" y="2325201"/>
            <a:ext cx="350976" cy="1093814"/>
          </a:xfrm>
          <a:prstGeom prst="rect">
            <a:avLst/>
          </a:prstGeom>
        </p:spPr>
      </p:pic>
      <p:pic>
        <p:nvPicPr>
          <p:cNvPr id="30" name="Picture 2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62836" y="2351726"/>
            <a:ext cx="350976" cy="1093814"/>
          </a:xfrm>
          <a:prstGeom prst="rect">
            <a:avLst/>
          </a:prstGeom>
        </p:spPr>
      </p:pic>
      <p:pic>
        <p:nvPicPr>
          <p:cNvPr id="31" name="Picture 3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35911" y="2305006"/>
            <a:ext cx="350976" cy="1093814"/>
          </a:xfrm>
          <a:prstGeom prst="rect">
            <a:avLst/>
          </a:prstGeom>
        </p:spPr>
      </p:pic>
      <p:pic>
        <p:nvPicPr>
          <p:cNvPr id="32" name="Picture 3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35960" y="2305006"/>
            <a:ext cx="350976" cy="1093814"/>
          </a:xfrm>
          <a:prstGeom prst="rect">
            <a:avLst/>
          </a:prstGeom>
        </p:spPr>
      </p:pic>
      <p:pic>
        <p:nvPicPr>
          <p:cNvPr id="33" name="Picture 3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36009" y="2305006"/>
            <a:ext cx="350976" cy="1093814"/>
          </a:xfrm>
          <a:prstGeom prst="rect">
            <a:avLst/>
          </a:prstGeom>
        </p:spPr>
      </p:pic>
      <p:pic>
        <p:nvPicPr>
          <p:cNvPr id="34" name="Picture 3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61629" y="2357558"/>
            <a:ext cx="350976" cy="10938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56236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3.7037E-7 L 0.10121 3.7037E-7 C 0.1467 3.7037E-7 0.2026 0.06898 0.2026 0.125 L 0.2026 0.25 " pathEditMode="relative" rAng="0" ptsTypes="AAAA">
                                      <p:cBhvr>
                                        <p:cTn id="44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122" y="12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000"/>
                            </p:stCondLst>
                            <p:childTnLst>
                              <p:par>
                                <p:cTn id="46" presetID="5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7.40741E-7 L 0.09878 -7.40741E-7 C 0.14305 -7.40741E-7 0.19757 0.06898 0.19757 0.125 L 0.19757 0.25 " pathEditMode="relative" rAng="0" ptsTypes="AAAA">
                                      <p:cBhvr>
                                        <p:cTn id="47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878" y="12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5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7.40741E-7 L 0.0974 -7.40741E-7 C 0.14097 -7.40741E-7 0.19479 0.06898 0.19479 0.125 L 0.19479 0.25 " pathEditMode="relative" rAng="0" ptsTypes="AAAA">
                                      <p:cBhvr>
                                        <p:cTn id="50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740" y="12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6000"/>
                            </p:stCondLst>
                            <p:childTnLst>
                              <p:par>
                                <p:cTn id="52" presetID="5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7.40741E-7 L 0.09583 -7.40741E-7 C 0.13871 -7.40741E-7 0.19167 0.06898 0.19167 0.125 L 0.19167 0.25 " pathEditMode="relative" rAng="0" ptsTypes="AAAA">
                                      <p:cBhvr>
                                        <p:cTn id="53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583" y="12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8000"/>
                            </p:stCondLst>
                            <p:childTnLst>
                              <p:par>
                                <p:cTn id="55" presetID="5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-3.7037E-6 L 0.09497 -3.7037E-6 C 0.13768 -3.7037E-6 0.19011 0.06899 0.19011 0.125 L 0.19011 0.25 " pathEditMode="relative" rAng="0" ptsTypes="AAAA">
                                      <p:cBhvr>
                                        <p:cTn id="56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497" y="12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0000"/>
                            </p:stCondLst>
                            <p:childTnLst>
                              <p:par>
                                <p:cTn id="58" presetID="5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0 L 0.09427 0 C 0.13663 0 0.18871 0.06898 0.18871 0.125 L 0.18871 0.25 " pathEditMode="relative" rAng="0" ptsTypes="AAAA">
                                      <p:cBhvr>
                                        <p:cTn id="59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427" y="12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2000"/>
                            </p:stCondLst>
                            <p:childTnLst>
                              <p:par>
                                <p:cTn id="61" presetID="5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-3.7037E-7 L 0.08472 -3.7037E-7 C 0.12292 -3.7037E-7 0.16979 0.07199 0.16979 0.13056 L 0.16979 0.26111 " pathEditMode="relative" rAng="0" ptsTypes="AAAA">
                                      <p:cBhvr>
                                        <p:cTn id="62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490" y="130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4000"/>
                            </p:stCondLst>
                            <p:childTnLst>
                              <p:par>
                                <p:cTn id="64" presetID="5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0 L 0.07934 0 C 0.11493 0 0.15885 0.0706 0.15885 0.12824 L 0.15885 0.25648 " pathEditMode="relative" rAng="0" ptsTypes="AAAA">
                                      <p:cBhvr>
                                        <p:cTn id="65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934" y="1282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500"/>
                            </p:stCondLst>
                            <p:childTnLst>
                              <p:par>
                                <p:cTn id="7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1000"/>
                            </p:stCondLst>
                            <p:childTnLst>
                              <p:par>
                                <p:cTn id="7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1500"/>
                            </p:stCondLst>
                            <p:childTnLst>
                              <p:par>
                                <p:cTn id="8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2000"/>
                            </p:stCondLst>
                            <p:childTnLst>
                              <p:par>
                                <p:cTn id="8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14" grpId="0"/>
      <p:bldP spid="15" grpId="0"/>
      <p:bldP spid="16" grpId="0"/>
      <p:bldP spid="17" grpId="0"/>
      <p:bldP spid="1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val 2"/>
          <p:cNvSpPr/>
          <p:nvPr/>
        </p:nvSpPr>
        <p:spPr>
          <a:xfrm>
            <a:off x="3482112" y="692332"/>
            <a:ext cx="2179776" cy="2179776"/>
          </a:xfrm>
          <a:prstGeom prst="ellipse">
            <a:avLst/>
          </a:prstGeom>
          <a:solidFill>
            <a:srgbClr val="FFFFFF"/>
          </a:solidFill>
          <a:ln w="38100">
            <a:solidFill>
              <a:srgbClr val="5E9B7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6000" dirty="0">
                <a:solidFill>
                  <a:schemeClr val="tx1"/>
                </a:solidFill>
                <a:latin typeface="Twinkl" pitchFamily="2" charset="0"/>
              </a:rPr>
              <a:t>10</a:t>
            </a:r>
          </a:p>
        </p:txBody>
      </p:sp>
      <p:sp>
        <p:nvSpPr>
          <p:cNvPr id="14" name="Rectangle 13"/>
          <p:cNvSpPr/>
          <p:nvPr/>
        </p:nvSpPr>
        <p:spPr>
          <a:xfrm>
            <a:off x="2569299" y="5441791"/>
            <a:ext cx="717550" cy="67710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/>
            <a:r>
              <a:rPr lang="en-GB" sz="4400" dirty="0">
                <a:latin typeface="Twinkl" pitchFamily="2" charset="0"/>
                <a:cs typeface="Calibri" panose="020F0502020204030204" pitchFamily="34" charset="0"/>
              </a:rPr>
              <a:t>2</a:t>
            </a:r>
          </a:p>
        </p:txBody>
      </p:sp>
      <p:sp>
        <p:nvSpPr>
          <p:cNvPr id="15" name="Rectangle 14"/>
          <p:cNvSpPr/>
          <p:nvPr/>
        </p:nvSpPr>
        <p:spPr>
          <a:xfrm>
            <a:off x="3391262" y="5441791"/>
            <a:ext cx="717550" cy="67710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/>
            <a:r>
              <a:rPr lang="en-GB" sz="4400" dirty="0">
                <a:latin typeface="Twinkl" pitchFamily="2" charset="0"/>
                <a:cs typeface="Calibri" panose="020F0502020204030204" pitchFamily="34" charset="0"/>
              </a:rPr>
              <a:t>+</a:t>
            </a:r>
          </a:p>
        </p:txBody>
      </p:sp>
      <p:sp>
        <p:nvSpPr>
          <p:cNvPr id="16" name="Rectangle 15"/>
          <p:cNvSpPr/>
          <p:nvPr/>
        </p:nvSpPr>
        <p:spPr>
          <a:xfrm>
            <a:off x="4213225" y="5441791"/>
            <a:ext cx="717550" cy="67710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/>
            <a:r>
              <a:rPr lang="en-GB" sz="4400" dirty="0">
                <a:latin typeface="Twinkl" pitchFamily="2" charset="0"/>
                <a:cs typeface="Calibri" panose="020F0502020204030204" pitchFamily="34" charset="0"/>
              </a:rPr>
              <a:t>8</a:t>
            </a:r>
          </a:p>
        </p:txBody>
      </p:sp>
      <p:sp>
        <p:nvSpPr>
          <p:cNvPr id="17" name="Rectangle 16"/>
          <p:cNvSpPr/>
          <p:nvPr/>
        </p:nvSpPr>
        <p:spPr>
          <a:xfrm>
            <a:off x="5035188" y="5441791"/>
            <a:ext cx="717550" cy="67710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/>
            <a:r>
              <a:rPr lang="en-GB" sz="4400" dirty="0">
                <a:latin typeface="Twinkl" pitchFamily="2" charset="0"/>
                <a:cs typeface="Calibri" panose="020F0502020204030204" pitchFamily="34" charset="0"/>
              </a:rPr>
              <a:t>=</a:t>
            </a:r>
          </a:p>
        </p:txBody>
      </p:sp>
      <p:sp>
        <p:nvSpPr>
          <p:cNvPr id="18" name="Rectangle 17"/>
          <p:cNvSpPr/>
          <p:nvPr/>
        </p:nvSpPr>
        <p:spPr>
          <a:xfrm>
            <a:off x="5857150" y="5441791"/>
            <a:ext cx="717550" cy="67710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/>
            <a:r>
              <a:rPr lang="en-GB" sz="4400" dirty="0">
                <a:latin typeface="Twinkl" pitchFamily="2" charset="0"/>
                <a:cs typeface="Calibri" panose="020F0502020204030204" pitchFamily="34" charset="0"/>
              </a:rPr>
              <a:t>10</a:t>
            </a:r>
          </a:p>
        </p:txBody>
      </p:sp>
      <p:cxnSp>
        <p:nvCxnSpPr>
          <p:cNvPr id="9" name="Straight Connector 8"/>
          <p:cNvCxnSpPr>
            <a:stCxn id="3" idx="3"/>
            <a:endCxn id="21" idx="7"/>
          </p:cNvCxnSpPr>
          <p:nvPr/>
        </p:nvCxnSpPr>
        <p:spPr>
          <a:xfrm flipH="1">
            <a:off x="3255467" y="2552887"/>
            <a:ext cx="545866" cy="761189"/>
          </a:xfrm>
          <a:prstGeom prst="line">
            <a:avLst/>
          </a:prstGeom>
          <a:ln w="38100">
            <a:solidFill>
              <a:srgbClr val="436D5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/>
          <p:cNvCxnSpPr>
            <a:stCxn id="3" idx="5"/>
            <a:endCxn id="22" idx="1"/>
          </p:cNvCxnSpPr>
          <p:nvPr/>
        </p:nvCxnSpPr>
        <p:spPr>
          <a:xfrm>
            <a:off x="5342667" y="2552887"/>
            <a:ext cx="608546" cy="761189"/>
          </a:xfrm>
          <a:prstGeom prst="line">
            <a:avLst/>
          </a:prstGeom>
          <a:ln w="38100">
            <a:solidFill>
              <a:srgbClr val="436D5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/>
          <p:cNvGrpSpPr/>
          <p:nvPr/>
        </p:nvGrpSpPr>
        <p:grpSpPr>
          <a:xfrm>
            <a:off x="5625220" y="2994855"/>
            <a:ext cx="2179776" cy="2179776"/>
            <a:chOff x="1394912" y="2994855"/>
            <a:chExt cx="2179776" cy="2179776"/>
          </a:xfrm>
        </p:grpSpPr>
        <p:sp>
          <p:nvSpPr>
            <p:cNvPr id="30" name="Oval 29"/>
            <p:cNvSpPr/>
            <p:nvPr/>
          </p:nvSpPr>
          <p:spPr>
            <a:xfrm>
              <a:off x="1394912" y="2994855"/>
              <a:ext cx="2179776" cy="2179776"/>
            </a:xfrm>
            <a:prstGeom prst="ellipse">
              <a:avLst/>
            </a:prstGeom>
            <a:solidFill>
              <a:schemeClr val="accent4">
                <a:lumMod val="20000"/>
                <a:lumOff val="80000"/>
              </a:schemeClr>
            </a:solidFill>
            <a:ln w="38100">
              <a:solidFill>
                <a:srgbClr val="5E9B7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31" name="Picture 30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35196" y="4155717"/>
              <a:ext cx="222932" cy="694766"/>
            </a:xfrm>
            <a:prstGeom prst="rect">
              <a:avLst/>
            </a:prstGeom>
          </p:spPr>
        </p:pic>
        <p:pic>
          <p:nvPicPr>
            <p:cNvPr id="32" name="Picture 31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04102" y="3282546"/>
              <a:ext cx="222932" cy="694766"/>
            </a:xfrm>
            <a:prstGeom prst="rect">
              <a:avLst/>
            </a:prstGeom>
          </p:spPr>
        </p:pic>
        <p:pic>
          <p:nvPicPr>
            <p:cNvPr id="33" name="Picture 3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58026" y="3282546"/>
              <a:ext cx="222932" cy="694766"/>
            </a:xfrm>
            <a:prstGeom prst="rect">
              <a:avLst/>
            </a:prstGeom>
          </p:spPr>
        </p:pic>
        <p:pic>
          <p:nvPicPr>
            <p:cNvPr id="34" name="Picture 33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84252" y="4147575"/>
              <a:ext cx="222932" cy="694766"/>
            </a:xfrm>
            <a:prstGeom prst="rect">
              <a:avLst/>
            </a:prstGeom>
          </p:spPr>
        </p:pic>
        <p:pic>
          <p:nvPicPr>
            <p:cNvPr id="35" name="Picture 34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44452" y="3282546"/>
              <a:ext cx="222932" cy="694766"/>
            </a:xfrm>
            <a:prstGeom prst="rect">
              <a:avLst/>
            </a:prstGeom>
          </p:spPr>
        </p:pic>
        <p:pic>
          <p:nvPicPr>
            <p:cNvPr id="36" name="Picture 35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30328" y="4147575"/>
              <a:ext cx="222932" cy="694766"/>
            </a:xfrm>
            <a:prstGeom prst="rect">
              <a:avLst/>
            </a:prstGeom>
          </p:spPr>
        </p:pic>
        <p:pic>
          <p:nvPicPr>
            <p:cNvPr id="39" name="Picture 38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895869" y="4139009"/>
              <a:ext cx="222932" cy="694766"/>
            </a:xfrm>
            <a:prstGeom prst="rect">
              <a:avLst/>
            </a:prstGeom>
          </p:spPr>
        </p:pic>
        <p:pic>
          <p:nvPicPr>
            <p:cNvPr id="40" name="Picture 39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884802" y="3282546"/>
              <a:ext cx="222932" cy="694766"/>
            </a:xfrm>
            <a:prstGeom prst="rect">
              <a:avLst/>
            </a:prstGeom>
          </p:spPr>
        </p:pic>
      </p:grpSp>
      <p:grpSp>
        <p:nvGrpSpPr>
          <p:cNvPr id="41" name="Group 40"/>
          <p:cNvGrpSpPr/>
          <p:nvPr/>
        </p:nvGrpSpPr>
        <p:grpSpPr>
          <a:xfrm>
            <a:off x="1388140" y="2994855"/>
            <a:ext cx="2179776" cy="2179776"/>
            <a:chOff x="5631992" y="2994855"/>
            <a:chExt cx="2179776" cy="2179776"/>
          </a:xfrm>
        </p:grpSpPr>
        <p:sp>
          <p:nvSpPr>
            <p:cNvPr id="42" name="Oval 41"/>
            <p:cNvSpPr/>
            <p:nvPr/>
          </p:nvSpPr>
          <p:spPr>
            <a:xfrm>
              <a:off x="5631992" y="2994855"/>
              <a:ext cx="2179776" cy="2179776"/>
            </a:xfrm>
            <a:prstGeom prst="ellipse">
              <a:avLst/>
            </a:prstGeom>
            <a:solidFill>
              <a:schemeClr val="accent4">
                <a:lumMod val="20000"/>
                <a:lumOff val="80000"/>
              </a:schemeClr>
            </a:solidFill>
            <a:ln w="38100">
              <a:solidFill>
                <a:srgbClr val="5E9B7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43" name="Picture 4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794599" y="3732411"/>
              <a:ext cx="222932" cy="694766"/>
            </a:xfrm>
            <a:prstGeom prst="rect">
              <a:avLst/>
            </a:prstGeom>
          </p:spPr>
        </p:pic>
        <p:pic>
          <p:nvPicPr>
            <p:cNvPr id="44" name="Picture 43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393808" y="3726848"/>
              <a:ext cx="222932" cy="69476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133120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7" dur="7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7" dur="7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5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000"/>
                            </p:stCondLst>
                            <p:childTnLst>
                              <p:par>
                                <p:cTn id="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4" grpId="0"/>
      <p:bldP spid="15" grpId="0"/>
      <p:bldP spid="16" grpId="0"/>
      <p:bldP spid="17" grpId="0"/>
      <p:bldP spid="1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755650" y="739246"/>
            <a:ext cx="7632700" cy="61555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GB" sz="2000" dirty="0">
                <a:latin typeface="Twinkl" pitchFamily="2" charset="77"/>
                <a:cs typeface="Calibri" panose="020F0502020204030204" pitchFamily="34" charset="0"/>
              </a:rPr>
              <a:t>Ten green bottles standing on the wall,</a:t>
            </a:r>
          </a:p>
          <a:p>
            <a:r>
              <a:rPr lang="en-GB" sz="2000" dirty="0">
                <a:latin typeface="Twinkl" pitchFamily="2" charset="77"/>
                <a:cs typeface="Calibri" panose="020F0502020204030204" pitchFamily="34" charset="0"/>
              </a:rPr>
              <a:t>Ten green bottles standing on the wall,</a:t>
            </a:r>
          </a:p>
        </p:txBody>
      </p:sp>
      <p:sp>
        <p:nvSpPr>
          <p:cNvPr id="7" name="Rectangle 6"/>
          <p:cNvSpPr/>
          <p:nvPr/>
        </p:nvSpPr>
        <p:spPr>
          <a:xfrm>
            <a:off x="755650" y="1367499"/>
            <a:ext cx="7632700" cy="61555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GB" sz="2000" dirty="0">
                <a:latin typeface="Twinkl" pitchFamily="2" charset="77"/>
                <a:cs typeface="Calibri" panose="020F0502020204030204" pitchFamily="34" charset="0"/>
              </a:rPr>
              <a:t>And if zero green bottles should accidentally fall,</a:t>
            </a:r>
          </a:p>
          <a:p>
            <a:r>
              <a:rPr lang="en-GB" sz="2000" dirty="0">
                <a:latin typeface="Twinkl" pitchFamily="2" charset="77"/>
                <a:cs typeface="Calibri" panose="020F0502020204030204" pitchFamily="34" charset="0"/>
              </a:rPr>
              <a:t>There’ll be ten green bottles standing on the wall.</a:t>
            </a:r>
            <a:endParaRPr lang="en-GB" sz="2000" dirty="0"/>
          </a:p>
        </p:txBody>
      </p:sp>
      <p:grpSp>
        <p:nvGrpSpPr>
          <p:cNvPr id="19" name="Group 18"/>
          <p:cNvGrpSpPr/>
          <p:nvPr/>
        </p:nvGrpSpPr>
        <p:grpSpPr>
          <a:xfrm>
            <a:off x="444500" y="3168137"/>
            <a:ext cx="8242300" cy="3245363"/>
            <a:chOff x="444500" y="3168137"/>
            <a:chExt cx="8242300" cy="3245363"/>
          </a:xfrm>
        </p:grpSpPr>
        <p:pic>
          <p:nvPicPr>
            <p:cNvPr id="2" name="Picture 1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03450" y="3168137"/>
              <a:ext cx="4737101" cy="2383227"/>
            </a:xfrm>
            <a:prstGeom prst="rect">
              <a:avLst/>
            </a:prstGeom>
          </p:spPr>
        </p:pic>
        <p:pic>
          <p:nvPicPr>
            <p:cNvPr id="4" name="Picture 3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860" r="5000" b="70423"/>
            <a:stretch/>
          </p:blipFill>
          <p:spPr>
            <a:xfrm>
              <a:off x="444500" y="4813538"/>
              <a:ext cx="8242300" cy="1599962"/>
            </a:xfrm>
            <a:prstGeom prst="roundRect">
              <a:avLst>
                <a:gd name="adj" fmla="val 10062"/>
              </a:avLst>
            </a:prstGeom>
          </p:spPr>
        </p:pic>
      </p:grpSp>
      <p:pic>
        <p:nvPicPr>
          <p:cNvPr id="8" name="Picture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5629" y="2329881"/>
            <a:ext cx="350976" cy="1093814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8704" y="2367241"/>
            <a:ext cx="350976" cy="1093814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08753" y="2325201"/>
            <a:ext cx="350976" cy="1093814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8802" y="2293671"/>
            <a:ext cx="350976" cy="1093814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4422" y="2325201"/>
            <a:ext cx="350976" cy="1093814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2569299" y="5441791"/>
            <a:ext cx="717550" cy="67710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/>
            <a:r>
              <a:rPr lang="en-GB" sz="4400" dirty="0">
                <a:latin typeface="Twinkl" pitchFamily="2" charset="0"/>
                <a:cs typeface="Calibri" panose="020F0502020204030204" pitchFamily="34" charset="0"/>
              </a:rPr>
              <a:t>10</a:t>
            </a:r>
          </a:p>
        </p:txBody>
      </p:sp>
      <p:sp>
        <p:nvSpPr>
          <p:cNvPr id="15" name="Rectangle 14"/>
          <p:cNvSpPr/>
          <p:nvPr/>
        </p:nvSpPr>
        <p:spPr>
          <a:xfrm>
            <a:off x="3391262" y="5441791"/>
            <a:ext cx="717550" cy="67710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/>
            <a:r>
              <a:rPr lang="en-GB" sz="4400" dirty="0">
                <a:latin typeface="Twinkl" pitchFamily="2" charset="0"/>
                <a:cs typeface="Calibri" panose="020F0502020204030204" pitchFamily="34" charset="0"/>
              </a:rPr>
              <a:t>+</a:t>
            </a:r>
          </a:p>
        </p:txBody>
      </p:sp>
      <p:sp>
        <p:nvSpPr>
          <p:cNvPr id="16" name="Rectangle 15"/>
          <p:cNvSpPr/>
          <p:nvPr/>
        </p:nvSpPr>
        <p:spPr>
          <a:xfrm>
            <a:off x="4213225" y="5441791"/>
            <a:ext cx="717550" cy="67710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/>
            <a:r>
              <a:rPr lang="en-GB" sz="4400" dirty="0">
                <a:latin typeface="Twinkl" pitchFamily="2" charset="0"/>
                <a:cs typeface="Calibri" panose="020F0502020204030204" pitchFamily="34" charset="0"/>
              </a:rPr>
              <a:t>0</a:t>
            </a:r>
          </a:p>
        </p:txBody>
      </p:sp>
      <p:sp>
        <p:nvSpPr>
          <p:cNvPr id="17" name="Rectangle 16"/>
          <p:cNvSpPr/>
          <p:nvPr/>
        </p:nvSpPr>
        <p:spPr>
          <a:xfrm>
            <a:off x="5035188" y="5441791"/>
            <a:ext cx="717550" cy="67710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/>
            <a:r>
              <a:rPr lang="en-GB" sz="4400" dirty="0">
                <a:latin typeface="Twinkl" pitchFamily="2" charset="0"/>
                <a:cs typeface="Calibri" panose="020F0502020204030204" pitchFamily="34" charset="0"/>
              </a:rPr>
              <a:t>=</a:t>
            </a:r>
          </a:p>
        </p:txBody>
      </p:sp>
      <p:sp>
        <p:nvSpPr>
          <p:cNvPr id="18" name="Rectangle 17"/>
          <p:cNvSpPr/>
          <p:nvPr/>
        </p:nvSpPr>
        <p:spPr>
          <a:xfrm>
            <a:off x="5857150" y="5441791"/>
            <a:ext cx="717550" cy="67710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/>
            <a:r>
              <a:rPr lang="en-GB" sz="4400" dirty="0">
                <a:latin typeface="Twinkl" pitchFamily="2" charset="0"/>
                <a:cs typeface="Calibri" panose="020F0502020204030204" pitchFamily="34" charset="0"/>
              </a:rPr>
              <a:t>10</a:t>
            </a:r>
          </a:p>
        </p:txBody>
      </p:sp>
      <p:pic>
        <p:nvPicPr>
          <p:cNvPr id="20" name="Picture 1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62836" y="2351726"/>
            <a:ext cx="350976" cy="1093814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35911" y="2305006"/>
            <a:ext cx="350976" cy="1093814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35960" y="2305006"/>
            <a:ext cx="350976" cy="1093814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36009" y="2305006"/>
            <a:ext cx="350976" cy="1093814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61629" y="2357558"/>
            <a:ext cx="350976" cy="10938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62372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0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5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0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14" grpId="0"/>
      <p:bldP spid="15" grpId="0"/>
      <p:bldP spid="16" grpId="0"/>
      <p:bldP spid="17" grpId="0"/>
      <p:bldP spid="18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755650" y="739246"/>
            <a:ext cx="7632700" cy="61555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GB" sz="2000" dirty="0">
                <a:latin typeface="Twinkl" pitchFamily="2" charset="77"/>
                <a:cs typeface="Calibri" panose="020F0502020204030204" pitchFamily="34" charset="0"/>
              </a:rPr>
              <a:t>Ten green bottles standing on the wall,</a:t>
            </a:r>
          </a:p>
          <a:p>
            <a:r>
              <a:rPr lang="en-GB" sz="2000" dirty="0">
                <a:latin typeface="Twinkl" pitchFamily="2" charset="77"/>
                <a:cs typeface="Calibri" panose="020F0502020204030204" pitchFamily="34" charset="0"/>
              </a:rPr>
              <a:t>Ten green bottles standing on the wall,</a:t>
            </a:r>
          </a:p>
        </p:txBody>
      </p:sp>
      <p:sp>
        <p:nvSpPr>
          <p:cNvPr id="7" name="Rectangle 6"/>
          <p:cNvSpPr/>
          <p:nvPr/>
        </p:nvSpPr>
        <p:spPr>
          <a:xfrm>
            <a:off x="755650" y="1367499"/>
            <a:ext cx="7632700" cy="61555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GB" sz="2000" dirty="0">
                <a:latin typeface="Twinkl" pitchFamily="2" charset="77"/>
                <a:cs typeface="Calibri" panose="020F0502020204030204" pitchFamily="34" charset="0"/>
              </a:rPr>
              <a:t>And if nine green bottles should accidentally fall,</a:t>
            </a:r>
          </a:p>
          <a:p>
            <a:r>
              <a:rPr lang="en-GB" sz="2000" dirty="0">
                <a:latin typeface="Twinkl" pitchFamily="2" charset="77"/>
                <a:cs typeface="Calibri" panose="020F0502020204030204" pitchFamily="34" charset="0"/>
              </a:rPr>
              <a:t>There’ll be one green bottle standing on the wall.</a:t>
            </a:r>
            <a:endParaRPr lang="en-GB" sz="2000" dirty="0"/>
          </a:p>
        </p:txBody>
      </p:sp>
      <p:grpSp>
        <p:nvGrpSpPr>
          <p:cNvPr id="19" name="Group 18"/>
          <p:cNvGrpSpPr/>
          <p:nvPr/>
        </p:nvGrpSpPr>
        <p:grpSpPr>
          <a:xfrm>
            <a:off x="444500" y="3168137"/>
            <a:ext cx="8242300" cy="3245363"/>
            <a:chOff x="444500" y="3168137"/>
            <a:chExt cx="8242300" cy="3245363"/>
          </a:xfrm>
        </p:grpSpPr>
        <p:pic>
          <p:nvPicPr>
            <p:cNvPr id="2" name="Picture 1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03450" y="3168137"/>
              <a:ext cx="4737101" cy="2383227"/>
            </a:xfrm>
            <a:prstGeom prst="rect">
              <a:avLst/>
            </a:prstGeom>
          </p:spPr>
        </p:pic>
        <p:pic>
          <p:nvPicPr>
            <p:cNvPr id="4" name="Picture 3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860" r="5000" b="70423"/>
            <a:stretch/>
          </p:blipFill>
          <p:spPr>
            <a:xfrm>
              <a:off x="444500" y="4813538"/>
              <a:ext cx="8242300" cy="1599962"/>
            </a:xfrm>
            <a:prstGeom prst="roundRect">
              <a:avLst>
                <a:gd name="adj" fmla="val 10062"/>
              </a:avLst>
            </a:prstGeom>
          </p:spPr>
        </p:pic>
      </p:grpSp>
      <p:sp>
        <p:nvSpPr>
          <p:cNvPr id="14" name="Rectangle 13"/>
          <p:cNvSpPr/>
          <p:nvPr/>
        </p:nvSpPr>
        <p:spPr>
          <a:xfrm>
            <a:off x="2569299" y="5441791"/>
            <a:ext cx="717550" cy="67710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/>
            <a:r>
              <a:rPr lang="en-GB" sz="4400" dirty="0">
                <a:latin typeface="Twinkl" pitchFamily="2" charset="0"/>
                <a:cs typeface="Calibri" panose="020F0502020204030204" pitchFamily="34" charset="0"/>
              </a:rPr>
              <a:t>1</a:t>
            </a:r>
          </a:p>
        </p:txBody>
      </p:sp>
      <p:sp>
        <p:nvSpPr>
          <p:cNvPr id="15" name="Rectangle 14"/>
          <p:cNvSpPr/>
          <p:nvPr/>
        </p:nvSpPr>
        <p:spPr>
          <a:xfrm>
            <a:off x="3391262" y="5441791"/>
            <a:ext cx="717550" cy="67710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/>
            <a:r>
              <a:rPr lang="en-GB" sz="4400" dirty="0">
                <a:latin typeface="Twinkl" pitchFamily="2" charset="0"/>
                <a:cs typeface="Calibri" panose="020F0502020204030204" pitchFamily="34" charset="0"/>
              </a:rPr>
              <a:t>+</a:t>
            </a:r>
          </a:p>
        </p:txBody>
      </p:sp>
      <p:sp>
        <p:nvSpPr>
          <p:cNvPr id="16" name="Rectangle 15"/>
          <p:cNvSpPr/>
          <p:nvPr/>
        </p:nvSpPr>
        <p:spPr>
          <a:xfrm>
            <a:off x="4213225" y="5441791"/>
            <a:ext cx="717550" cy="67710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/>
            <a:r>
              <a:rPr lang="en-GB" sz="4400" dirty="0">
                <a:latin typeface="Twinkl" pitchFamily="2" charset="0"/>
                <a:cs typeface="Calibri" panose="020F0502020204030204" pitchFamily="34" charset="0"/>
              </a:rPr>
              <a:t>9</a:t>
            </a:r>
          </a:p>
        </p:txBody>
      </p:sp>
      <p:sp>
        <p:nvSpPr>
          <p:cNvPr id="17" name="Rectangle 16"/>
          <p:cNvSpPr/>
          <p:nvPr/>
        </p:nvSpPr>
        <p:spPr>
          <a:xfrm>
            <a:off x="5035188" y="5441791"/>
            <a:ext cx="717550" cy="67710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/>
            <a:r>
              <a:rPr lang="en-GB" sz="4400" dirty="0">
                <a:latin typeface="Twinkl" pitchFamily="2" charset="0"/>
                <a:cs typeface="Calibri" panose="020F0502020204030204" pitchFamily="34" charset="0"/>
              </a:rPr>
              <a:t>=</a:t>
            </a:r>
          </a:p>
        </p:txBody>
      </p:sp>
      <p:sp>
        <p:nvSpPr>
          <p:cNvPr id="18" name="Rectangle 17"/>
          <p:cNvSpPr/>
          <p:nvPr/>
        </p:nvSpPr>
        <p:spPr>
          <a:xfrm>
            <a:off x="5857150" y="5441791"/>
            <a:ext cx="717550" cy="67710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/>
            <a:r>
              <a:rPr lang="en-GB" sz="4400" dirty="0">
                <a:latin typeface="Twinkl" pitchFamily="2" charset="0"/>
                <a:cs typeface="Calibri" panose="020F0502020204030204" pitchFamily="34" charset="0"/>
              </a:rPr>
              <a:t>10</a:t>
            </a:r>
          </a:p>
        </p:txBody>
      </p:sp>
      <p:pic>
        <p:nvPicPr>
          <p:cNvPr id="25" name="Picture 2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5629" y="2329881"/>
            <a:ext cx="350976" cy="1093814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8704" y="2367241"/>
            <a:ext cx="350976" cy="1093814"/>
          </a:xfrm>
          <a:prstGeom prst="rect">
            <a:avLst/>
          </a:prstGeom>
        </p:spPr>
      </p:pic>
      <p:pic>
        <p:nvPicPr>
          <p:cNvPr id="27" name="Picture 2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08753" y="2325201"/>
            <a:ext cx="350976" cy="1093814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8802" y="2293671"/>
            <a:ext cx="350976" cy="1093814"/>
          </a:xfrm>
          <a:prstGeom prst="rect">
            <a:avLst/>
          </a:prstGeom>
        </p:spPr>
      </p:pic>
      <p:pic>
        <p:nvPicPr>
          <p:cNvPr id="29" name="Picture 2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4422" y="2325201"/>
            <a:ext cx="350976" cy="1093814"/>
          </a:xfrm>
          <a:prstGeom prst="rect">
            <a:avLst/>
          </a:prstGeom>
        </p:spPr>
      </p:pic>
      <p:pic>
        <p:nvPicPr>
          <p:cNvPr id="30" name="Picture 2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62836" y="2351726"/>
            <a:ext cx="350976" cy="1093814"/>
          </a:xfrm>
          <a:prstGeom prst="rect">
            <a:avLst/>
          </a:prstGeom>
        </p:spPr>
      </p:pic>
      <p:pic>
        <p:nvPicPr>
          <p:cNvPr id="31" name="Picture 3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35911" y="2305006"/>
            <a:ext cx="350976" cy="1093814"/>
          </a:xfrm>
          <a:prstGeom prst="rect">
            <a:avLst/>
          </a:prstGeom>
        </p:spPr>
      </p:pic>
      <p:pic>
        <p:nvPicPr>
          <p:cNvPr id="32" name="Picture 3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35960" y="2305006"/>
            <a:ext cx="350976" cy="1093814"/>
          </a:xfrm>
          <a:prstGeom prst="rect">
            <a:avLst/>
          </a:prstGeom>
        </p:spPr>
      </p:pic>
      <p:pic>
        <p:nvPicPr>
          <p:cNvPr id="33" name="Picture 3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36009" y="2305006"/>
            <a:ext cx="350976" cy="1093814"/>
          </a:xfrm>
          <a:prstGeom prst="rect">
            <a:avLst/>
          </a:prstGeom>
        </p:spPr>
      </p:pic>
      <p:pic>
        <p:nvPicPr>
          <p:cNvPr id="34" name="Picture 3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61629" y="2357558"/>
            <a:ext cx="350976" cy="10938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64216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3.7037E-7 L 0.10121 3.7037E-7 C 0.1467 3.7037E-7 0.2026 0.06898 0.2026 0.125 L 0.2026 0.25 " pathEditMode="relative" rAng="0" ptsTypes="AAAA">
                                      <p:cBhvr>
                                        <p:cTn id="44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122" y="12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000"/>
                            </p:stCondLst>
                            <p:childTnLst>
                              <p:par>
                                <p:cTn id="46" presetID="5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7.40741E-7 L 0.09878 -7.40741E-7 C 0.14305 -7.40741E-7 0.19757 0.06898 0.19757 0.125 L 0.19757 0.25 " pathEditMode="relative" rAng="0" ptsTypes="AAAA">
                                      <p:cBhvr>
                                        <p:cTn id="47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878" y="12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5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7.40741E-7 L 0.0974 -7.40741E-7 C 0.14097 -7.40741E-7 0.19479 0.06898 0.19479 0.125 L 0.19479 0.25 " pathEditMode="relative" rAng="0" ptsTypes="AAAA">
                                      <p:cBhvr>
                                        <p:cTn id="50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740" y="12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6000"/>
                            </p:stCondLst>
                            <p:childTnLst>
                              <p:par>
                                <p:cTn id="52" presetID="5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7.40741E-7 L 0.09583 -7.40741E-7 C 0.13871 -7.40741E-7 0.19167 0.06898 0.19167 0.125 L 0.19167 0.25 " pathEditMode="relative" rAng="0" ptsTypes="AAAA">
                                      <p:cBhvr>
                                        <p:cTn id="53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583" y="12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8000"/>
                            </p:stCondLst>
                            <p:childTnLst>
                              <p:par>
                                <p:cTn id="55" presetID="5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-3.7037E-6 L 0.09497 -3.7037E-6 C 0.13768 -3.7037E-6 0.19011 0.06899 0.19011 0.125 L 0.19011 0.25 " pathEditMode="relative" rAng="0" ptsTypes="AAAA">
                                      <p:cBhvr>
                                        <p:cTn id="56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497" y="12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0000"/>
                            </p:stCondLst>
                            <p:childTnLst>
                              <p:par>
                                <p:cTn id="58" presetID="5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0 L 0.09427 0 C 0.13663 0 0.18871 0.06898 0.18871 0.125 L 0.18871 0.25 " pathEditMode="relative" rAng="0" ptsTypes="AAAA">
                                      <p:cBhvr>
                                        <p:cTn id="59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427" y="12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2000"/>
                            </p:stCondLst>
                            <p:childTnLst>
                              <p:par>
                                <p:cTn id="61" presetID="5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-3.7037E-7 L 0.08472 -3.7037E-7 C 0.12292 -3.7037E-7 0.16979 0.07199 0.16979 0.13056 L 0.16979 0.26111 " pathEditMode="relative" rAng="0" ptsTypes="AAAA">
                                      <p:cBhvr>
                                        <p:cTn id="62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490" y="130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4000"/>
                            </p:stCondLst>
                            <p:childTnLst>
                              <p:par>
                                <p:cTn id="64" presetID="5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0 L 0.07934 0 C 0.11493 0 0.15885 0.0706 0.15885 0.12824 L 0.15885 0.25648 " pathEditMode="relative" rAng="0" ptsTypes="AAAA">
                                      <p:cBhvr>
                                        <p:cTn id="65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934" y="1282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16000"/>
                            </p:stCondLst>
                            <p:childTnLst>
                              <p:par>
                                <p:cTn id="67" presetID="5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1.48148E-6 L 0.07413 1.48148E-6 C 0.10747 1.48148E-6 0.14844 0.06898 0.14844 0.125 L 0.14844 0.25 " pathEditMode="relative" rAng="0" ptsTypes="AAAA">
                                      <p:cBhvr>
                                        <p:cTn id="68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413" y="12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00"/>
                            </p:stCondLst>
                            <p:childTnLst>
                              <p:par>
                                <p:cTn id="7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1000"/>
                            </p:stCondLst>
                            <p:childTnLst>
                              <p:par>
                                <p:cTn id="7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1500"/>
                            </p:stCondLst>
                            <p:childTnLst>
                              <p:par>
                                <p:cTn id="8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2000"/>
                            </p:stCondLst>
                            <p:childTnLst>
                              <p:par>
                                <p:cTn id="8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14" grpId="0"/>
      <p:bldP spid="15" grpId="0"/>
      <p:bldP spid="16" grpId="0"/>
      <p:bldP spid="17" grpId="0"/>
      <p:bldP spid="1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val 2"/>
          <p:cNvSpPr/>
          <p:nvPr/>
        </p:nvSpPr>
        <p:spPr>
          <a:xfrm>
            <a:off x="3482112" y="692332"/>
            <a:ext cx="2179776" cy="2179776"/>
          </a:xfrm>
          <a:prstGeom prst="ellipse">
            <a:avLst/>
          </a:prstGeom>
          <a:solidFill>
            <a:srgbClr val="FFFFFF"/>
          </a:solidFill>
          <a:ln w="38100">
            <a:solidFill>
              <a:srgbClr val="5E9B7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6000" dirty="0">
                <a:solidFill>
                  <a:schemeClr val="tx1"/>
                </a:solidFill>
                <a:latin typeface="Twinkl" pitchFamily="2" charset="0"/>
              </a:rPr>
              <a:t>10</a:t>
            </a:r>
          </a:p>
        </p:txBody>
      </p:sp>
      <p:sp>
        <p:nvSpPr>
          <p:cNvPr id="14" name="Rectangle 13"/>
          <p:cNvSpPr/>
          <p:nvPr/>
        </p:nvSpPr>
        <p:spPr>
          <a:xfrm>
            <a:off x="2569299" y="5441791"/>
            <a:ext cx="717550" cy="67710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/>
            <a:r>
              <a:rPr lang="en-GB" sz="4400" dirty="0">
                <a:latin typeface="Twinkl" pitchFamily="2" charset="0"/>
                <a:cs typeface="Calibri" panose="020F0502020204030204" pitchFamily="34" charset="0"/>
              </a:rPr>
              <a:t>1</a:t>
            </a:r>
          </a:p>
        </p:txBody>
      </p:sp>
      <p:sp>
        <p:nvSpPr>
          <p:cNvPr id="15" name="Rectangle 14"/>
          <p:cNvSpPr/>
          <p:nvPr/>
        </p:nvSpPr>
        <p:spPr>
          <a:xfrm>
            <a:off x="3391262" y="5441791"/>
            <a:ext cx="717550" cy="67710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/>
            <a:r>
              <a:rPr lang="en-GB" sz="4400" dirty="0">
                <a:latin typeface="Twinkl" pitchFamily="2" charset="0"/>
                <a:cs typeface="Calibri" panose="020F0502020204030204" pitchFamily="34" charset="0"/>
              </a:rPr>
              <a:t>+</a:t>
            </a:r>
          </a:p>
        </p:txBody>
      </p:sp>
      <p:sp>
        <p:nvSpPr>
          <p:cNvPr id="16" name="Rectangle 15"/>
          <p:cNvSpPr/>
          <p:nvPr/>
        </p:nvSpPr>
        <p:spPr>
          <a:xfrm>
            <a:off x="4213225" y="5441791"/>
            <a:ext cx="717550" cy="67710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/>
            <a:r>
              <a:rPr lang="en-GB" sz="4400" dirty="0">
                <a:latin typeface="Twinkl" pitchFamily="2" charset="0"/>
                <a:cs typeface="Calibri" panose="020F0502020204030204" pitchFamily="34" charset="0"/>
              </a:rPr>
              <a:t>9</a:t>
            </a:r>
          </a:p>
        </p:txBody>
      </p:sp>
      <p:sp>
        <p:nvSpPr>
          <p:cNvPr id="17" name="Rectangle 16"/>
          <p:cNvSpPr/>
          <p:nvPr/>
        </p:nvSpPr>
        <p:spPr>
          <a:xfrm>
            <a:off x="5035188" y="5441791"/>
            <a:ext cx="717550" cy="67710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/>
            <a:r>
              <a:rPr lang="en-GB" sz="4400" dirty="0">
                <a:latin typeface="Twinkl" pitchFamily="2" charset="0"/>
                <a:cs typeface="Calibri" panose="020F0502020204030204" pitchFamily="34" charset="0"/>
              </a:rPr>
              <a:t>=</a:t>
            </a:r>
          </a:p>
        </p:txBody>
      </p:sp>
      <p:sp>
        <p:nvSpPr>
          <p:cNvPr id="18" name="Rectangle 17"/>
          <p:cNvSpPr/>
          <p:nvPr/>
        </p:nvSpPr>
        <p:spPr>
          <a:xfrm>
            <a:off x="5857150" y="5441791"/>
            <a:ext cx="717550" cy="67710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/>
            <a:r>
              <a:rPr lang="en-GB" sz="4400" dirty="0">
                <a:latin typeface="Twinkl" pitchFamily="2" charset="0"/>
                <a:cs typeface="Calibri" panose="020F0502020204030204" pitchFamily="34" charset="0"/>
              </a:rPr>
              <a:t>10</a:t>
            </a:r>
          </a:p>
        </p:txBody>
      </p:sp>
      <p:cxnSp>
        <p:nvCxnSpPr>
          <p:cNvPr id="9" name="Straight Connector 8"/>
          <p:cNvCxnSpPr>
            <a:stCxn id="3" idx="3"/>
            <a:endCxn id="21" idx="7"/>
          </p:cNvCxnSpPr>
          <p:nvPr/>
        </p:nvCxnSpPr>
        <p:spPr>
          <a:xfrm flipH="1">
            <a:off x="3255467" y="2552887"/>
            <a:ext cx="545866" cy="761189"/>
          </a:xfrm>
          <a:prstGeom prst="line">
            <a:avLst/>
          </a:prstGeom>
          <a:ln w="38100">
            <a:solidFill>
              <a:srgbClr val="436D5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/>
          <p:cNvCxnSpPr>
            <a:stCxn id="3" idx="5"/>
            <a:endCxn id="22" idx="1"/>
          </p:cNvCxnSpPr>
          <p:nvPr/>
        </p:nvCxnSpPr>
        <p:spPr>
          <a:xfrm>
            <a:off x="5342667" y="2552887"/>
            <a:ext cx="608546" cy="761189"/>
          </a:xfrm>
          <a:prstGeom prst="line">
            <a:avLst/>
          </a:prstGeom>
          <a:ln w="38100">
            <a:solidFill>
              <a:srgbClr val="436D5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/>
          <p:cNvGrpSpPr/>
          <p:nvPr/>
        </p:nvGrpSpPr>
        <p:grpSpPr>
          <a:xfrm>
            <a:off x="5631992" y="2994855"/>
            <a:ext cx="2179776" cy="2179776"/>
            <a:chOff x="1394912" y="2994855"/>
            <a:chExt cx="2179776" cy="2179776"/>
          </a:xfrm>
        </p:grpSpPr>
        <p:sp>
          <p:nvSpPr>
            <p:cNvPr id="30" name="Oval 29"/>
            <p:cNvSpPr/>
            <p:nvPr/>
          </p:nvSpPr>
          <p:spPr>
            <a:xfrm>
              <a:off x="1394912" y="2994855"/>
              <a:ext cx="2179776" cy="2179776"/>
            </a:xfrm>
            <a:prstGeom prst="ellipse">
              <a:avLst/>
            </a:prstGeom>
            <a:solidFill>
              <a:schemeClr val="accent4">
                <a:lumMod val="20000"/>
                <a:lumOff val="80000"/>
              </a:schemeClr>
            </a:solidFill>
            <a:ln w="38100">
              <a:solidFill>
                <a:srgbClr val="5E9B7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31" name="Picture 30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35196" y="4155717"/>
              <a:ext cx="222932" cy="694766"/>
            </a:xfrm>
            <a:prstGeom prst="rect">
              <a:avLst/>
            </a:prstGeom>
          </p:spPr>
        </p:pic>
        <p:pic>
          <p:nvPicPr>
            <p:cNvPr id="32" name="Picture 31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365914" y="3261526"/>
              <a:ext cx="222932" cy="694766"/>
            </a:xfrm>
            <a:prstGeom prst="rect">
              <a:avLst/>
            </a:prstGeom>
          </p:spPr>
        </p:pic>
        <p:pic>
          <p:nvPicPr>
            <p:cNvPr id="33" name="Picture 3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19838" y="3261526"/>
              <a:ext cx="222932" cy="694766"/>
            </a:xfrm>
            <a:prstGeom prst="rect">
              <a:avLst/>
            </a:prstGeom>
          </p:spPr>
        </p:pic>
        <p:pic>
          <p:nvPicPr>
            <p:cNvPr id="34" name="Picture 33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8092" y="3588507"/>
              <a:ext cx="222932" cy="694766"/>
            </a:xfrm>
            <a:prstGeom prst="rect">
              <a:avLst/>
            </a:prstGeom>
          </p:spPr>
        </p:pic>
        <p:pic>
          <p:nvPicPr>
            <p:cNvPr id="35" name="Picture 34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84252" y="4147575"/>
              <a:ext cx="222932" cy="694766"/>
            </a:xfrm>
            <a:prstGeom prst="rect">
              <a:avLst/>
            </a:prstGeom>
          </p:spPr>
        </p:pic>
        <p:pic>
          <p:nvPicPr>
            <p:cNvPr id="36" name="Picture 35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06264" y="3261526"/>
              <a:ext cx="222932" cy="694766"/>
            </a:xfrm>
            <a:prstGeom prst="rect">
              <a:avLst/>
            </a:prstGeom>
          </p:spPr>
        </p:pic>
        <p:pic>
          <p:nvPicPr>
            <p:cNvPr id="39" name="Picture 38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30328" y="4147575"/>
              <a:ext cx="222932" cy="694766"/>
            </a:xfrm>
            <a:prstGeom prst="rect">
              <a:avLst/>
            </a:prstGeom>
          </p:spPr>
        </p:pic>
        <p:pic>
          <p:nvPicPr>
            <p:cNvPr id="40" name="Picture 39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895869" y="4139009"/>
              <a:ext cx="222932" cy="694766"/>
            </a:xfrm>
            <a:prstGeom prst="rect">
              <a:avLst/>
            </a:prstGeom>
          </p:spPr>
        </p:pic>
        <p:pic>
          <p:nvPicPr>
            <p:cNvPr id="41" name="Picture 40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82636" y="3588507"/>
              <a:ext cx="222932" cy="694766"/>
            </a:xfrm>
            <a:prstGeom prst="rect">
              <a:avLst/>
            </a:prstGeom>
          </p:spPr>
        </p:pic>
      </p:grpSp>
      <p:grpSp>
        <p:nvGrpSpPr>
          <p:cNvPr id="42" name="Group 41"/>
          <p:cNvGrpSpPr/>
          <p:nvPr/>
        </p:nvGrpSpPr>
        <p:grpSpPr>
          <a:xfrm>
            <a:off x="1402332" y="2994855"/>
            <a:ext cx="2179776" cy="2179776"/>
            <a:chOff x="5631992" y="2994855"/>
            <a:chExt cx="2179776" cy="2179776"/>
          </a:xfrm>
        </p:grpSpPr>
        <p:sp>
          <p:nvSpPr>
            <p:cNvPr id="43" name="Oval 42"/>
            <p:cNvSpPr/>
            <p:nvPr/>
          </p:nvSpPr>
          <p:spPr>
            <a:xfrm>
              <a:off x="5631992" y="2994855"/>
              <a:ext cx="2179776" cy="2179776"/>
            </a:xfrm>
            <a:prstGeom prst="ellipse">
              <a:avLst/>
            </a:prstGeom>
            <a:solidFill>
              <a:schemeClr val="accent4">
                <a:lumMod val="20000"/>
                <a:lumOff val="80000"/>
              </a:schemeClr>
            </a:solidFill>
            <a:ln w="38100">
              <a:solidFill>
                <a:srgbClr val="5E9B7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44" name="Picture 43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610414" y="3737360"/>
              <a:ext cx="222932" cy="69476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0617869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7" dur="7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7" dur="7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5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000"/>
                            </p:stCondLst>
                            <p:childTnLst>
                              <p:par>
                                <p:cTn id="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4" grpId="0"/>
      <p:bldP spid="15" grpId="0"/>
      <p:bldP spid="16" grpId="0"/>
      <p:bldP spid="17" grpId="0"/>
      <p:bldP spid="1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755650" y="739246"/>
            <a:ext cx="7632700" cy="61555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GB" sz="2000" dirty="0">
                <a:latin typeface="Twinkl" pitchFamily="2" charset="77"/>
                <a:cs typeface="Calibri" panose="020F0502020204030204" pitchFamily="34" charset="0"/>
              </a:rPr>
              <a:t>Ten green bottles standing on the wall,</a:t>
            </a:r>
          </a:p>
          <a:p>
            <a:r>
              <a:rPr lang="en-GB" sz="2000" dirty="0">
                <a:latin typeface="Twinkl" pitchFamily="2" charset="77"/>
                <a:cs typeface="Calibri" panose="020F0502020204030204" pitchFamily="34" charset="0"/>
              </a:rPr>
              <a:t>Ten green bottles standing on the wall,</a:t>
            </a:r>
          </a:p>
        </p:txBody>
      </p:sp>
      <p:sp>
        <p:nvSpPr>
          <p:cNvPr id="7" name="Rectangle 6"/>
          <p:cNvSpPr/>
          <p:nvPr/>
        </p:nvSpPr>
        <p:spPr>
          <a:xfrm>
            <a:off x="755650" y="1367499"/>
            <a:ext cx="7632700" cy="61555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GB" sz="2000" dirty="0">
                <a:latin typeface="Twinkl" pitchFamily="2" charset="77"/>
                <a:cs typeface="Calibri" panose="020F0502020204030204" pitchFamily="34" charset="0"/>
              </a:rPr>
              <a:t>And if ten green bottles should accidentally fall,</a:t>
            </a:r>
          </a:p>
          <a:p>
            <a:r>
              <a:rPr lang="en-GB" sz="2000" dirty="0">
                <a:latin typeface="Twinkl" pitchFamily="2" charset="77"/>
                <a:cs typeface="Calibri" panose="020F0502020204030204" pitchFamily="34" charset="0"/>
              </a:rPr>
              <a:t>There’ll be zero green bottles standing on the wall.</a:t>
            </a:r>
            <a:endParaRPr lang="en-GB" sz="2000" dirty="0"/>
          </a:p>
        </p:txBody>
      </p:sp>
      <p:grpSp>
        <p:nvGrpSpPr>
          <p:cNvPr id="19" name="Group 18"/>
          <p:cNvGrpSpPr/>
          <p:nvPr/>
        </p:nvGrpSpPr>
        <p:grpSpPr>
          <a:xfrm>
            <a:off x="444500" y="3168137"/>
            <a:ext cx="8242300" cy="3245363"/>
            <a:chOff x="444500" y="3168137"/>
            <a:chExt cx="8242300" cy="3245363"/>
          </a:xfrm>
        </p:grpSpPr>
        <p:pic>
          <p:nvPicPr>
            <p:cNvPr id="2" name="Picture 1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03450" y="3168137"/>
              <a:ext cx="4737101" cy="2383227"/>
            </a:xfrm>
            <a:prstGeom prst="rect">
              <a:avLst/>
            </a:prstGeom>
          </p:spPr>
        </p:pic>
        <p:pic>
          <p:nvPicPr>
            <p:cNvPr id="4" name="Picture 3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860" r="5000" b="70423"/>
            <a:stretch/>
          </p:blipFill>
          <p:spPr>
            <a:xfrm>
              <a:off x="444500" y="4813538"/>
              <a:ext cx="8242300" cy="1599962"/>
            </a:xfrm>
            <a:prstGeom prst="roundRect">
              <a:avLst>
                <a:gd name="adj" fmla="val 10062"/>
              </a:avLst>
            </a:prstGeom>
          </p:spPr>
        </p:pic>
      </p:grpSp>
      <p:sp>
        <p:nvSpPr>
          <p:cNvPr id="14" name="Rectangle 13"/>
          <p:cNvSpPr/>
          <p:nvPr/>
        </p:nvSpPr>
        <p:spPr>
          <a:xfrm>
            <a:off x="2569299" y="5441791"/>
            <a:ext cx="717550" cy="67710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/>
            <a:r>
              <a:rPr lang="en-GB" sz="4400" dirty="0">
                <a:latin typeface="Twinkl" pitchFamily="2" charset="0"/>
                <a:cs typeface="Calibri" panose="020F0502020204030204" pitchFamily="34" charset="0"/>
              </a:rPr>
              <a:t>0</a:t>
            </a:r>
          </a:p>
        </p:txBody>
      </p:sp>
      <p:sp>
        <p:nvSpPr>
          <p:cNvPr id="15" name="Rectangle 14"/>
          <p:cNvSpPr/>
          <p:nvPr/>
        </p:nvSpPr>
        <p:spPr>
          <a:xfrm>
            <a:off x="3391262" y="5441791"/>
            <a:ext cx="717550" cy="67710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/>
            <a:r>
              <a:rPr lang="en-GB" sz="4400" dirty="0">
                <a:latin typeface="Twinkl" pitchFamily="2" charset="0"/>
                <a:cs typeface="Calibri" panose="020F0502020204030204" pitchFamily="34" charset="0"/>
              </a:rPr>
              <a:t>+</a:t>
            </a:r>
          </a:p>
        </p:txBody>
      </p:sp>
      <p:sp>
        <p:nvSpPr>
          <p:cNvPr id="16" name="Rectangle 15"/>
          <p:cNvSpPr/>
          <p:nvPr/>
        </p:nvSpPr>
        <p:spPr>
          <a:xfrm>
            <a:off x="4213225" y="5441791"/>
            <a:ext cx="717550" cy="67710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/>
            <a:r>
              <a:rPr lang="en-GB" sz="4400" dirty="0">
                <a:latin typeface="Twinkl" pitchFamily="2" charset="0"/>
                <a:cs typeface="Calibri" panose="020F0502020204030204" pitchFamily="34" charset="0"/>
              </a:rPr>
              <a:t>10</a:t>
            </a:r>
          </a:p>
        </p:txBody>
      </p:sp>
      <p:sp>
        <p:nvSpPr>
          <p:cNvPr id="17" name="Rectangle 16"/>
          <p:cNvSpPr/>
          <p:nvPr/>
        </p:nvSpPr>
        <p:spPr>
          <a:xfrm>
            <a:off x="5035188" y="5441791"/>
            <a:ext cx="717550" cy="67710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/>
            <a:r>
              <a:rPr lang="en-GB" sz="4400" dirty="0">
                <a:latin typeface="Twinkl" pitchFamily="2" charset="0"/>
                <a:cs typeface="Calibri" panose="020F0502020204030204" pitchFamily="34" charset="0"/>
              </a:rPr>
              <a:t>=</a:t>
            </a:r>
          </a:p>
        </p:txBody>
      </p:sp>
      <p:sp>
        <p:nvSpPr>
          <p:cNvPr id="18" name="Rectangle 17"/>
          <p:cNvSpPr/>
          <p:nvPr/>
        </p:nvSpPr>
        <p:spPr>
          <a:xfrm>
            <a:off x="5857150" y="5441791"/>
            <a:ext cx="717550" cy="67710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/>
            <a:r>
              <a:rPr lang="en-GB" sz="4400" dirty="0">
                <a:latin typeface="Twinkl" pitchFamily="2" charset="0"/>
                <a:cs typeface="Calibri" panose="020F0502020204030204" pitchFamily="34" charset="0"/>
              </a:rPr>
              <a:t>10</a:t>
            </a:r>
          </a:p>
        </p:txBody>
      </p:sp>
      <p:pic>
        <p:nvPicPr>
          <p:cNvPr id="25" name="Picture 2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5629" y="2329881"/>
            <a:ext cx="350976" cy="1093814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8704" y="2367241"/>
            <a:ext cx="350976" cy="1093814"/>
          </a:xfrm>
          <a:prstGeom prst="rect">
            <a:avLst/>
          </a:prstGeom>
        </p:spPr>
      </p:pic>
      <p:pic>
        <p:nvPicPr>
          <p:cNvPr id="27" name="Picture 2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08753" y="2325201"/>
            <a:ext cx="350976" cy="1093814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8802" y="2293671"/>
            <a:ext cx="350976" cy="1093814"/>
          </a:xfrm>
          <a:prstGeom prst="rect">
            <a:avLst/>
          </a:prstGeom>
        </p:spPr>
      </p:pic>
      <p:pic>
        <p:nvPicPr>
          <p:cNvPr id="29" name="Picture 2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4422" y="2325201"/>
            <a:ext cx="350976" cy="1093814"/>
          </a:xfrm>
          <a:prstGeom prst="rect">
            <a:avLst/>
          </a:prstGeom>
        </p:spPr>
      </p:pic>
      <p:pic>
        <p:nvPicPr>
          <p:cNvPr id="30" name="Picture 2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62836" y="2351726"/>
            <a:ext cx="350976" cy="1093814"/>
          </a:xfrm>
          <a:prstGeom prst="rect">
            <a:avLst/>
          </a:prstGeom>
        </p:spPr>
      </p:pic>
      <p:pic>
        <p:nvPicPr>
          <p:cNvPr id="31" name="Picture 3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35911" y="2305006"/>
            <a:ext cx="350976" cy="1093814"/>
          </a:xfrm>
          <a:prstGeom prst="rect">
            <a:avLst/>
          </a:prstGeom>
        </p:spPr>
      </p:pic>
      <p:pic>
        <p:nvPicPr>
          <p:cNvPr id="32" name="Picture 3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35960" y="2305006"/>
            <a:ext cx="350976" cy="1093814"/>
          </a:xfrm>
          <a:prstGeom prst="rect">
            <a:avLst/>
          </a:prstGeom>
        </p:spPr>
      </p:pic>
      <p:pic>
        <p:nvPicPr>
          <p:cNvPr id="33" name="Picture 3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36009" y="2305006"/>
            <a:ext cx="350976" cy="1093814"/>
          </a:xfrm>
          <a:prstGeom prst="rect">
            <a:avLst/>
          </a:prstGeom>
        </p:spPr>
      </p:pic>
      <p:pic>
        <p:nvPicPr>
          <p:cNvPr id="34" name="Picture 3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61629" y="2357558"/>
            <a:ext cx="350976" cy="10938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16969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3.7037E-7 L 0.10121 3.7037E-7 C 0.1467 3.7037E-7 0.2026 0.06898 0.2026 0.125 L 0.2026 0.25 " pathEditMode="relative" rAng="0" ptsTypes="AAAA">
                                      <p:cBhvr>
                                        <p:cTn id="44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122" y="12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000"/>
                            </p:stCondLst>
                            <p:childTnLst>
                              <p:par>
                                <p:cTn id="46" presetID="5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7.40741E-7 L 0.09878 -7.40741E-7 C 0.14305 -7.40741E-7 0.19757 0.06898 0.19757 0.125 L 0.19757 0.25 " pathEditMode="relative" rAng="0" ptsTypes="AAAA">
                                      <p:cBhvr>
                                        <p:cTn id="47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878" y="12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5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7.40741E-7 L 0.0974 -7.40741E-7 C 0.14097 -7.40741E-7 0.19479 0.06898 0.19479 0.125 L 0.19479 0.25 " pathEditMode="relative" rAng="0" ptsTypes="AAAA">
                                      <p:cBhvr>
                                        <p:cTn id="50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740" y="12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6000"/>
                            </p:stCondLst>
                            <p:childTnLst>
                              <p:par>
                                <p:cTn id="52" presetID="5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7.40741E-7 L 0.09583 -7.40741E-7 C 0.13871 -7.40741E-7 0.19167 0.06898 0.19167 0.125 L 0.19167 0.25 " pathEditMode="relative" rAng="0" ptsTypes="AAAA">
                                      <p:cBhvr>
                                        <p:cTn id="53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583" y="12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8000"/>
                            </p:stCondLst>
                            <p:childTnLst>
                              <p:par>
                                <p:cTn id="55" presetID="5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-3.7037E-6 L 0.09497 -3.7037E-6 C 0.13768 -3.7037E-6 0.19011 0.06899 0.19011 0.125 L 0.19011 0.25 " pathEditMode="relative" rAng="0" ptsTypes="AAAA">
                                      <p:cBhvr>
                                        <p:cTn id="56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497" y="12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0000"/>
                            </p:stCondLst>
                            <p:childTnLst>
                              <p:par>
                                <p:cTn id="58" presetID="5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0 L 0.09427 0 C 0.13663 0 0.18871 0.06898 0.18871 0.125 L 0.18871 0.25 " pathEditMode="relative" rAng="0" ptsTypes="AAAA">
                                      <p:cBhvr>
                                        <p:cTn id="59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427" y="12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2000"/>
                            </p:stCondLst>
                            <p:childTnLst>
                              <p:par>
                                <p:cTn id="61" presetID="5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-3.7037E-7 L 0.08472 -3.7037E-7 C 0.12292 -3.7037E-7 0.16979 0.07199 0.16979 0.13056 L 0.16979 0.26111 " pathEditMode="relative" rAng="0" ptsTypes="AAAA">
                                      <p:cBhvr>
                                        <p:cTn id="62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490" y="130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4000"/>
                            </p:stCondLst>
                            <p:childTnLst>
                              <p:par>
                                <p:cTn id="64" presetID="5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0 L 0.07934 0 C 0.11493 0 0.15885 0.0706 0.15885 0.12824 L 0.15885 0.25648 " pathEditMode="relative" rAng="0" ptsTypes="AAAA">
                                      <p:cBhvr>
                                        <p:cTn id="65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934" y="1282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16000"/>
                            </p:stCondLst>
                            <p:childTnLst>
                              <p:par>
                                <p:cTn id="67" presetID="5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1.48148E-6 L 0.07413 1.48148E-6 C 0.10747 1.48148E-6 0.14844 0.06898 0.14844 0.125 L 0.14844 0.25 " pathEditMode="relative" rAng="0" ptsTypes="AAAA">
                                      <p:cBhvr>
                                        <p:cTn id="68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413" y="12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18000"/>
                            </p:stCondLst>
                            <p:childTnLst>
                              <p:par>
                                <p:cTn id="70" presetID="5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-4.44444E-6 L 0.07084 -4.44444E-6 C 0.10261 -4.44444E-6 0.14184 0.06899 0.14184 0.125 L 0.14184 0.25 " pathEditMode="relative" rAng="0" ptsTypes="AAAA">
                                      <p:cBhvr>
                                        <p:cTn id="71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083" y="12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500"/>
                            </p:stCondLst>
                            <p:childTnLst>
                              <p:par>
                                <p:cTn id="7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1000"/>
                            </p:stCondLst>
                            <p:childTnLst>
                              <p:par>
                                <p:cTn id="8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1500"/>
                            </p:stCondLst>
                            <p:childTnLst>
                              <p:par>
                                <p:cTn id="8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2000"/>
                            </p:stCondLst>
                            <p:childTnLst>
                              <p:par>
                                <p:cTn id="9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14" grpId="0"/>
      <p:bldP spid="15" grpId="0"/>
      <p:bldP spid="16" grpId="0"/>
      <p:bldP spid="17" grpId="0"/>
      <p:bldP spid="1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val 2"/>
          <p:cNvSpPr/>
          <p:nvPr/>
        </p:nvSpPr>
        <p:spPr>
          <a:xfrm>
            <a:off x="3482112" y="692332"/>
            <a:ext cx="2179776" cy="2179776"/>
          </a:xfrm>
          <a:prstGeom prst="ellipse">
            <a:avLst/>
          </a:prstGeom>
          <a:solidFill>
            <a:srgbClr val="FFFFFF"/>
          </a:solidFill>
          <a:ln w="38100">
            <a:solidFill>
              <a:srgbClr val="5E9B7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6000" dirty="0">
                <a:solidFill>
                  <a:schemeClr val="tx1"/>
                </a:solidFill>
                <a:latin typeface="Twinkl" pitchFamily="2" charset="0"/>
              </a:rPr>
              <a:t>10</a:t>
            </a:r>
          </a:p>
        </p:txBody>
      </p:sp>
      <p:sp>
        <p:nvSpPr>
          <p:cNvPr id="14" name="Rectangle 13"/>
          <p:cNvSpPr/>
          <p:nvPr/>
        </p:nvSpPr>
        <p:spPr>
          <a:xfrm>
            <a:off x="2569299" y="5441791"/>
            <a:ext cx="717550" cy="67710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/>
            <a:r>
              <a:rPr lang="en-GB" sz="4400" dirty="0">
                <a:latin typeface="Twinkl" pitchFamily="2" charset="0"/>
                <a:cs typeface="Calibri" panose="020F0502020204030204" pitchFamily="34" charset="0"/>
              </a:rPr>
              <a:t>0</a:t>
            </a:r>
          </a:p>
        </p:txBody>
      </p:sp>
      <p:sp>
        <p:nvSpPr>
          <p:cNvPr id="15" name="Rectangle 14"/>
          <p:cNvSpPr/>
          <p:nvPr/>
        </p:nvSpPr>
        <p:spPr>
          <a:xfrm>
            <a:off x="3391262" y="5441791"/>
            <a:ext cx="717550" cy="67710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/>
            <a:r>
              <a:rPr lang="en-GB" sz="4400" dirty="0">
                <a:latin typeface="Twinkl" pitchFamily="2" charset="0"/>
                <a:cs typeface="Calibri" panose="020F0502020204030204" pitchFamily="34" charset="0"/>
              </a:rPr>
              <a:t>+</a:t>
            </a:r>
          </a:p>
        </p:txBody>
      </p:sp>
      <p:sp>
        <p:nvSpPr>
          <p:cNvPr id="16" name="Rectangle 15"/>
          <p:cNvSpPr/>
          <p:nvPr/>
        </p:nvSpPr>
        <p:spPr>
          <a:xfrm>
            <a:off x="4213225" y="5441791"/>
            <a:ext cx="717550" cy="67710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/>
            <a:r>
              <a:rPr lang="en-GB" sz="4400" dirty="0">
                <a:latin typeface="Twinkl" pitchFamily="2" charset="0"/>
                <a:cs typeface="Calibri" panose="020F0502020204030204" pitchFamily="34" charset="0"/>
              </a:rPr>
              <a:t>10</a:t>
            </a:r>
          </a:p>
        </p:txBody>
      </p:sp>
      <p:sp>
        <p:nvSpPr>
          <p:cNvPr id="17" name="Rectangle 16"/>
          <p:cNvSpPr/>
          <p:nvPr/>
        </p:nvSpPr>
        <p:spPr>
          <a:xfrm>
            <a:off x="5035188" y="5441791"/>
            <a:ext cx="717550" cy="67710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/>
            <a:r>
              <a:rPr lang="en-GB" sz="4400" dirty="0">
                <a:latin typeface="Twinkl" pitchFamily="2" charset="0"/>
                <a:cs typeface="Calibri" panose="020F0502020204030204" pitchFamily="34" charset="0"/>
              </a:rPr>
              <a:t>=</a:t>
            </a:r>
          </a:p>
        </p:txBody>
      </p:sp>
      <p:sp>
        <p:nvSpPr>
          <p:cNvPr id="18" name="Rectangle 17"/>
          <p:cNvSpPr/>
          <p:nvPr/>
        </p:nvSpPr>
        <p:spPr>
          <a:xfrm>
            <a:off x="5857150" y="5441791"/>
            <a:ext cx="717550" cy="67710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/>
            <a:r>
              <a:rPr lang="en-GB" sz="4400" dirty="0">
                <a:latin typeface="Twinkl" pitchFamily="2" charset="0"/>
                <a:cs typeface="Calibri" panose="020F0502020204030204" pitchFamily="34" charset="0"/>
              </a:rPr>
              <a:t>10</a:t>
            </a:r>
          </a:p>
        </p:txBody>
      </p:sp>
      <p:cxnSp>
        <p:nvCxnSpPr>
          <p:cNvPr id="9" name="Straight Connector 8"/>
          <p:cNvCxnSpPr>
            <a:stCxn id="3" idx="3"/>
            <a:endCxn id="21" idx="7"/>
          </p:cNvCxnSpPr>
          <p:nvPr/>
        </p:nvCxnSpPr>
        <p:spPr>
          <a:xfrm flipH="1">
            <a:off x="3255467" y="2552887"/>
            <a:ext cx="545866" cy="761189"/>
          </a:xfrm>
          <a:prstGeom prst="line">
            <a:avLst/>
          </a:prstGeom>
          <a:ln w="38100">
            <a:solidFill>
              <a:srgbClr val="436D5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/>
          <p:cNvCxnSpPr>
            <a:stCxn id="3" idx="5"/>
          </p:cNvCxnSpPr>
          <p:nvPr/>
        </p:nvCxnSpPr>
        <p:spPr>
          <a:xfrm>
            <a:off x="5342667" y="2552887"/>
            <a:ext cx="608546" cy="761189"/>
          </a:xfrm>
          <a:prstGeom prst="line">
            <a:avLst/>
          </a:prstGeom>
          <a:ln w="38100">
            <a:solidFill>
              <a:srgbClr val="436D5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9" name="Group 38"/>
          <p:cNvGrpSpPr/>
          <p:nvPr/>
        </p:nvGrpSpPr>
        <p:grpSpPr>
          <a:xfrm>
            <a:off x="5631992" y="2994855"/>
            <a:ext cx="2179776" cy="2179776"/>
            <a:chOff x="1394912" y="2994855"/>
            <a:chExt cx="2179776" cy="2179776"/>
          </a:xfrm>
        </p:grpSpPr>
        <p:sp>
          <p:nvSpPr>
            <p:cNvPr id="40" name="Oval 39"/>
            <p:cNvSpPr/>
            <p:nvPr/>
          </p:nvSpPr>
          <p:spPr>
            <a:xfrm>
              <a:off x="1394912" y="2994855"/>
              <a:ext cx="2179776" cy="2179776"/>
            </a:xfrm>
            <a:prstGeom prst="ellipse">
              <a:avLst/>
            </a:prstGeom>
            <a:solidFill>
              <a:schemeClr val="accent4">
                <a:lumMod val="20000"/>
                <a:lumOff val="80000"/>
              </a:schemeClr>
            </a:solidFill>
            <a:ln w="38100">
              <a:solidFill>
                <a:srgbClr val="5E9B7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41" name="Picture 40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56835" y="3314076"/>
              <a:ext cx="222932" cy="694766"/>
            </a:xfrm>
            <a:prstGeom prst="rect">
              <a:avLst/>
            </a:prstGeom>
          </p:spPr>
        </p:pic>
        <p:pic>
          <p:nvPicPr>
            <p:cNvPr id="42" name="Picture 41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19946" y="3161471"/>
              <a:ext cx="222932" cy="694766"/>
            </a:xfrm>
            <a:prstGeom prst="rect">
              <a:avLst/>
            </a:prstGeom>
          </p:spPr>
        </p:pic>
        <p:pic>
          <p:nvPicPr>
            <p:cNvPr id="43" name="Picture 4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73870" y="3183909"/>
              <a:ext cx="222932" cy="694766"/>
            </a:xfrm>
            <a:prstGeom prst="rect">
              <a:avLst/>
            </a:prstGeom>
          </p:spPr>
        </p:pic>
        <p:pic>
          <p:nvPicPr>
            <p:cNvPr id="44" name="Picture 43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64897" y="4131589"/>
              <a:ext cx="222932" cy="694766"/>
            </a:xfrm>
            <a:prstGeom prst="rect">
              <a:avLst/>
            </a:prstGeom>
          </p:spPr>
        </p:pic>
        <p:pic>
          <p:nvPicPr>
            <p:cNvPr id="45" name="Picture 44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73870" y="4320643"/>
              <a:ext cx="222932" cy="694766"/>
            </a:xfrm>
            <a:prstGeom prst="rect">
              <a:avLst/>
            </a:prstGeom>
          </p:spPr>
        </p:pic>
        <p:pic>
          <p:nvPicPr>
            <p:cNvPr id="46" name="Picture 45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839437" y="3314076"/>
              <a:ext cx="222932" cy="694766"/>
            </a:xfrm>
            <a:prstGeom prst="rect">
              <a:avLst/>
            </a:prstGeom>
          </p:spPr>
        </p:pic>
        <p:pic>
          <p:nvPicPr>
            <p:cNvPr id="47" name="Picture 46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19946" y="4320643"/>
              <a:ext cx="222932" cy="694766"/>
            </a:xfrm>
            <a:prstGeom prst="rect">
              <a:avLst/>
            </a:prstGeom>
          </p:spPr>
        </p:pic>
        <p:pic>
          <p:nvPicPr>
            <p:cNvPr id="48" name="Picture 4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839437" y="4131589"/>
              <a:ext cx="222932" cy="694766"/>
            </a:xfrm>
            <a:prstGeom prst="rect">
              <a:avLst/>
            </a:prstGeom>
          </p:spPr>
        </p:pic>
        <p:pic>
          <p:nvPicPr>
            <p:cNvPr id="49" name="Picture 48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54094" y="3737360"/>
              <a:ext cx="222932" cy="694766"/>
            </a:xfrm>
            <a:prstGeom prst="rect">
              <a:avLst/>
            </a:prstGeom>
          </p:spPr>
        </p:pic>
        <p:pic>
          <p:nvPicPr>
            <p:cNvPr id="50" name="Picture 49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8410" y="3737360"/>
              <a:ext cx="222932" cy="694766"/>
            </a:xfrm>
            <a:prstGeom prst="rect">
              <a:avLst/>
            </a:prstGeom>
          </p:spPr>
        </p:pic>
      </p:grpSp>
      <p:sp>
        <p:nvSpPr>
          <p:cNvPr id="51" name="Oval 50"/>
          <p:cNvSpPr/>
          <p:nvPr/>
        </p:nvSpPr>
        <p:spPr>
          <a:xfrm>
            <a:off x="1395730" y="2994855"/>
            <a:ext cx="2179776" cy="2179776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  <a:ln w="38100">
            <a:solidFill>
              <a:srgbClr val="5E9B7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627179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7" dur="7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7" dur="7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5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000"/>
                            </p:stCondLst>
                            <p:childTnLst>
                              <p:par>
                                <p:cTn id="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4" grpId="0"/>
      <p:bldP spid="15" grpId="0"/>
      <p:bldP spid="16" grpId="0"/>
      <p:bldP spid="17" grpId="0"/>
      <p:bldP spid="18" grpId="0"/>
      <p:bldP spid="51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4745351" y="1369412"/>
            <a:ext cx="3600450" cy="2231661"/>
            <a:chOff x="4745351" y="1369412"/>
            <a:chExt cx="3600450" cy="2231661"/>
          </a:xfrm>
        </p:grpSpPr>
        <p:grpSp>
          <p:nvGrpSpPr>
            <p:cNvPr id="58" name="Group 57"/>
            <p:cNvGrpSpPr/>
            <p:nvPr/>
          </p:nvGrpSpPr>
          <p:grpSpPr>
            <a:xfrm>
              <a:off x="4765329" y="1909524"/>
              <a:ext cx="3580472" cy="1691549"/>
              <a:chOff x="444500" y="3109668"/>
              <a:chExt cx="8242300" cy="3893970"/>
            </a:xfrm>
          </p:grpSpPr>
          <p:pic>
            <p:nvPicPr>
              <p:cNvPr id="59" name="Picture 58"/>
              <p:cNvPicPr>
                <a:picLocks noChangeAspect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203449" y="3109668"/>
                <a:ext cx="4737100" cy="2383225"/>
              </a:xfrm>
              <a:prstGeom prst="rect">
                <a:avLst/>
              </a:prstGeom>
            </p:spPr>
          </p:pic>
          <p:pic>
            <p:nvPicPr>
              <p:cNvPr id="60" name="Picture 59"/>
              <p:cNvPicPr>
                <a:picLocks noChangeAspect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4860" r="5001" b="59876"/>
              <a:stretch/>
            </p:blipFill>
            <p:spPr>
              <a:xfrm>
                <a:off x="444500" y="4813537"/>
                <a:ext cx="8242300" cy="2190101"/>
              </a:xfrm>
              <a:prstGeom prst="roundRect">
                <a:avLst>
                  <a:gd name="adj" fmla="val 10062"/>
                </a:avLst>
              </a:prstGeom>
            </p:spPr>
          </p:pic>
        </p:grpSp>
        <p:pic>
          <p:nvPicPr>
            <p:cNvPr id="61" name="Picture 60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846039" y="1529074"/>
              <a:ext cx="153316" cy="477809"/>
            </a:xfrm>
            <a:prstGeom prst="rect">
              <a:avLst/>
            </a:prstGeom>
          </p:spPr>
        </p:pic>
        <p:pic>
          <p:nvPicPr>
            <p:cNvPr id="62" name="Picture 61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48668" y="1529073"/>
              <a:ext cx="153316" cy="477809"/>
            </a:xfrm>
            <a:prstGeom prst="rect">
              <a:avLst/>
            </a:prstGeom>
          </p:spPr>
        </p:pic>
        <p:pic>
          <p:nvPicPr>
            <p:cNvPr id="63" name="Picture 62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422100" y="1529072"/>
              <a:ext cx="153316" cy="477809"/>
            </a:xfrm>
            <a:prstGeom prst="rect">
              <a:avLst/>
            </a:prstGeom>
          </p:spPr>
        </p:pic>
        <p:pic>
          <p:nvPicPr>
            <p:cNvPr id="64" name="Picture 63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85919" y="2390981"/>
              <a:ext cx="153316" cy="477809"/>
            </a:xfrm>
            <a:prstGeom prst="rect">
              <a:avLst/>
            </a:prstGeom>
          </p:spPr>
        </p:pic>
        <p:pic>
          <p:nvPicPr>
            <p:cNvPr id="65" name="Picture 64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933336" y="2383839"/>
              <a:ext cx="153316" cy="477809"/>
            </a:xfrm>
            <a:prstGeom prst="rect">
              <a:avLst/>
            </a:prstGeom>
          </p:spPr>
        </p:pic>
        <p:sp>
          <p:nvSpPr>
            <p:cNvPr id="55" name="Rounded Rectangle 54"/>
            <p:cNvSpPr/>
            <p:nvPr/>
          </p:nvSpPr>
          <p:spPr>
            <a:xfrm>
              <a:off x="4745351" y="1369412"/>
              <a:ext cx="3600450" cy="2231661"/>
            </a:xfrm>
            <a:prstGeom prst="roundRect">
              <a:avLst>
                <a:gd name="adj" fmla="val 5854"/>
              </a:avLst>
            </a:prstGeom>
            <a:noFill/>
            <a:ln w="38100">
              <a:solidFill>
                <a:srgbClr val="4AA1D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108" name="Picture 107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556252" y="2384424"/>
              <a:ext cx="153316" cy="477809"/>
            </a:xfrm>
            <a:prstGeom prst="rect">
              <a:avLst/>
            </a:prstGeom>
          </p:spPr>
        </p:pic>
        <p:pic>
          <p:nvPicPr>
            <p:cNvPr id="109" name="Picture 108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781651" y="2390980"/>
              <a:ext cx="153316" cy="477809"/>
            </a:xfrm>
            <a:prstGeom prst="rect">
              <a:avLst/>
            </a:prstGeom>
          </p:spPr>
        </p:pic>
        <p:pic>
          <p:nvPicPr>
            <p:cNvPr id="110" name="Picture 109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986448" y="2398858"/>
              <a:ext cx="153316" cy="477809"/>
            </a:xfrm>
            <a:prstGeom prst="rect">
              <a:avLst/>
            </a:prstGeom>
          </p:spPr>
        </p:pic>
        <p:pic>
          <p:nvPicPr>
            <p:cNvPr id="111" name="Picture 110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212475" y="2390980"/>
              <a:ext cx="153316" cy="477809"/>
            </a:xfrm>
            <a:prstGeom prst="rect">
              <a:avLst/>
            </a:prstGeom>
          </p:spPr>
        </p:pic>
        <p:pic>
          <p:nvPicPr>
            <p:cNvPr id="112" name="Picture 111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38502" y="2375785"/>
              <a:ext cx="153316" cy="477809"/>
            </a:xfrm>
            <a:prstGeom prst="rect">
              <a:avLst/>
            </a:prstGeom>
          </p:spPr>
        </p:pic>
      </p:grpSp>
      <p:grpSp>
        <p:nvGrpSpPr>
          <p:cNvPr id="9" name="Group 8"/>
          <p:cNvGrpSpPr/>
          <p:nvPr/>
        </p:nvGrpSpPr>
        <p:grpSpPr>
          <a:xfrm>
            <a:off x="755650" y="1369412"/>
            <a:ext cx="3600450" cy="2231661"/>
            <a:chOff x="755650" y="1369412"/>
            <a:chExt cx="3600450" cy="2231661"/>
          </a:xfrm>
        </p:grpSpPr>
        <p:grpSp>
          <p:nvGrpSpPr>
            <p:cNvPr id="47" name="Group 46"/>
            <p:cNvGrpSpPr/>
            <p:nvPr/>
          </p:nvGrpSpPr>
          <p:grpSpPr>
            <a:xfrm>
              <a:off x="775628" y="1909524"/>
              <a:ext cx="3580472" cy="1691549"/>
              <a:chOff x="444500" y="3109668"/>
              <a:chExt cx="8242300" cy="3893970"/>
            </a:xfrm>
          </p:grpSpPr>
          <p:pic>
            <p:nvPicPr>
              <p:cNvPr id="48" name="Picture 47"/>
              <p:cNvPicPr>
                <a:picLocks noChangeAspect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203449" y="3109668"/>
                <a:ext cx="4737100" cy="2383225"/>
              </a:xfrm>
              <a:prstGeom prst="rect">
                <a:avLst/>
              </a:prstGeom>
            </p:spPr>
          </p:pic>
          <p:pic>
            <p:nvPicPr>
              <p:cNvPr id="49" name="Picture 48"/>
              <p:cNvPicPr>
                <a:picLocks noChangeAspect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4860" r="5001" b="59876"/>
              <a:stretch/>
            </p:blipFill>
            <p:spPr>
              <a:xfrm>
                <a:off x="444500" y="4813537"/>
                <a:ext cx="8242300" cy="2190101"/>
              </a:xfrm>
              <a:prstGeom prst="roundRect">
                <a:avLst>
                  <a:gd name="adj" fmla="val 10062"/>
                </a:avLst>
              </a:prstGeom>
            </p:spPr>
          </p:pic>
        </p:grpSp>
        <p:pic>
          <p:nvPicPr>
            <p:cNvPr id="50" name="Picture 49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56338" y="1529074"/>
              <a:ext cx="153316" cy="477809"/>
            </a:xfrm>
            <a:prstGeom prst="rect">
              <a:avLst/>
            </a:prstGeom>
          </p:spPr>
        </p:pic>
        <p:pic>
          <p:nvPicPr>
            <p:cNvPr id="51" name="Picture 50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51799" y="1529072"/>
              <a:ext cx="153316" cy="477809"/>
            </a:xfrm>
            <a:prstGeom prst="rect">
              <a:avLst/>
            </a:prstGeom>
          </p:spPr>
        </p:pic>
        <p:pic>
          <p:nvPicPr>
            <p:cNvPr id="52" name="Picture 51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60760" y="2401185"/>
              <a:ext cx="153316" cy="477809"/>
            </a:xfrm>
            <a:prstGeom prst="rect">
              <a:avLst/>
            </a:prstGeom>
          </p:spPr>
        </p:pic>
        <p:pic>
          <p:nvPicPr>
            <p:cNvPr id="53" name="Picture 52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96218" y="2390981"/>
              <a:ext cx="153316" cy="477809"/>
            </a:xfrm>
            <a:prstGeom prst="rect">
              <a:avLst/>
            </a:prstGeom>
          </p:spPr>
        </p:pic>
        <p:pic>
          <p:nvPicPr>
            <p:cNvPr id="54" name="Picture 53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67501" y="2401185"/>
              <a:ext cx="153316" cy="477809"/>
            </a:xfrm>
            <a:prstGeom prst="rect">
              <a:avLst/>
            </a:prstGeom>
          </p:spPr>
        </p:pic>
        <p:sp>
          <p:nvSpPr>
            <p:cNvPr id="6" name="Rounded Rectangle 5"/>
            <p:cNvSpPr/>
            <p:nvPr/>
          </p:nvSpPr>
          <p:spPr>
            <a:xfrm>
              <a:off x="755650" y="1369412"/>
              <a:ext cx="3600450" cy="2231661"/>
            </a:xfrm>
            <a:prstGeom prst="roundRect">
              <a:avLst>
                <a:gd name="adj" fmla="val 5854"/>
              </a:avLst>
            </a:prstGeom>
            <a:noFill/>
            <a:ln w="38100">
              <a:solidFill>
                <a:srgbClr val="4AA1D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93" name="Picture 92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02473" y="2390980"/>
              <a:ext cx="153316" cy="477809"/>
            </a:xfrm>
            <a:prstGeom prst="rect">
              <a:avLst/>
            </a:prstGeom>
          </p:spPr>
        </p:pic>
        <p:pic>
          <p:nvPicPr>
            <p:cNvPr id="94" name="Picture 93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42429" y="2384424"/>
              <a:ext cx="153316" cy="477809"/>
            </a:xfrm>
            <a:prstGeom prst="rect">
              <a:avLst/>
            </a:prstGeom>
          </p:spPr>
        </p:pic>
        <p:pic>
          <p:nvPicPr>
            <p:cNvPr id="95" name="Picture 94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45021" y="2388834"/>
              <a:ext cx="153316" cy="477809"/>
            </a:xfrm>
            <a:prstGeom prst="rect">
              <a:avLst/>
            </a:prstGeom>
          </p:spPr>
        </p:pic>
        <p:pic>
          <p:nvPicPr>
            <p:cNvPr id="96" name="Picture 95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03056" y="2401185"/>
              <a:ext cx="153316" cy="477809"/>
            </a:xfrm>
            <a:prstGeom prst="rect">
              <a:avLst/>
            </a:prstGeom>
          </p:spPr>
        </p:pic>
        <p:pic>
          <p:nvPicPr>
            <p:cNvPr id="97" name="Picture 96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71803" y="2390980"/>
              <a:ext cx="153316" cy="477809"/>
            </a:xfrm>
            <a:prstGeom prst="rect">
              <a:avLst/>
            </a:prstGeom>
          </p:spPr>
        </p:pic>
      </p:grpSp>
      <p:grpSp>
        <p:nvGrpSpPr>
          <p:cNvPr id="11" name="Group 10"/>
          <p:cNvGrpSpPr/>
          <p:nvPr/>
        </p:nvGrpSpPr>
        <p:grpSpPr>
          <a:xfrm>
            <a:off x="755650" y="3874976"/>
            <a:ext cx="3600450" cy="2231661"/>
            <a:chOff x="755650" y="3874976"/>
            <a:chExt cx="3600450" cy="2231661"/>
          </a:xfrm>
        </p:grpSpPr>
        <p:grpSp>
          <p:nvGrpSpPr>
            <p:cNvPr id="66" name="Group 65"/>
            <p:cNvGrpSpPr/>
            <p:nvPr/>
          </p:nvGrpSpPr>
          <p:grpSpPr>
            <a:xfrm>
              <a:off x="775628" y="4415088"/>
              <a:ext cx="3580472" cy="1691549"/>
              <a:chOff x="444500" y="3109668"/>
              <a:chExt cx="8242300" cy="3893970"/>
            </a:xfrm>
          </p:grpSpPr>
          <p:pic>
            <p:nvPicPr>
              <p:cNvPr id="67" name="Picture 66"/>
              <p:cNvPicPr>
                <a:picLocks noChangeAspect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203449" y="3109668"/>
                <a:ext cx="4737100" cy="2383225"/>
              </a:xfrm>
              <a:prstGeom prst="rect">
                <a:avLst/>
              </a:prstGeom>
            </p:spPr>
          </p:pic>
          <p:pic>
            <p:nvPicPr>
              <p:cNvPr id="68" name="Picture 67"/>
              <p:cNvPicPr>
                <a:picLocks noChangeAspect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4860" r="5001" b="59876"/>
              <a:stretch/>
            </p:blipFill>
            <p:spPr>
              <a:xfrm>
                <a:off x="444500" y="4813537"/>
                <a:ext cx="8242300" cy="2190101"/>
              </a:xfrm>
              <a:prstGeom prst="roundRect">
                <a:avLst>
                  <a:gd name="adj" fmla="val 10062"/>
                </a:avLst>
              </a:prstGeom>
            </p:spPr>
          </p:pic>
        </p:grpSp>
        <p:pic>
          <p:nvPicPr>
            <p:cNvPr id="69" name="Picture 68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32996" y="4881349"/>
              <a:ext cx="153316" cy="477809"/>
            </a:xfrm>
            <a:prstGeom prst="rect">
              <a:avLst/>
            </a:prstGeom>
          </p:spPr>
        </p:pic>
        <p:pic>
          <p:nvPicPr>
            <p:cNvPr id="70" name="Picture 69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41759" y="4881348"/>
              <a:ext cx="153316" cy="477809"/>
            </a:xfrm>
            <a:prstGeom prst="rect">
              <a:avLst/>
            </a:prstGeom>
          </p:spPr>
        </p:pic>
        <p:pic>
          <p:nvPicPr>
            <p:cNvPr id="71" name="Picture 70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348836" y="4881348"/>
              <a:ext cx="153316" cy="477809"/>
            </a:xfrm>
            <a:prstGeom prst="rect">
              <a:avLst/>
            </a:prstGeom>
          </p:spPr>
        </p:pic>
        <p:pic>
          <p:nvPicPr>
            <p:cNvPr id="72" name="Picture 71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48287" y="4881347"/>
              <a:ext cx="153316" cy="477809"/>
            </a:xfrm>
            <a:prstGeom prst="rect">
              <a:avLst/>
            </a:prstGeom>
          </p:spPr>
        </p:pic>
        <p:pic>
          <p:nvPicPr>
            <p:cNvPr id="73" name="Picture 72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54319" y="4881347"/>
              <a:ext cx="153316" cy="477809"/>
            </a:xfrm>
            <a:prstGeom prst="rect">
              <a:avLst/>
            </a:prstGeom>
          </p:spPr>
        </p:pic>
        <p:sp>
          <p:nvSpPr>
            <p:cNvPr id="56" name="Rounded Rectangle 55"/>
            <p:cNvSpPr/>
            <p:nvPr/>
          </p:nvSpPr>
          <p:spPr>
            <a:xfrm>
              <a:off x="755650" y="3874976"/>
              <a:ext cx="3600450" cy="2231661"/>
            </a:xfrm>
            <a:prstGeom prst="roundRect">
              <a:avLst>
                <a:gd name="adj" fmla="val 5854"/>
              </a:avLst>
            </a:prstGeom>
            <a:noFill/>
            <a:ln w="38100">
              <a:solidFill>
                <a:srgbClr val="4AA1D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113" name="Picture 112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57226" y="4884017"/>
              <a:ext cx="153316" cy="477809"/>
            </a:xfrm>
            <a:prstGeom prst="rect">
              <a:avLst/>
            </a:prstGeom>
          </p:spPr>
        </p:pic>
        <p:pic>
          <p:nvPicPr>
            <p:cNvPr id="114" name="Picture 113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63788" y="4884016"/>
              <a:ext cx="153316" cy="477809"/>
            </a:xfrm>
            <a:prstGeom prst="rect">
              <a:avLst/>
            </a:prstGeom>
          </p:spPr>
        </p:pic>
        <p:pic>
          <p:nvPicPr>
            <p:cNvPr id="115" name="Picture 114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74646" y="4884016"/>
              <a:ext cx="153316" cy="477809"/>
            </a:xfrm>
            <a:prstGeom prst="rect">
              <a:avLst/>
            </a:prstGeom>
          </p:spPr>
        </p:pic>
        <p:pic>
          <p:nvPicPr>
            <p:cNvPr id="116" name="Picture 115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06287" y="4884015"/>
              <a:ext cx="153316" cy="477809"/>
            </a:xfrm>
            <a:prstGeom prst="rect">
              <a:avLst/>
            </a:prstGeom>
          </p:spPr>
        </p:pic>
        <p:pic>
          <p:nvPicPr>
            <p:cNvPr id="117" name="Picture 116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843917" y="4884015"/>
              <a:ext cx="153316" cy="477809"/>
            </a:xfrm>
            <a:prstGeom prst="rect">
              <a:avLst/>
            </a:prstGeom>
          </p:spPr>
        </p:pic>
      </p:grpSp>
      <p:grpSp>
        <p:nvGrpSpPr>
          <p:cNvPr id="12" name="Group 11"/>
          <p:cNvGrpSpPr/>
          <p:nvPr/>
        </p:nvGrpSpPr>
        <p:grpSpPr>
          <a:xfrm>
            <a:off x="4765329" y="4027635"/>
            <a:ext cx="3580472" cy="2079002"/>
            <a:chOff x="4765329" y="4027635"/>
            <a:chExt cx="3580472" cy="2079002"/>
          </a:xfrm>
        </p:grpSpPr>
        <p:grpSp>
          <p:nvGrpSpPr>
            <p:cNvPr id="74" name="Group 73"/>
            <p:cNvGrpSpPr/>
            <p:nvPr/>
          </p:nvGrpSpPr>
          <p:grpSpPr>
            <a:xfrm>
              <a:off x="4765329" y="4415088"/>
              <a:ext cx="3580472" cy="1691549"/>
              <a:chOff x="444500" y="3109668"/>
              <a:chExt cx="8242300" cy="3893970"/>
            </a:xfrm>
          </p:grpSpPr>
          <p:pic>
            <p:nvPicPr>
              <p:cNvPr id="75" name="Picture 74"/>
              <p:cNvPicPr>
                <a:picLocks noChangeAspect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203449" y="3109668"/>
                <a:ext cx="4737100" cy="2383225"/>
              </a:xfrm>
              <a:prstGeom prst="rect">
                <a:avLst/>
              </a:prstGeom>
            </p:spPr>
          </p:pic>
          <p:pic>
            <p:nvPicPr>
              <p:cNvPr id="76" name="Picture 75"/>
              <p:cNvPicPr>
                <a:picLocks noChangeAspect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4860" r="5001" b="59876"/>
              <a:stretch/>
            </p:blipFill>
            <p:spPr>
              <a:xfrm>
                <a:off x="444500" y="4813537"/>
                <a:ext cx="8242300" cy="2190101"/>
              </a:xfrm>
              <a:prstGeom prst="roundRect">
                <a:avLst>
                  <a:gd name="adj" fmla="val 10062"/>
                </a:avLst>
              </a:prstGeom>
            </p:spPr>
          </p:pic>
        </p:grpSp>
        <p:pic>
          <p:nvPicPr>
            <p:cNvPr id="77" name="Picture 76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846039" y="4034638"/>
              <a:ext cx="153316" cy="477809"/>
            </a:xfrm>
            <a:prstGeom prst="rect">
              <a:avLst/>
            </a:prstGeom>
          </p:spPr>
        </p:pic>
        <p:pic>
          <p:nvPicPr>
            <p:cNvPr id="78" name="Picture 77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48668" y="4034637"/>
              <a:ext cx="153316" cy="477809"/>
            </a:xfrm>
            <a:prstGeom prst="rect">
              <a:avLst/>
            </a:prstGeom>
          </p:spPr>
        </p:pic>
        <p:pic>
          <p:nvPicPr>
            <p:cNvPr id="79" name="Picture 78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091465" y="4892895"/>
              <a:ext cx="153316" cy="477809"/>
            </a:xfrm>
            <a:prstGeom prst="rect">
              <a:avLst/>
            </a:prstGeom>
          </p:spPr>
        </p:pic>
        <p:pic>
          <p:nvPicPr>
            <p:cNvPr id="80" name="Picture 79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357698" y="4892895"/>
              <a:ext cx="153316" cy="477809"/>
            </a:xfrm>
            <a:prstGeom prst="rect">
              <a:avLst/>
            </a:prstGeom>
          </p:spPr>
        </p:pic>
        <p:pic>
          <p:nvPicPr>
            <p:cNvPr id="81" name="Picture 80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19535" y="4892895"/>
              <a:ext cx="153316" cy="477809"/>
            </a:xfrm>
            <a:prstGeom prst="rect">
              <a:avLst/>
            </a:prstGeom>
          </p:spPr>
        </p:pic>
        <p:pic>
          <p:nvPicPr>
            <p:cNvPr id="118" name="Picture 117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833132" y="4913964"/>
              <a:ext cx="153316" cy="477809"/>
            </a:xfrm>
            <a:prstGeom prst="rect">
              <a:avLst/>
            </a:prstGeom>
          </p:spPr>
        </p:pic>
        <p:pic>
          <p:nvPicPr>
            <p:cNvPr id="119" name="Picture 118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388606" y="4027635"/>
              <a:ext cx="153316" cy="477809"/>
            </a:xfrm>
            <a:prstGeom prst="rect">
              <a:avLst/>
            </a:prstGeom>
          </p:spPr>
        </p:pic>
        <p:pic>
          <p:nvPicPr>
            <p:cNvPr id="120" name="Picture 119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596663" y="4040665"/>
              <a:ext cx="153316" cy="477809"/>
            </a:xfrm>
            <a:prstGeom prst="rect">
              <a:avLst/>
            </a:prstGeom>
          </p:spPr>
        </p:pic>
        <p:pic>
          <p:nvPicPr>
            <p:cNvPr id="121" name="Picture 120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899292" y="4040664"/>
              <a:ext cx="153316" cy="477809"/>
            </a:xfrm>
            <a:prstGeom prst="rect">
              <a:avLst/>
            </a:prstGeom>
          </p:spPr>
        </p:pic>
        <p:pic>
          <p:nvPicPr>
            <p:cNvPr id="122" name="Picture 121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139230" y="4033662"/>
              <a:ext cx="153316" cy="477809"/>
            </a:xfrm>
            <a:prstGeom prst="rect">
              <a:avLst/>
            </a:prstGeom>
          </p:spPr>
        </p:pic>
      </p:grpSp>
      <p:sp>
        <p:nvSpPr>
          <p:cNvPr id="5" name="Rectangle 4"/>
          <p:cNvSpPr/>
          <p:nvPr/>
        </p:nvSpPr>
        <p:spPr>
          <a:xfrm>
            <a:off x="755650" y="739246"/>
            <a:ext cx="7632700" cy="30777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GB" sz="2000" dirty="0">
                <a:latin typeface="Twinkl" pitchFamily="2" charset="77"/>
                <a:cs typeface="Calibri" panose="020F0502020204030204" pitchFamily="34" charset="0"/>
              </a:rPr>
              <a:t>Can you complete the number bonds?</a:t>
            </a:r>
          </a:p>
        </p:txBody>
      </p:sp>
      <p:sp>
        <p:nvSpPr>
          <p:cNvPr id="57" name="Rounded Rectangle 56"/>
          <p:cNvSpPr/>
          <p:nvPr/>
        </p:nvSpPr>
        <p:spPr>
          <a:xfrm>
            <a:off x="4745351" y="3874976"/>
            <a:ext cx="3600450" cy="2231661"/>
          </a:xfrm>
          <a:prstGeom prst="roundRect">
            <a:avLst>
              <a:gd name="adj" fmla="val 5854"/>
            </a:avLst>
          </a:prstGeom>
          <a:noFill/>
          <a:ln w="38100">
            <a:solidFill>
              <a:srgbClr val="4AA1D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pSp>
        <p:nvGrpSpPr>
          <p:cNvPr id="3" name="Group 2"/>
          <p:cNvGrpSpPr/>
          <p:nvPr/>
        </p:nvGrpSpPr>
        <p:grpSpPr>
          <a:xfrm>
            <a:off x="1436177" y="2977991"/>
            <a:ext cx="2252419" cy="369332"/>
            <a:chOff x="940877" y="2381091"/>
            <a:chExt cx="2252419" cy="369332"/>
          </a:xfrm>
        </p:grpSpPr>
        <p:sp>
          <p:nvSpPr>
            <p:cNvPr id="25" name="Rectangle 24"/>
            <p:cNvSpPr/>
            <p:nvPr/>
          </p:nvSpPr>
          <p:spPr>
            <a:xfrm>
              <a:off x="940877" y="2381091"/>
              <a:ext cx="428987" cy="369332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  <a:ln w="28575">
              <a:solidFill>
                <a:srgbClr val="5E9B72"/>
              </a:solidFill>
            </a:ln>
          </p:spPr>
          <p:txBody>
            <a:bodyPr wrap="square" lIns="0" tIns="0" rIns="0" bIns="0">
              <a:spAutoFit/>
            </a:bodyPr>
            <a:lstStyle/>
            <a:p>
              <a:pPr algn="ctr"/>
              <a:endParaRPr lang="en-GB" sz="2400" dirty="0">
                <a:latin typeface="Twinkl" pitchFamily="2" charset="0"/>
                <a:cs typeface="Calibri" panose="020F0502020204030204" pitchFamily="34" charset="0"/>
              </a:endParaRPr>
            </a:p>
          </p:txBody>
        </p:sp>
        <p:sp>
          <p:nvSpPr>
            <p:cNvPr id="14" name="Rectangle 13"/>
            <p:cNvSpPr/>
            <p:nvPr/>
          </p:nvSpPr>
          <p:spPr>
            <a:xfrm>
              <a:off x="1877518" y="2381091"/>
              <a:ext cx="428987" cy="369332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algn="ctr"/>
              <a:r>
                <a:rPr lang="en-GB" sz="2400" dirty="0">
                  <a:latin typeface="Twinkl" pitchFamily="2" charset="0"/>
                  <a:cs typeface="Calibri" panose="020F0502020204030204" pitchFamily="34" charset="0"/>
                </a:rPr>
                <a:t>8</a:t>
              </a:r>
            </a:p>
          </p:txBody>
        </p:sp>
        <p:sp>
          <p:nvSpPr>
            <p:cNvPr id="15" name="Rectangle 14"/>
            <p:cNvSpPr/>
            <p:nvPr/>
          </p:nvSpPr>
          <p:spPr>
            <a:xfrm>
              <a:off x="1461672" y="2381091"/>
              <a:ext cx="428987" cy="369332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algn="ctr"/>
              <a:r>
                <a:rPr lang="en-GB" sz="2400" dirty="0">
                  <a:latin typeface="Twinkl" pitchFamily="2" charset="0"/>
                  <a:cs typeface="Calibri" panose="020F0502020204030204" pitchFamily="34" charset="0"/>
                </a:rPr>
                <a:t>+</a:t>
              </a:r>
            </a:p>
          </p:txBody>
        </p:sp>
        <p:sp>
          <p:nvSpPr>
            <p:cNvPr id="17" name="Rectangle 16"/>
            <p:cNvSpPr/>
            <p:nvPr/>
          </p:nvSpPr>
          <p:spPr>
            <a:xfrm>
              <a:off x="2331736" y="2381091"/>
              <a:ext cx="420597" cy="369332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algn="ctr"/>
              <a:r>
                <a:rPr lang="en-GB" sz="2400" dirty="0">
                  <a:latin typeface="Twinkl" pitchFamily="2" charset="0"/>
                  <a:cs typeface="Calibri" panose="020F0502020204030204" pitchFamily="34" charset="0"/>
                </a:rPr>
                <a:t>=</a:t>
              </a:r>
            </a:p>
          </p:txBody>
        </p:sp>
        <p:sp>
          <p:nvSpPr>
            <p:cNvPr id="18" name="Rectangle 17"/>
            <p:cNvSpPr/>
            <p:nvPr/>
          </p:nvSpPr>
          <p:spPr>
            <a:xfrm>
              <a:off x="2764309" y="2381091"/>
              <a:ext cx="428987" cy="369332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algn="ctr"/>
              <a:r>
                <a:rPr lang="en-GB" sz="2400" dirty="0">
                  <a:latin typeface="Twinkl" pitchFamily="2" charset="0"/>
                  <a:cs typeface="Calibri" panose="020F0502020204030204" pitchFamily="34" charset="0"/>
                </a:rPr>
                <a:t>10</a:t>
              </a:r>
            </a:p>
          </p:txBody>
        </p:sp>
      </p:grpSp>
      <p:grpSp>
        <p:nvGrpSpPr>
          <p:cNvPr id="29" name="Group 28"/>
          <p:cNvGrpSpPr/>
          <p:nvPr/>
        </p:nvGrpSpPr>
        <p:grpSpPr>
          <a:xfrm>
            <a:off x="1436372" y="5522950"/>
            <a:ext cx="2259846" cy="369332"/>
            <a:chOff x="933450" y="2381091"/>
            <a:chExt cx="2259846" cy="369332"/>
          </a:xfrm>
        </p:grpSpPr>
        <p:sp>
          <p:nvSpPr>
            <p:cNvPr id="30" name="Rectangle 29"/>
            <p:cNvSpPr/>
            <p:nvPr/>
          </p:nvSpPr>
          <p:spPr>
            <a:xfrm>
              <a:off x="933450" y="2381091"/>
              <a:ext cx="428987" cy="369332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algn="ctr"/>
              <a:r>
                <a:rPr lang="en-GB" sz="2400" dirty="0">
                  <a:latin typeface="Twinkl" pitchFamily="2" charset="0"/>
                  <a:cs typeface="Calibri" panose="020F0502020204030204" pitchFamily="34" charset="0"/>
                </a:rPr>
                <a:t>0</a:t>
              </a:r>
            </a:p>
          </p:txBody>
        </p:sp>
        <p:sp>
          <p:nvSpPr>
            <p:cNvPr id="31" name="Rectangle 30"/>
            <p:cNvSpPr/>
            <p:nvPr/>
          </p:nvSpPr>
          <p:spPr>
            <a:xfrm>
              <a:off x="1317145" y="2381091"/>
              <a:ext cx="428987" cy="369332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algn="ctr"/>
              <a:r>
                <a:rPr lang="en-GB" sz="2400" dirty="0">
                  <a:latin typeface="Twinkl" pitchFamily="2" charset="0"/>
                  <a:cs typeface="Calibri" panose="020F0502020204030204" pitchFamily="34" charset="0"/>
                </a:rPr>
                <a:t>+</a:t>
              </a:r>
            </a:p>
          </p:txBody>
        </p:sp>
        <p:sp>
          <p:nvSpPr>
            <p:cNvPr id="32" name="Rectangle 31"/>
            <p:cNvSpPr/>
            <p:nvPr/>
          </p:nvSpPr>
          <p:spPr>
            <a:xfrm>
              <a:off x="2368630" y="2381091"/>
              <a:ext cx="420597" cy="369332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algn="ctr"/>
              <a:r>
                <a:rPr lang="en-GB" sz="2400" dirty="0">
                  <a:latin typeface="Twinkl" pitchFamily="2" charset="0"/>
                  <a:cs typeface="Calibri" panose="020F0502020204030204" pitchFamily="34" charset="0"/>
                </a:rPr>
                <a:t>=</a:t>
              </a:r>
            </a:p>
          </p:txBody>
        </p:sp>
        <p:sp>
          <p:nvSpPr>
            <p:cNvPr id="33" name="Rectangle 32"/>
            <p:cNvSpPr/>
            <p:nvPr/>
          </p:nvSpPr>
          <p:spPr>
            <a:xfrm>
              <a:off x="2764309" y="2381091"/>
              <a:ext cx="428987" cy="369332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algn="ctr"/>
              <a:r>
                <a:rPr lang="en-GB" sz="2400" dirty="0">
                  <a:latin typeface="Twinkl" pitchFamily="2" charset="0"/>
                  <a:cs typeface="Calibri" panose="020F0502020204030204" pitchFamily="34" charset="0"/>
                </a:rPr>
                <a:t>10</a:t>
              </a:r>
            </a:p>
          </p:txBody>
        </p:sp>
        <p:sp>
          <p:nvSpPr>
            <p:cNvPr id="34" name="Rectangle 33"/>
            <p:cNvSpPr/>
            <p:nvPr/>
          </p:nvSpPr>
          <p:spPr>
            <a:xfrm>
              <a:off x="1853074" y="2381091"/>
              <a:ext cx="428987" cy="369332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  <a:ln w="28575">
              <a:solidFill>
                <a:srgbClr val="5E9B72"/>
              </a:solidFill>
            </a:ln>
          </p:spPr>
          <p:txBody>
            <a:bodyPr wrap="square" lIns="0" tIns="0" rIns="0" bIns="0">
              <a:spAutoFit/>
            </a:bodyPr>
            <a:lstStyle/>
            <a:p>
              <a:pPr algn="ctr"/>
              <a:endParaRPr lang="en-GB" sz="2400" dirty="0">
                <a:latin typeface="Twinkl" pitchFamily="2" charset="0"/>
                <a:cs typeface="Calibri" panose="020F0502020204030204" pitchFamily="34" charset="0"/>
              </a:endParaRPr>
            </a:p>
          </p:txBody>
        </p:sp>
      </p:grpSp>
      <p:grpSp>
        <p:nvGrpSpPr>
          <p:cNvPr id="35" name="Group 34"/>
          <p:cNvGrpSpPr/>
          <p:nvPr/>
        </p:nvGrpSpPr>
        <p:grpSpPr>
          <a:xfrm>
            <a:off x="5389004" y="2977991"/>
            <a:ext cx="2261245" cy="369332"/>
            <a:chOff x="933450" y="2381091"/>
            <a:chExt cx="2261245" cy="369332"/>
          </a:xfrm>
        </p:grpSpPr>
        <p:sp>
          <p:nvSpPr>
            <p:cNvPr id="36" name="Rectangle 35"/>
            <p:cNvSpPr/>
            <p:nvPr/>
          </p:nvSpPr>
          <p:spPr>
            <a:xfrm>
              <a:off x="933450" y="2381091"/>
              <a:ext cx="428987" cy="369332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algn="ctr"/>
              <a:r>
                <a:rPr lang="en-GB" sz="2400" dirty="0">
                  <a:latin typeface="Twinkl" pitchFamily="2" charset="0"/>
                  <a:cs typeface="Calibri" panose="020F0502020204030204" pitchFamily="34" charset="0"/>
                </a:rPr>
                <a:t>3</a:t>
              </a:r>
            </a:p>
          </p:txBody>
        </p:sp>
        <p:sp>
          <p:nvSpPr>
            <p:cNvPr id="37" name="Rectangle 36"/>
            <p:cNvSpPr/>
            <p:nvPr/>
          </p:nvSpPr>
          <p:spPr>
            <a:xfrm>
              <a:off x="1393262" y="2381091"/>
              <a:ext cx="428987" cy="369332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algn="ctr"/>
              <a:r>
                <a:rPr lang="en-GB" sz="2400" dirty="0">
                  <a:latin typeface="Twinkl" pitchFamily="2" charset="0"/>
                  <a:cs typeface="Calibri" panose="020F0502020204030204" pitchFamily="34" charset="0"/>
                </a:rPr>
                <a:t>+</a:t>
              </a:r>
            </a:p>
          </p:txBody>
        </p:sp>
        <p:sp>
          <p:nvSpPr>
            <p:cNvPr id="38" name="Rectangle 37"/>
            <p:cNvSpPr/>
            <p:nvPr/>
          </p:nvSpPr>
          <p:spPr>
            <a:xfrm>
              <a:off x="2242103" y="2381091"/>
              <a:ext cx="420597" cy="369332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algn="ctr"/>
              <a:r>
                <a:rPr lang="en-GB" sz="2400" dirty="0">
                  <a:latin typeface="Twinkl" pitchFamily="2" charset="0"/>
                  <a:cs typeface="Calibri" panose="020F0502020204030204" pitchFamily="34" charset="0"/>
                </a:rPr>
                <a:t>=</a:t>
              </a:r>
            </a:p>
          </p:txBody>
        </p:sp>
        <p:sp>
          <p:nvSpPr>
            <p:cNvPr id="39" name="Rectangle 38"/>
            <p:cNvSpPr/>
            <p:nvPr/>
          </p:nvSpPr>
          <p:spPr>
            <a:xfrm>
              <a:off x="1847480" y="2381091"/>
              <a:ext cx="428987" cy="369332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algn="ctr"/>
              <a:r>
                <a:rPr lang="en-GB" sz="2400" dirty="0">
                  <a:latin typeface="Twinkl" pitchFamily="2" charset="0"/>
                  <a:cs typeface="Calibri" panose="020F0502020204030204" pitchFamily="34" charset="0"/>
                </a:rPr>
                <a:t>7</a:t>
              </a:r>
            </a:p>
          </p:txBody>
        </p:sp>
        <p:sp>
          <p:nvSpPr>
            <p:cNvPr id="40" name="Rectangle 39"/>
            <p:cNvSpPr/>
            <p:nvPr/>
          </p:nvSpPr>
          <p:spPr>
            <a:xfrm>
              <a:off x="2765708" y="2381091"/>
              <a:ext cx="428987" cy="369332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  <a:ln w="28575">
              <a:solidFill>
                <a:srgbClr val="5E9B72"/>
              </a:solidFill>
            </a:ln>
          </p:spPr>
          <p:txBody>
            <a:bodyPr wrap="square" lIns="0" tIns="0" rIns="0" bIns="0">
              <a:spAutoFit/>
            </a:bodyPr>
            <a:lstStyle/>
            <a:p>
              <a:pPr algn="ctr"/>
              <a:endParaRPr lang="en-GB" sz="2400" dirty="0">
                <a:latin typeface="Twinkl" pitchFamily="2" charset="0"/>
                <a:cs typeface="Calibri" panose="020F0502020204030204" pitchFamily="34" charset="0"/>
              </a:endParaRPr>
            </a:p>
          </p:txBody>
        </p:sp>
      </p:grpSp>
      <p:sp>
        <p:nvSpPr>
          <p:cNvPr id="82" name="Rectangle 81"/>
          <p:cNvSpPr/>
          <p:nvPr/>
        </p:nvSpPr>
        <p:spPr>
          <a:xfrm>
            <a:off x="1430185" y="2977991"/>
            <a:ext cx="428987" cy="369332"/>
          </a:xfrm>
          <a:prstGeom prst="rect">
            <a:avLst/>
          </a:prstGeom>
          <a:noFill/>
          <a:ln w="28575">
            <a:noFill/>
          </a:ln>
        </p:spPr>
        <p:txBody>
          <a:bodyPr wrap="square" lIns="0" tIns="0" rIns="0" bIns="0">
            <a:spAutoFit/>
          </a:bodyPr>
          <a:lstStyle/>
          <a:p>
            <a:pPr algn="ctr"/>
            <a:r>
              <a:rPr lang="en-GB" sz="2400" dirty="0">
                <a:latin typeface="Twinkl" pitchFamily="2" charset="0"/>
                <a:cs typeface="Calibri" panose="020F0502020204030204" pitchFamily="34" charset="0"/>
              </a:rPr>
              <a:t>2</a:t>
            </a:r>
          </a:p>
        </p:txBody>
      </p:sp>
      <p:sp>
        <p:nvSpPr>
          <p:cNvPr id="83" name="Rectangle 82"/>
          <p:cNvSpPr/>
          <p:nvPr/>
        </p:nvSpPr>
        <p:spPr>
          <a:xfrm>
            <a:off x="2355996" y="5522950"/>
            <a:ext cx="428987" cy="369332"/>
          </a:xfrm>
          <a:prstGeom prst="rect">
            <a:avLst/>
          </a:prstGeom>
          <a:noFill/>
          <a:ln w="28575">
            <a:noFill/>
          </a:ln>
        </p:spPr>
        <p:txBody>
          <a:bodyPr wrap="square" lIns="0" tIns="0" rIns="0" bIns="0">
            <a:spAutoFit/>
          </a:bodyPr>
          <a:lstStyle/>
          <a:p>
            <a:pPr algn="ctr"/>
            <a:r>
              <a:rPr lang="en-GB" sz="2400" dirty="0">
                <a:latin typeface="Twinkl" pitchFamily="2" charset="0"/>
                <a:cs typeface="Calibri" panose="020F0502020204030204" pitchFamily="34" charset="0"/>
              </a:rPr>
              <a:t>10</a:t>
            </a:r>
          </a:p>
        </p:txBody>
      </p:sp>
      <p:sp>
        <p:nvSpPr>
          <p:cNvPr id="84" name="Rectangle 83"/>
          <p:cNvSpPr/>
          <p:nvPr/>
        </p:nvSpPr>
        <p:spPr>
          <a:xfrm>
            <a:off x="7222045" y="2970976"/>
            <a:ext cx="428987" cy="369332"/>
          </a:xfrm>
          <a:prstGeom prst="rect">
            <a:avLst/>
          </a:prstGeom>
          <a:noFill/>
          <a:ln w="28575">
            <a:noFill/>
          </a:ln>
        </p:spPr>
        <p:txBody>
          <a:bodyPr wrap="square" lIns="0" tIns="0" rIns="0" bIns="0">
            <a:spAutoFit/>
          </a:bodyPr>
          <a:lstStyle/>
          <a:p>
            <a:pPr algn="ctr"/>
            <a:r>
              <a:rPr lang="en-GB" sz="2400" dirty="0">
                <a:latin typeface="Twinkl" pitchFamily="2" charset="0"/>
                <a:cs typeface="Calibri" panose="020F0502020204030204" pitchFamily="34" charset="0"/>
              </a:rPr>
              <a:t>10</a:t>
            </a:r>
          </a:p>
        </p:txBody>
      </p:sp>
      <p:grpSp>
        <p:nvGrpSpPr>
          <p:cNvPr id="86" name="Group 85"/>
          <p:cNvGrpSpPr/>
          <p:nvPr/>
        </p:nvGrpSpPr>
        <p:grpSpPr>
          <a:xfrm>
            <a:off x="5389004" y="5522950"/>
            <a:ext cx="2261245" cy="369332"/>
            <a:chOff x="933450" y="2381091"/>
            <a:chExt cx="2261245" cy="369332"/>
          </a:xfrm>
        </p:grpSpPr>
        <p:sp>
          <p:nvSpPr>
            <p:cNvPr id="87" name="Rectangle 86"/>
            <p:cNvSpPr/>
            <p:nvPr/>
          </p:nvSpPr>
          <p:spPr>
            <a:xfrm>
              <a:off x="933450" y="2381091"/>
              <a:ext cx="428987" cy="369332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algn="ctr"/>
              <a:r>
                <a:rPr lang="en-GB" sz="2400" dirty="0">
                  <a:latin typeface="Twinkl" pitchFamily="2" charset="0"/>
                  <a:cs typeface="Calibri" panose="020F0502020204030204" pitchFamily="34" charset="0"/>
                </a:rPr>
                <a:t>6</a:t>
              </a:r>
            </a:p>
          </p:txBody>
        </p:sp>
        <p:sp>
          <p:nvSpPr>
            <p:cNvPr id="88" name="Rectangle 87"/>
            <p:cNvSpPr/>
            <p:nvPr/>
          </p:nvSpPr>
          <p:spPr>
            <a:xfrm>
              <a:off x="1393262" y="2381091"/>
              <a:ext cx="428987" cy="369332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algn="ctr"/>
              <a:r>
                <a:rPr lang="en-GB" sz="2400" dirty="0">
                  <a:latin typeface="Twinkl" pitchFamily="2" charset="0"/>
                  <a:cs typeface="Calibri" panose="020F0502020204030204" pitchFamily="34" charset="0"/>
                </a:rPr>
                <a:t>+</a:t>
              </a:r>
            </a:p>
          </p:txBody>
        </p:sp>
        <p:sp>
          <p:nvSpPr>
            <p:cNvPr id="89" name="Rectangle 88"/>
            <p:cNvSpPr/>
            <p:nvPr/>
          </p:nvSpPr>
          <p:spPr>
            <a:xfrm>
              <a:off x="2249596" y="2381091"/>
              <a:ext cx="420597" cy="369332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algn="ctr"/>
              <a:r>
                <a:rPr lang="en-GB" sz="2400" dirty="0">
                  <a:latin typeface="Twinkl" pitchFamily="2" charset="0"/>
                  <a:cs typeface="Calibri" panose="020F0502020204030204" pitchFamily="34" charset="0"/>
                </a:rPr>
                <a:t>=</a:t>
              </a:r>
            </a:p>
          </p:txBody>
        </p:sp>
        <p:sp>
          <p:nvSpPr>
            <p:cNvPr id="90" name="Rectangle 89"/>
            <p:cNvSpPr/>
            <p:nvPr/>
          </p:nvSpPr>
          <p:spPr>
            <a:xfrm>
              <a:off x="1847480" y="2381091"/>
              <a:ext cx="428987" cy="369332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algn="ctr"/>
              <a:r>
                <a:rPr lang="en-GB" sz="2400" dirty="0">
                  <a:latin typeface="Twinkl" pitchFamily="2" charset="0"/>
                  <a:cs typeface="Calibri" panose="020F0502020204030204" pitchFamily="34" charset="0"/>
                </a:rPr>
                <a:t>4</a:t>
              </a:r>
            </a:p>
          </p:txBody>
        </p:sp>
        <p:sp>
          <p:nvSpPr>
            <p:cNvPr id="91" name="Rectangle 90"/>
            <p:cNvSpPr/>
            <p:nvPr/>
          </p:nvSpPr>
          <p:spPr>
            <a:xfrm>
              <a:off x="2765708" y="2381091"/>
              <a:ext cx="428987" cy="369332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  <a:ln w="28575">
              <a:solidFill>
                <a:srgbClr val="5E9B72"/>
              </a:solidFill>
            </a:ln>
          </p:spPr>
          <p:txBody>
            <a:bodyPr wrap="square" lIns="0" tIns="0" rIns="0" bIns="0">
              <a:spAutoFit/>
            </a:bodyPr>
            <a:lstStyle/>
            <a:p>
              <a:pPr algn="ctr"/>
              <a:endParaRPr lang="en-GB" sz="2400" dirty="0">
                <a:latin typeface="Twinkl" pitchFamily="2" charset="0"/>
                <a:cs typeface="Calibri" panose="020F0502020204030204" pitchFamily="34" charset="0"/>
              </a:endParaRPr>
            </a:p>
          </p:txBody>
        </p:sp>
      </p:grpSp>
      <p:sp>
        <p:nvSpPr>
          <p:cNvPr id="92" name="Rectangle 91"/>
          <p:cNvSpPr/>
          <p:nvPr/>
        </p:nvSpPr>
        <p:spPr>
          <a:xfrm>
            <a:off x="7222045" y="5515935"/>
            <a:ext cx="428987" cy="369332"/>
          </a:xfrm>
          <a:prstGeom prst="rect">
            <a:avLst/>
          </a:prstGeom>
          <a:noFill/>
          <a:ln w="28575">
            <a:noFill/>
          </a:ln>
        </p:spPr>
        <p:txBody>
          <a:bodyPr wrap="square" lIns="0" tIns="0" rIns="0" bIns="0">
            <a:spAutoFit/>
          </a:bodyPr>
          <a:lstStyle/>
          <a:p>
            <a:pPr algn="ctr"/>
            <a:r>
              <a:rPr lang="en-GB" sz="2400" dirty="0">
                <a:latin typeface="Twinkl" pitchFamily="2" charset="0"/>
                <a:cs typeface="Calibri" panose="020F0502020204030204" pitchFamily="34" charset="0"/>
              </a:rPr>
              <a:t>10</a:t>
            </a:r>
          </a:p>
        </p:txBody>
      </p:sp>
    </p:spTree>
    <p:extLst>
      <p:ext uri="{BB962C8B-B14F-4D97-AF65-F5344CB8AC3E}">
        <p14:creationId xmlns:p14="http://schemas.microsoft.com/office/powerpoint/2010/main" val="21918447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82" grpId="0"/>
      <p:bldP spid="83" grpId="0"/>
      <p:bldP spid="84" grpId="0"/>
      <p:bldP spid="9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0807585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val 2"/>
          <p:cNvSpPr/>
          <p:nvPr/>
        </p:nvSpPr>
        <p:spPr>
          <a:xfrm>
            <a:off x="3482112" y="692332"/>
            <a:ext cx="2179776" cy="2179776"/>
          </a:xfrm>
          <a:prstGeom prst="ellipse">
            <a:avLst/>
          </a:prstGeom>
          <a:solidFill>
            <a:srgbClr val="FFFFFF"/>
          </a:solidFill>
          <a:ln w="38100">
            <a:solidFill>
              <a:srgbClr val="5E9B7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6000" dirty="0">
                <a:solidFill>
                  <a:schemeClr val="tx1"/>
                </a:solidFill>
                <a:latin typeface="Twinkl" pitchFamily="2" charset="0"/>
              </a:rPr>
              <a:t>10</a:t>
            </a:r>
          </a:p>
        </p:txBody>
      </p:sp>
      <p:sp>
        <p:nvSpPr>
          <p:cNvPr id="22" name="Oval 21"/>
          <p:cNvSpPr/>
          <p:nvPr/>
        </p:nvSpPr>
        <p:spPr>
          <a:xfrm>
            <a:off x="5631992" y="2994855"/>
            <a:ext cx="2179776" cy="2179776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  <a:ln w="38100">
            <a:solidFill>
              <a:srgbClr val="5E9B7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Rectangle 13"/>
          <p:cNvSpPr/>
          <p:nvPr/>
        </p:nvSpPr>
        <p:spPr>
          <a:xfrm>
            <a:off x="2569299" y="5441791"/>
            <a:ext cx="717550" cy="67710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/>
            <a:r>
              <a:rPr lang="en-GB" sz="4400" dirty="0">
                <a:latin typeface="Twinkl" pitchFamily="2" charset="0"/>
                <a:cs typeface="Calibri" panose="020F0502020204030204" pitchFamily="34" charset="0"/>
              </a:rPr>
              <a:t>10</a:t>
            </a:r>
          </a:p>
        </p:txBody>
      </p:sp>
      <p:sp>
        <p:nvSpPr>
          <p:cNvPr id="15" name="Rectangle 14"/>
          <p:cNvSpPr/>
          <p:nvPr/>
        </p:nvSpPr>
        <p:spPr>
          <a:xfrm>
            <a:off x="3391262" y="5441791"/>
            <a:ext cx="717550" cy="67710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/>
            <a:r>
              <a:rPr lang="en-GB" sz="4400" dirty="0">
                <a:latin typeface="Twinkl" pitchFamily="2" charset="0"/>
                <a:cs typeface="Calibri" panose="020F0502020204030204" pitchFamily="34" charset="0"/>
              </a:rPr>
              <a:t>+</a:t>
            </a:r>
          </a:p>
        </p:txBody>
      </p:sp>
      <p:sp>
        <p:nvSpPr>
          <p:cNvPr id="16" name="Rectangle 15"/>
          <p:cNvSpPr/>
          <p:nvPr/>
        </p:nvSpPr>
        <p:spPr>
          <a:xfrm>
            <a:off x="4213225" y="5441791"/>
            <a:ext cx="717550" cy="67710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/>
            <a:r>
              <a:rPr lang="en-GB" sz="4400" dirty="0">
                <a:latin typeface="Twinkl" pitchFamily="2" charset="0"/>
                <a:cs typeface="Calibri" panose="020F0502020204030204" pitchFamily="34" charset="0"/>
              </a:rPr>
              <a:t>0</a:t>
            </a:r>
          </a:p>
        </p:txBody>
      </p:sp>
      <p:sp>
        <p:nvSpPr>
          <p:cNvPr id="17" name="Rectangle 16"/>
          <p:cNvSpPr/>
          <p:nvPr/>
        </p:nvSpPr>
        <p:spPr>
          <a:xfrm>
            <a:off x="5035188" y="5441791"/>
            <a:ext cx="717550" cy="67710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/>
            <a:r>
              <a:rPr lang="en-GB" sz="4400" dirty="0">
                <a:latin typeface="Twinkl" pitchFamily="2" charset="0"/>
                <a:cs typeface="Calibri" panose="020F0502020204030204" pitchFamily="34" charset="0"/>
              </a:rPr>
              <a:t>=</a:t>
            </a:r>
          </a:p>
        </p:txBody>
      </p:sp>
      <p:sp>
        <p:nvSpPr>
          <p:cNvPr id="18" name="Rectangle 17"/>
          <p:cNvSpPr/>
          <p:nvPr/>
        </p:nvSpPr>
        <p:spPr>
          <a:xfrm>
            <a:off x="5857150" y="5441791"/>
            <a:ext cx="717550" cy="67710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/>
            <a:r>
              <a:rPr lang="en-GB" sz="4400" dirty="0">
                <a:latin typeface="Twinkl" pitchFamily="2" charset="0"/>
                <a:cs typeface="Calibri" panose="020F0502020204030204" pitchFamily="34" charset="0"/>
              </a:rPr>
              <a:t>10</a:t>
            </a:r>
          </a:p>
        </p:txBody>
      </p:sp>
      <p:cxnSp>
        <p:nvCxnSpPr>
          <p:cNvPr id="9" name="Straight Connector 8"/>
          <p:cNvCxnSpPr>
            <a:stCxn id="3" idx="3"/>
            <a:endCxn id="21" idx="7"/>
          </p:cNvCxnSpPr>
          <p:nvPr/>
        </p:nvCxnSpPr>
        <p:spPr>
          <a:xfrm flipH="1">
            <a:off x="3255467" y="2552887"/>
            <a:ext cx="545866" cy="761189"/>
          </a:xfrm>
          <a:prstGeom prst="line">
            <a:avLst/>
          </a:prstGeom>
          <a:ln w="38100">
            <a:solidFill>
              <a:srgbClr val="436D5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/>
          <p:cNvCxnSpPr>
            <a:stCxn id="3" idx="5"/>
            <a:endCxn id="22" idx="1"/>
          </p:cNvCxnSpPr>
          <p:nvPr/>
        </p:nvCxnSpPr>
        <p:spPr>
          <a:xfrm>
            <a:off x="5342667" y="2552887"/>
            <a:ext cx="608546" cy="761189"/>
          </a:xfrm>
          <a:prstGeom prst="line">
            <a:avLst/>
          </a:prstGeom>
          <a:ln w="38100">
            <a:solidFill>
              <a:srgbClr val="436D5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Group 1"/>
          <p:cNvGrpSpPr/>
          <p:nvPr/>
        </p:nvGrpSpPr>
        <p:grpSpPr>
          <a:xfrm>
            <a:off x="1394912" y="2994855"/>
            <a:ext cx="2179776" cy="2179776"/>
            <a:chOff x="1394912" y="2994855"/>
            <a:chExt cx="2179776" cy="2179776"/>
          </a:xfrm>
        </p:grpSpPr>
        <p:sp>
          <p:nvSpPr>
            <p:cNvPr id="21" name="Oval 20"/>
            <p:cNvSpPr/>
            <p:nvPr/>
          </p:nvSpPr>
          <p:spPr>
            <a:xfrm>
              <a:off x="1394912" y="2994855"/>
              <a:ext cx="2179776" cy="2179776"/>
            </a:xfrm>
            <a:prstGeom prst="ellipse">
              <a:avLst/>
            </a:prstGeom>
            <a:solidFill>
              <a:schemeClr val="accent4">
                <a:lumMod val="20000"/>
                <a:lumOff val="80000"/>
              </a:schemeClr>
            </a:solidFill>
            <a:ln w="38100">
              <a:solidFill>
                <a:srgbClr val="5E9B7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8" name="Picture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56835" y="3314076"/>
              <a:ext cx="222932" cy="694766"/>
            </a:xfrm>
            <a:prstGeom prst="rect">
              <a:avLst/>
            </a:prstGeom>
          </p:spPr>
        </p:pic>
        <p:pic>
          <p:nvPicPr>
            <p:cNvPr id="23" name="Picture 2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19946" y="3161471"/>
              <a:ext cx="222932" cy="694766"/>
            </a:xfrm>
            <a:prstGeom prst="rect">
              <a:avLst/>
            </a:prstGeom>
          </p:spPr>
        </p:pic>
        <p:pic>
          <p:nvPicPr>
            <p:cNvPr id="24" name="Picture 23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73870" y="3183909"/>
              <a:ext cx="222932" cy="694766"/>
            </a:xfrm>
            <a:prstGeom prst="rect">
              <a:avLst/>
            </a:prstGeom>
          </p:spPr>
        </p:pic>
        <p:pic>
          <p:nvPicPr>
            <p:cNvPr id="25" name="Picture 24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64897" y="4131589"/>
              <a:ext cx="222932" cy="694766"/>
            </a:xfrm>
            <a:prstGeom prst="rect">
              <a:avLst/>
            </a:prstGeom>
          </p:spPr>
        </p:pic>
        <p:pic>
          <p:nvPicPr>
            <p:cNvPr id="26" name="Picture 25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73870" y="4320643"/>
              <a:ext cx="222932" cy="694766"/>
            </a:xfrm>
            <a:prstGeom prst="rect">
              <a:avLst/>
            </a:prstGeom>
          </p:spPr>
        </p:pic>
        <p:pic>
          <p:nvPicPr>
            <p:cNvPr id="19" name="Picture 18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839437" y="3314076"/>
              <a:ext cx="222932" cy="694766"/>
            </a:xfrm>
            <a:prstGeom prst="rect">
              <a:avLst/>
            </a:prstGeom>
          </p:spPr>
        </p:pic>
        <p:pic>
          <p:nvPicPr>
            <p:cNvPr id="20" name="Picture 19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19946" y="4320643"/>
              <a:ext cx="222932" cy="694766"/>
            </a:xfrm>
            <a:prstGeom prst="rect">
              <a:avLst/>
            </a:prstGeom>
          </p:spPr>
        </p:pic>
        <p:pic>
          <p:nvPicPr>
            <p:cNvPr id="27" name="Picture 26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839437" y="4131589"/>
              <a:ext cx="222932" cy="694766"/>
            </a:xfrm>
            <a:prstGeom prst="rect">
              <a:avLst/>
            </a:prstGeom>
          </p:spPr>
        </p:pic>
        <p:pic>
          <p:nvPicPr>
            <p:cNvPr id="37" name="Picture 36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54094" y="3737360"/>
              <a:ext cx="222932" cy="694766"/>
            </a:xfrm>
            <a:prstGeom prst="rect">
              <a:avLst/>
            </a:prstGeom>
          </p:spPr>
        </p:pic>
        <p:pic>
          <p:nvPicPr>
            <p:cNvPr id="38" name="Picture 3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8410" y="3737360"/>
              <a:ext cx="222932" cy="69476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970100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7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5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000"/>
                            </p:stCondLst>
                            <p:childTnLst>
                              <p:par>
                                <p:cTn id="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2" grpId="0" animBg="1"/>
      <p:bldP spid="14" grpId="0"/>
      <p:bldP spid="15" grpId="0"/>
      <p:bldP spid="16" grpId="0"/>
      <p:bldP spid="17" grpId="0"/>
      <p:bldP spid="1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755650" y="739246"/>
            <a:ext cx="7632700" cy="61555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GB" sz="2000" dirty="0">
                <a:latin typeface="Twinkl" pitchFamily="2" charset="77"/>
                <a:cs typeface="Calibri" panose="020F0502020204030204" pitchFamily="34" charset="0"/>
              </a:rPr>
              <a:t>Ten green bottles standing on the wall,</a:t>
            </a:r>
          </a:p>
          <a:p>
            <a:r>
              <a:rPr lang="en-GB" sz="2000" dirty="0">
                <a:latin typeface="Twinkl" pitchFamily="2" charset="77"/>
                <a:cs typeface="Calibri" panose="020F0502020204030204" pitchFamily="34" charset="0"/>
              </a:rPr>
              <a:t>Ten green bottles standing on the wall,</a:t>
            </a:r>
          </a:p>
        </p:txBody>
      </p:sp>
      <p:sp>
        <p:nvSpPr>
          <p:cNvPr id="7" name="Rectangle 6"/>
          <p:cNvSpPr/>
          <p:nvPr/>
        </p:nvSpPr>
        <p:spPr>
          <a:xfrm>
            <a:off x="755650" y="1367499"/>
            <a:ext cx="7632700" cy="61555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GB" sz="2000" dirty="0">
                <a:latin typeface="Twinkl" pitchFamily="2" charset="77"/>
                <a:cs typeface="Calibri" panose="020F0502020204030204" pitchFamily="34" charset="0"/>
              </a:rPr>
              <a:t>And if one green bottle should accidentally fall,</a:t>
            </a:r>
          </a:p>
          <a:p>
            <a:r>
              <a:rPr lang="en-GB" sz="2000" dirty="0">
                <a:latin typeface="Twinkl" pitchFamily="2" charset="77"/>
                <a:cs typeface="Calibri" panose="020F0502020204030204" pitchFamily="34" charset="0"/>
              </a:rPr>
              <a:t>There’ll be nine green bottles standing on the wall.</a:t>
            </a:r>
            <a:endParaRPr lang="en-GB" sz="2000" dirty="0"/>
          </a:p>
        </p:txBody>
      </p:sp>
      <p:grpSp>
        <p:nvGrpSpPr>
          <p:cNvPr id="19" name="Group 18"/>
          <p:cNvGrpSpPr/>
          <p:nvPr/>
        </p:nvGrpSpPr>
        <p:grpSpPr>
          <a:xfrm>
            <a:off x="444500" y="3168137"/>
            <a:ext cx="8242300" cy="3245363"/>
            <a:chOff x="444500" y="3168137"/>
            <a:chExt cx="8242300" cy="3245363"/>
          </a:xfrm>
        </p:grpSpPr>
        <p:pic>
          <p:nvPicPr>
            <p:cNvPr id="2" name="Picture 1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03450" y="3168137"/>
              <a:ext cx="4737101" cy="2383227"/>
            </a:xfrm>
            <a:prstGeom prst="rect">
              <a:avLst/>
            </a:prstGeom>
          </p:spPr>
        </p:pic>
        <p:pic>
          <p:nvPicPr>
            <p:cNvPr id="4" name="Picture 3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860" r="5000" b="70423"/>
            <a:stretch/>
          </p:blipFill>
          <p:spPr>
            <a:xfrm>
              <a:off x="444500" y="4813538"/>
              <a:ext cx="8242300" cy="1599962"/>
            </a:xfrm>
            <a:prstGeom prst="roundRect">
              <a:avLst>
                <a:gd name="adj" fmla="val 10062"/>
              </a:avLst>
            </a:prstGeom>
          </p:spPr>
        </p:pic>
      </p:grpSp>
      <p:pic>
        <p:nvPicPr>
          <p:cNvPr id="8" name="Picture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5629" y="2329881"/>
            <a:ext cx="350976" cy="1093814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8704" y="2367241"/>
            <a:ext cx="350976" cy="1093814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08753" y="2325201"/>
            <a:ext cx="350976" cy="1093814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8802" y="2293671"/>
            <a:ext cx="350976" cy="1093814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4422" y="2325201"/>
            <a:ext cx="350976" cy="1093814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2569299" y="5441791"/>
            <a:ext cx="717550" cy="67710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/>
            <a:r>
              <a:rPr lang="en-GB" sz="4400" dirty="0">
                <a:latin typeface="Twinkl" pitchFamily="2" charset="0"/>
                <a:cs typeface="Calibri" panose="020F0502020204030204" pitchFamily="34" charset="0"/>
              </a:rPr>
              <a:t>9</a:t>
            </a:r>
          </a:p>
        </p:txBody>
      </p:sp>
      <p:sp>
        <p:nvSpPr>
          <p:cNvPr id="15" name="Rectangle 14"/>
          <p:cNvSpPr/>
          <p:nvPr/>
        </p:nvSpPr>
        <p:spPr>
          <a:xfrm>
            <a:off x="3391262" y="5441791"/>
            <a:ext cx="717550" cy="67710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/>
            <a:r>
              <a:rPr lang="en-GB" sz="4400" dirty="0">
                <a:latin typeface="Twinkl" pitchFamily="2" charset="0"/>
                <a:cs typeface="Calibri" panose="020F0502020204030204" pitchFamily="34" charset="0"/>
              </a:rPr>
              <a:t>+</a:t>
            </a:r>
          </a:p>
        </p:txBody>
      </p:sp>
      <p:sp>
        <p:nvSpPr>
          <p:cNvPr id="16" name="Rectangle 15"/>
          <p:cNvSpPr/>
          <p:nvPr/>
        </p:nvSpPr>
        <p:spPr>
          <a:xfrm>
            <a:off x="4213225" y="5441791"/>
            <a:ext cx="717550" cy="67710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/>
            <a:r>
              <a:rPr lang="en-GB" sz="4400" dirty="0">
                <a:latin typeface="Twinkl" pitchFamily="2" charset="0"/>
                <a:cs typeface="Calibri" panose="020F0502020204030204" pitchFamily="34" charset="0"/>
              </a:rPr>
              <a:t>1</a:t>
            </a:r>
          </a:p>
        </p:txBody>
      </p:sp>
      <p:sp>
        <p:nvSpPr>
          <p:cNvPr id="17" name="Rectangle 16"/>
          <p:cNvSpPr/>
          <p:nvPr/>
        </p:nvSpPr>
        <p:spPr>
          <a:xfrm>
            <a:off x="5035188" y="5441791"/>
            <a:ext cx="717550" cy="67710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/>
            <a:r>
              <a:rPr lang="en-GB" sz="4400" dirty="0">
                <a:latin typeface="Twinkl" pitchFamily="2" charset="0"/>
                <a:cs typeface="Calibri" panose="020F0502020204030204" pitchFamily="34" charset="0"/>
              </a:rPr>
              <a:t>=</a:t>
            </a:r>
          </a:p>
        </p:txBody>
      </p:sp>
      <p:sp>
        <p:nvSpPr>
          <p:cNvPr id="18" name="Rectangle 17"/>
          <p:cNvSpPr/>
          <p:nvPr/>
        </p:nvSpPr>
        <p:spPr>
          <a:xfrm>
            <a:off x="5857150" y="5441791"/>
            <a:ext cx="717550" cy="67710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/>
            <a:r>
              <a:rPr lang="en-GB" sz="4400" dirty="0">
                <a:latin typeface="Twinkl" pitchFamily="2" charset="0"/>
                <a:cs typeface="Calibri" panose="020F0502020204030204" pitchFamily="34" charset="0"/>
              </a:rPr>
              <a:t>10</a:t>
            </a:r>
          </a:p>
        </p:txBody>
      </p:sp>
      <p:pic>
        <p:nvPicPr>
          <p:cNvPr id="20" name="Picture 1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62836" y="2351726"/>
            <a:ext cx="350976" cy="1093814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35911" y="2305006"/>
            <a:ext cx="350976" cy="1093814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35960" y="2305006"/>
            <a:ext cx="350976" cy="1093814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36009" y="2305006"/>
            <a:ext cx="350976" cy="1093814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61629" y="2357558"/>
            <a:ext cx="350976" cy="10938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34275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3.7037E-7 L 0.0934 3.7037E-7 C 0.13524 3.7037E-7 0.1868 0.06898 0.1868 0.125 L 0.1868 0.25 " pathEditMode="relative" rAng="0" ptsTypes="AAAA">
                                      <p:cBhvr>
                                        <p:cTn id="44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340" y="12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00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500"/>
                            </p:stCondLst>
                            <p:childTnLst>
                              <p:par>
                                <p:cTn id="5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2000"/>
                            </p:stCondLst>
                            <p:childTnLst>
                              <p:par>
                                <p:cTn id="6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14" grpId="0"/>
      <p:bldP spid="15" grpId="0"/>
      <p:bldP spid="16" grpId="0"/>
      <p:bldP spid="17" grpId="0"/>
      <p:bldP spid="1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val 2"/>
          <p:cNvSpPr/>
          <p:nvPr/>
        </p:nvSpPr>
        <p:spPr>
          <a:xfrm>
            <a:off x="3482112" y="692332"/>
            <a:ext cx="2179776" cy="2179776"/>
          </a:xfrm>
          <a:prstGeom prst="ellipse">
            <a:avLst/>
          </a:prstGeom>
          <a:solidFill>
            <a:srgbClr val="FFFFFF"/>
          </a:solidFill>
          <a:ln w="38100">
            <a:solidFill>
              <a:srgbClr val="5E9B7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6000" dirty="0">
                <a:solidFill>
                  <a:schemeClr val="tx1"/>
                </a:solidFill>
                <a:latin typeface="Twinkl" pitchFamily="2" charset="0"/>
              </a:rPr>
              <a:t>10</a:t>
            </a:r>
          </a:p>
        </p:txBody>
      </p:sp>
      <p:sp>
        <p:nvSpPr>
          <p:cNvPr id="14" name="Rectangle 13"/>
          <p:cNvSpPr/>
          <p:nvPr/>
        </p:nvSpPr>
        <p:spPr>
          <a:xfrm>
            <a:off x="2569299" y="5441791"/>
            <a:ext cx="717550" cy="67710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/>
            <a:r>
              <a:rPr lang="en-GB" sz="4400" dirty="0">
                <a:latin typeface="Twinkl" pitchFamily="2" charset="0"/>
                <a:cs typeface="Calibri" panose="020F0502020204030204" pitchFamily="34" charset="0"/>
              </a:rPr>
              <a:t>9</a:t>
            </a:r>
          </a:p>
        </p:txBody>
      </p:sp>
      <p:sp>
        <p:nvSpPr>
          <p:cNvPr id="15" name="Rectangle 14"/>
          <p:cNvSpPr/>
          <p:nvPr/>
        </p:nvSpPr>
        <p:spPr>
          <a:xfrm>
            <a:off x="3391262" y="5441791"/>
            <a:ext cx="717550" cy="67710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/>
            <a:r>
              <a:rPr lang="en-GB" sz="4400" dirty="0">
                <a:latin typeface="Twinkl" pitchFamily="2" charset="0"/>
                <a:cs typeface="Calibri" panose="020F0502020204030204" pitchFamily="34" charset="0"/>
              </a:rPr>
              <a:t>+</a:t>
            </a:r>
          </a:p>
        </p:txBody>
      </p:sp>
      <p:sp>
        <p:nvSpPr>
          <p:cNvPr id="16" name="Rectangle 15"/>
          <p:cNvSpPr/>
          <p:nvPr/>
        </p:nvSpPr>
        <p:spPr>
          <a:xfrm>
            <a:off x="4213225" y="5441791"/>
            <a:ext cx="717550" cy="67710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/>
            <a:r>
              <a:rPr lang="en-GB" sz="4400" dirty="0">
                <a:latin typeface="Twinkl" pitchFamily="2" charset="0"/>
                <a:cs typeface="Calibri" panose="020F0502020204030204" pitchFamily="34" charset="0"/>
              </a:rPr>
              <a:t>1</a:t>
            </a:r>
          </a:p>
        </p:txBody>
      </p:sp>
      <p:sp>
        <p:nvSpPr>
          <p:cNvPr id="17" name="Rectangle 16"/>
          <p:cNvSpPr/>
          <p:nvPr/>
        </p:nvSpPr>
        <p:spPr>
          <a:xfrm>
            <a:off x="5035188" y="5441791"/>
            <a:ext cx="717550" cy="67710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/>
            <a:r>
              <a:rPr lang="en-GB" sz="4400" dirty="0">
                <a:latin typeface="Twinkl" pitchFamily="2" charset="0"/>
                <a:cs typeface="Calibri" panose="020F0502020204030204" pitchFamily="34" charset="0"/>
              </a:rPr>
              <a:t>=</a:t>
            </a:r>
          </a:p>
        </p:txBody>
      </p:sp>
      <p:sp>
        <p:nvSpPr>
          <p:cNvPr id="18" name="Rectangle 17"/>
          <p:cNvSpPr/>
          <p:nvPr/>
        </p:nvSpPr>
        <p:spPr>
          <a:xfrm>
            <a:off x="5857150" y="5441791"/>
            <a:ext cx="717550" cy="67710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/>
            <a:r>
              <a:rPr lang="en-GB" sz="4400" dirty="0">
                <a:latin typeface="Twinkl" pitchFamily="2" charset="0"/>
                <a:cs typeface="Calibri" panose="020F0502020204030204" pitchFamily="34" charset="0"/>
              </a:rPr>
              <a:t>10</a:t>
            </a:r>
          </a:p>
        </p:txBody>
      </p:sp>
      <p:cxnSp>
        <p:nvCxnSpPr>
          <p:cNvPr id="9" name="Straight Connector 8"/>
          <p:cNvCxnSpPr>
            <a:stCxn id="3" idx="3"/>
            <a:endCxn id="21" idx="7"/>
          </p:cNvCxnSpPr>
          <p:nvPr/>
        </p:nvCxnSpPr>
        <p:spPr>
          <a:xfrm flipH="1">
            <a:off x="3255467" y="2552887"/>
            <a:ext cx="545866" cy="761189"/>
          </a:xfrm>
          <a:prstGeom prst="line">
            <a:avLst/>
          </a:prstGeom>
          <a:ln w="38100">
            <a:solidFill>
              <a:srgbClr val="436D5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/>
          <p:cNvCxnSpPr>
            <a:stCxn id="3" idx="5"/>
            <a:endCxn id="22" idx="1"/>
          </p:cNvCxnSpPr>
          <p:nvPr/>
        </p:nvCxnSpPr>
        <p:spPr>
          <a:xfrm>
            <a:off x="5342667" y="2552887"/>
            <a:ext cx="608546" cy="761189"/>
          </a:xfrm>
          <a:prstGeom prst="line">
            <a:avLst/>
          </a:prstGeom>
          <a:ln w="38100">
            <a:solidFill>
              <a:srgbClr val="436D5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Group 1"/>
          <p:cNvGrpSpPr/>
          <p:nvPr/>
        </p:nvGrpSpPr>
        <p:grpSpPr>
          <a:xfrm>
            <a:off x="1394912" y="2994855"/>
            <a:ext cx="2179776" cy="2179776"/>
            <a:chOff x="1394912" y="2994855"/>
            <a:chExt cx="2179776" cy="2179776"/>
          </a:xfrm>
        </p:grpSpPr>
        <p:sp>
          <p:nvSpPr>
            <p:cNvPr id="21" name="Oval 20"/>
            <p:cNvSpPr/>
            <p:nvPr/>
          </p:nvSpPr>
          <p:spPr>
            <a:xfrm>
              <a:off x="1394912" y="2994855"/>
              <a:ext cx="2179776" cy="2179776"/>
            </a:xfrm>
            <a:prstGeom prst="ellipse">
              <a:avLst/>
            </a:prstGeom>
            <a:solidFill>
              <a:schemeClr val="accent4">
                <a:lumMod val="20000"/>
                <a:lumOff val="80000"/>
              </a:schemeClr>
            </a:solidFill>
            <a:ln w="38100">
              <a:solidFill>
                <a:srgbClr val="5E9B7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8" name="Picture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35196" y="4155717"/>
              <a:ext cx="222932" cy="694766"/>
            </a:xfrm>
            <a:prstGeom prst="rect">
              <a:avLst/>
            </a:prstGeom>
          </p:spPr>
        </p:pic>
        <p:pic>
          <p:nvPicPr>
            <p:cNvPr id="23" name="Picture 2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365914" y="3261526"/>
              <a:ext cx="222932" cy="694766"/>
            </a:xfrm>
            <a:prstGeom prst="rect">
              <a:avLst/>
            </a:prstGeom>
          </p:spPr>
        </p:pic>
        <p:pic>
          <p:nvPicPr>
            <p:cNvPr id="24" name="Picture 23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19838" y="3261526"/>
              <a:ext cx="222932" cy="694766"/>
            </a:xfrm>
            <a:prstGeom prst="rect">
              <a:avLst/>
            </a:prstGeom>
          </p:spPr>
        </p:pic>
        <p:pic>
          <p:nvPicPr>
            <p:cNvPr id="25" name="Picture 24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8092" y="3588507"/>
              <a:ext cx="222932" cy="694766"/>
            </a:xfrm>
            <a:prstGeom prst="rect">
              <a:avLst/>
            </a:prstGeom>
          </p:spPr>
        </p:pic>
        <p:pic>
          <p:nvPicPr>
            <p:cNvPr id="26" name="Picture 25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84252" y="4147575"/>
              <a:ext cx="222932" cy="694766"/>
            </a:xfrm>
            <a:prstGeom prst="rect">
              <a:avLst/>
            </a:prstGeom>
          </p:spPr>
        </p:pic>
        <p:pic>
          <p:nvPicPr>
            <p:cNvPr id="19" name="Picture 18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06264" y="3261526"/>
              <a:ext cx="222932" cy="694766"/>
            </a:xfrm>
            <a:prstGeom prst="rect">
              <a:avLst/>
            </a:prstGeom>
          </p:spPr>
        </p:pic>
        <p:pic>
          <p:nvPicPr>
            <p:cNvPr id="20" name="Picture 19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30328" y="4147575"/>
              <a:ext cx="222932" cy="694766"/>
            </a:xfrm>
            <a:prstGeom prst="rect">
              <a:avLst/>
            </a:prstGeom>
          </p:spPr>
        </p:pic>
        <p:pic>
          <p:nvPicPr>
            <p:cNvPr id="27" name="Picture 26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895869" y="4139009"/>
              <a:ext cx="222932" cy="694766"/>
            </a:xfrm>
            <a:prstGeom prst="rect">
              <a:avLst/>
            </a:prstGeom>
          </p:spPr>
        </p:pic>
        <p:pic>
          <p:nvPicPr>
            <p:cNvPr id="37" name="Picture 36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82636" y="3588507"/>
              <a:ext cx="222932" cy="694766"/>
            </a:xfrm>
            <a:prstGeom prst="rect">
              <a:avLst/>
            </a:prstGeom>
          </p:spPr>
        </p:pic>
      </p:grpSp>
      <p:grpSp>
        <p:nvGrpSpPr>
          <p:cNvPr id="4" name="Group 3"/>
          <p:cNvGrpSpPr/>
          <p:nvPr/>
        </p:nvGrpSpPr>
        <p:grpSpPr>
          <a:xfrm>
            <a:off x="5631992" y="2994855"/>
            <a:ext cx="2179776" cy="2179776"/>
            <a:chOff x="5631992" y="2994855"/>
            <a:chExt cx="2179776" cy="2179776"/>
          </a:xfrm>
        </p:grpSpPr>
        <p:sp>
          <p:nvSpPr>
            <p:cNvPr id="22" name="Oval 21"/>
            <p:cNvSpPr/>
            <p:nvPr/>
          </p:nvSpPr>
          <p:spPr>
            <a:xfrm>
              <a:off x="5631992" y="2994855"/>
              <a:ext cx="2179776" cy="2179776"/>
            </a:xfrm>
            <a:prstGeom prst="ellipse">
              <a:avLst/>
            </a:prstGeom>
            <a:solidFill>
              <a:schemeClr val="accent4">
                <a:lumMod val="20000"/>
                <a:lumOff val="80000"/>
              </a:schemeClr>
            </a:solidFill>
            <a:ln w="38100">
              <a:solidFill>
                <a:srgbClr val="5E9B7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38" name="Picture 3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610414" y="3737360"/>
              <a:ext cx="222932" cy="69476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8639758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7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5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000"/>
                            </p:stCondLst>
                            <p:childTnLst>
                              <p:par>
                                <p:cTn id="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4" grpId="0"/>
      <p:bldP spid="15" grpId="0"/>
      <p:bldP spid="16" grpId="0"/>
      <p:bldP spid="17" grpId="0"/>
      <p:bldP spid="1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755650" y="739246"/>
            <a:ext cx="7632700" cy="61555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GB" sz="2000" dirty="0">
                <a:latin typeface="Twinkl" pitchFamily="2" charset="77"/>
                <a:cs typeface="Calibri" panose="020F0502020204030204" pitchFamily="34" charset="0"/>
              </a:rPr>
              <a:t>Ten green bottles standing on the wall,</a:t>
            </a:r>
          </a:p>
          <a:p>
            <a:r>
              <a:rPr lang="en-GB" sz="2000" dirty="0">
                <a:latin typeface="Twinkl" pitchFamily="2" charset="77"/>
                <a:cs typeface="Calibri" panose="020F0502020204030204" pitchFamily="34" charset="0"/>
              </a:rPr>
              <a:t>Ten green bottles standing on the wall,</a:t>
            </a:r>
          </a:p>
        </p:txBody>
      </p:sp>
      <p:sp>
        <p:nvSpPr>
          <p:cNvPr id="7" name="Rectangle 6"/>
          <p:cNvSpPr/>
          <p:nvPr/>
        </p:nvSpPr>
        <p:spPr>
          <a:xfrm>
            <a:off x="755650" y="1367499"/>
            <a:ext cx="7632700" cy="61555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GB" sz="2000" dirty="0">
                <a:latin typeface="Twinkl" pitchFamily="2" charset="77"/>
                <a:cs typeface="Calibri" panose="020F0502020204030204" pitchFamily="34" charset="0"/>
              </a:rPr>
              <a:t>And if two green bottles should accidentally fall,</a:t>
            </a:r>
          </a:p>
          <a:p>
            <a:r>
              <a:rPr lang="en-GB" sz="2000" dirty="0">
                <a:latin typeface="Twinkl" pitchFamily="2" charset="77"/>
                <a:cs typeface="Calibri" panose="020F0502020204030204" pitchFamily="34" charset="0"/>
              </a:rPr>
              <a:t>There’ll be eight green bottles standing on the wall.</a:t>
            </a:r>
            <a:endParaRPr lang="en-GB" sz="2000" dirty="0"/>
          </a:p>
        </p:txBody>
      </p:sp>
      <p:grpSp>
        <p:nvGrpSpPr>
          <p:cNvPr id="19" name="Group 18"/>
          <p:cNvGrpSpPr/>
          <p:nvPr/>
        </p:nvGrpSpPr>
        <p:grpSpPr>
          <a:xfrm>
            <a:off x="444500" y="3168137"/>
            <a:ext cx="8242300" cy="3245363"/>
            <a:chOff x="444500" y="3168137"/>
            <a:chExt cx="8242300" cy="3245363"/>
          </a:xfrm>
        </p:grpSpPr>
        <p:pic>
          <p:nvPicPr>
            <p:cNvPr id="2" name="Picture 1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03450" y="3168137"/>
              <a:ext cx="4737101" cy="2383227"/>
            </a:xfrm>
            <a:prstGeom prst="rect">
              <a:avLst/>
            </a:prstGeom>
          </p:spPr>
        </p:pic>
        <p:pic>
          <p:nvPicPr>
            <p:cNvPr id="4" name="Picture 3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860" r="5000" b="70423"/>
            <a:stretch/>
          </p:blipFill>
          <p:spPr>
            <a:xfrm>
              <a:off x="444500" y="4813538"/>
              <a:ext cx="8242300" cy="1599962"/>
            </a:xfrm>
            <a:prstGeom prst="roundRect">
              <a:avLst>
                <a:gd name="adj" fmla="val 10062"/>
              </a:avLst>
            </a:prstGeom>
          </p:spPr>
        </p:pic>
      </p:grpSp>
      <p:pic>
        <p:nvPicPr>
          <p:cNvPr id="8" name="Picture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5629" y="2329881"/>
            <a:ext cx="350976" cy="1093814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8704" y="2367241"/>
            <a:ext cx="350976" cy="1093814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08753" y="2325201"/>
            <a:ext cx="350976" cy="1093814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8802" y="2293671"/>
            <a:ext cx="350976" cy="1093814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4422" y="2325201"/>
            <a:ext cx="350976" cy="1093814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2569299" y="5441791"/>
            <a:ext cx="717550" cy="67710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/>
            <a:r>
              <a:rPr lang="en-GB" sz="4400" dirty="0">
                <a:latin typeface="Twinkl" pitchFamily="2" charset="0"/>
                <a:cs typeface="Calibri" panose="020F0502020204030204" pitchFamily="34" charset="0"/>
              </a:rPr>
              <a:t>8</a:t>
            </a:r>
          </a:p>
        </p:txBody>
      </p:sp>
      <p:sp>
        <p:nvSpPr>
          <p:cNvPr id="15" name="Rectangle 14"/>
          <p:cNvSpPr/>
          <p:nvPr/>
        </p:nvSpPr>
        <p:spPr>
          <a:xfrm>
            <a:off x="3391262" y="5441791"/>
            <a:ext cx="717550" cy="67710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/>
            <a:r>
              <a:rPr lang="en-GB" sz="4400" dirty="0">
                <a:latin typeface="Twinkl" pitchFamily="2" charset="0"/>
                <a:cs typeface="Calibri" panose="020F0502020204030204" pitchFamily="34" charset="0"/>
              </a:rPr>
              <a:t>+</a:t>
            </a:r>
          </a:p>
        </p:txBody>
      </p:sp>
      <p:sp>
        <p:nvSpPr>
          <p:cNvPr id="16" name="Rectangle 15"/>
          <p:cNvSpPr/>
          <p:nvPr/>
        </p:nvSpPr>
        <p:spPr>
          <a:xfrm>
            <a:off x="4213225" y="5441791"/>
            <a:ext cx="717550" cy="67710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/>
            <a:r>
              <a:rPr lang="en-GB" sz="4400" dirty="0">
                <a:latin typeface="Twinkl" pitchFamily="2" charset="0"/>
                <a:cs typeface="Calibri" panose="020F0502020204030204" pitchFamily="34" charset="0"/>
              </a:rPr>
              <a:t>2</a:t>
            </a:r>
          </a:p>
        </p:txBody>
      </p:sp>
      <p:sp>
        <p:nvSpPr>
          <p:cNvPr id="17" name="Rectangle 16"/>
          <p:cNvSpPr/>
          <p:nvPr/>
        </p:nvSpPr>
        <p:spPr>
          <a:xfrm>
            <a:off x="5035188" y="5441791"/>
            <a:ext cx="717550" cy="67710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/>
            <a:r>
              <a:rPr lang="en-GB" sz="4400" dirty="0">
                <a:latin typeface="Twinkl" pitchFamily="2" charset="0"/>
                <a:cs typeface="Calibri" panose="020F0502020204030204" pitchFamily="34" charset="0"/>
              </a:rPr>
              <a:t>=</a:t>
            </a:r>
          </a:p>
        </p:txBody>
      </p:sp>
      <p:sp>
        <p:nvSpPr>
          <p:cNvPr id="18" name="Rectangle 17"/>
          <p:cNvSpPr/>
          <p:nvPr/>
        </p:nvSpPr>
        <p:spPr>
          <a:xfrm>
            <a:off x="5857150" y="5441791"/>
            <a:ext cx="717550" cy="67710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/>
            <a:r>
              <a:rPr lang="en-GB" sz="4400" dirty="0">
                <a:latin typeface="Twinkl" pitchFamily="2" charset="0"/>
                <a:cs typeface="Calibri" panose="020F0502020204030204" pitchFamily="34" charset="0"/>
              </a:rPr>
              <a:t>10</a:t>
            </a:r>
          </a:p>
        </p:txBody>
      </p:sp>
      <p:pic>
        <p:nvPicPr>
          <p:cNvPr id="20" name="Picture 1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62836" y="2351726"/>
            <a:ext cx="350976" cy="1093814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35911" y="2305006"/>
            <a:ext cx="350976" cy="1093814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35960" y="2305006"/>
            <a:ext cx="350976" cy="1093814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36009" y="2305006"/>
            <a:ext cx="350976" cy="1093814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61629" y="2357558"/>
            <a:ext cx="350976" cy="10938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26709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3.7037E-7 L 0.10121 3.7037E-7 C 0.1467 3.7037E-7 0.2026 0.06898 0.2026 0.125 L 0.2026 0.25 " pathEditMode="relative" rAng="0" ptsTypes="AAAA">
                                      <p:cBhvr>
                                        <p:cTn id="44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122" y="12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000"/>
                            </p:stCondLst>
                            <p:childTnLst>
                              <p:par>
                                <p:cTn id="46" presetID="5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7.40741E-7 L 0.09878 -7.40741E-7 C 0.14305 -7.40741E-7 0.19757 0.06898 0.19757 0.125 L 0.19757 0.25 " pathEditMode="relative" rAng="0" ptsTypes="AAAA">
                                      <p:cBhvr>
                                        <p:cTn id="47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878" y="12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"/>
                            </p:stCondLst>
                            <p:childTnLst>
                              <p:par>
                                <p:cTn id="5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000"/>
                            </p:stCondLst>
                            <p:childTnLst>
                              <p:par>
                                <p:cTn id="5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500"/>
                            </p:stCondLst>
                            <p:childTnLst>
                              <p:par>
                                <p:cTn id="6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2000"/>
                            </p:stCondLst>
                            <p:childTnLst>
                              <p:par>
                                <p:cTn id="6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14" grpId="0"/>
      <p:bldP spid="15" grpId="0"/>
      <p:bldP spid="16" grpId="0"/>
      <p:bldP spid="17" grpId="0"/>
      <p:bldP spid="1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val 2"/>
          <p:cNvSpPr/>
          <p:nvPr/>
        </p:nvSpPr>
        <p:spPr>
          <a:xfrm>
            <a:off x="3482112" y="692332"/>
            <a:ext cx="2179776" cy="2179776"/>
          </a:xfrm>
          <a:prstGeom prst="ellipse">
            <a:avLst/>
          </a:prstGeom>
          <a:solidFill>
            <a:srgbClr val="FFFFFF"/>
          </a:solidFill>
          <a:ln w="38100">
            <a:solidFill>
              <a:srgbClr val="5E9B7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6000" dirty="0">
                <a:solidFill>
                  <a:schemeClr val="tx1"/>
                </a:solidFill>
                <a:latin typeface="Twinkl" pitchFamily="2" charset="0"/>
              </a:rPr>
              <a:t>10</a:t>
            </a:r>
          </a:p>
        </p:txBody>
      </p:sp>
      <p:sp>
        <p:nvSpPr>
          <p:cNvPr id="14" name="Rectangle 13"/>
          <p:cNvSpPr/>
          <p:nvPr/>
        </p:nvSpPr>
        <p:spPr>
          <a:xfrm>
            <a:off x="2569299" y="5441791"/>
            <a:ext cx="717550" cy="67710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/>
            <a:r>
              <a:rPr lang="en-GB" sz="4400" dirty="0">
                <a:latin typeface="Twinkl" pitchFamily="2" charset="0"/>
                <a:cs typeface="Calibri" panose="020F0502020204030204" pitchFamily="34" charset="0"/>
              </a:rPr>
              <a:t>8</a:t>
            </a:r>
          </a:p>
        </p:txBody>
      </p:sp>
      <p:sp>
        <p:nvSpPr>
          <p:cNvPr id="15" name="Rectangle 14"/>
          <p:cNvSpPr/>
          <p:nvPr/>
        </p:nvSpPr>
        <p:spPr>
          <a:xfrm>
            <a:off x="3391262" y="5441791"/>
            <a:ext cx="717550" cy="67710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/>
            <a:r>
              <a:rPr lang="en-GB" sz="4400" dirty="0">
                <a:latin typeface="Twinkl" pitchFamily="2" charset="0"/>
                <a:cs typeface="Calibri" panose="020F0502020204030204" pitchFamily="34" charset="0"/>
              </a:rPr>
              <a:t>+</a:t>
            </a:r>
          </a:p>
        </p:txBody>
      </p:sp>
      <p:sp>
        <p:nvSpPr>
          <p:cNvPr id="16" name="Rectangle 15"/>
          <p:cNvSpPr/>
          <p:nvPr/>
        </p:nvSpPr>
        <p:spPr>
          <a:xfrm>
            <a:off x="4213225" y="5441791"/>
            <a:ext cx="717550" cy="67710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/>
            <a:r>
              <a:rPr lang="en-GB" sz="4400" dirty="0">
                <a:latin typeface="Twinkl" pitchFamily="2" charset="0"/>
                <a:cs typeface="Calibri" panose="020F0502020204030204" pitchFamily="34" charset="0"/>
              </a:rPr>
              <a:t>2</a:t>
            </a:r>
          </a:p>
        </p:txBody>
      </p:sp>
      <p:sp>
        <p:nvSpPr>
          <p:cNvPr id="17" name="Rectangle 16"/>
          <p:cNvSpPr/>
          <p:nvPr/>
        </p:nvSpPr>
        <p:spPr>
          <a:xfrm>
            <a:off x="5035188" y="5441791"/>
            <a:ext cx="717550" cy="67710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/>
            <a:r>
              <a:rPr lang="en-GB" sz="4400" dirty="0">
                <a:latin typeface="Twinkl" pitchFamily="2" charset="0"/>
                <a:cs typeface="Calibri" panose="020F0502020204030204" pitchFamily="34" charset="0"/>
              </a:rPr>
              <a:t>=</a:t>
            </a:r>
          </a:p>
        </p:txBody>
      </p:sp>
      <p:sp>
        <p:nvSpPr>
          <p:cNvPr id="18" name="Rectangle 17"/>
          <p:cNvSpPr/>
          <p:nvPr/>
        </p:nvSpPr>
        <p:spPr>
          <a:xfrm>
            <a:off x="5857150" y="5441791"/>
            <a:ext cx="717550" cy="67710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/>
            <a:r>
              <a:rPr lang="en-GB" sz="4400" dirty="0">
                <a:latin typeface="Twinkl" pitchFamily="2" charset="0"/>
                <a:cs typeface="Calibri" panose="020F0502020204030204" pitchFamily="34" charset="0"/>
              </a:rPr>
              <a:t>10</a:t>
            </a:r>
          </a:p>
        </p:txBody>
      </p:sp>
      <p:cxnSp>
        <p:nvCxnSpPr>
          <p:cNvPr id="9" name="Straight Connector 8"/>
          <p:cNvCxnSpPr>
            <a:stCxn id="3" idx="3"/>
            <a:endCxn id="21" idx="7"/>
          </p:cNvCxnSpPr>
          <p:nvPr/>
        </p:nvCxnSpPr>
        <p:spPr>
          <a:xfrm flipH="1">
            <a:off x="3255467" y="2552887"/>
            <a:ext cx="545866" cy="761189"/>
          </a:xfrm>
          <a:prstGeom prst="line">
            <a:avLst/>
          </a:prstGeom>
          <a:ln w="38100">
            <a:solidFill>
              <a:srgbClr val="436D5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/>
          <p:cNvCxnSpPr>
            <a:stCxn id="3" idx="5"/>
            <a:endCxn id="22" idx="1"/>
          </p:cNvCxnSpPr>
          <p:nvPr/>
        </p:nvCxnSpPr>
        <p:spPr>
          <a:xfrm>
            <a:off x="5342667" y="2552887"/>
            <a:ext cx="608546" cy="761189"/>
          </a:xfrm>
          <a:prstGeom prst="line">
            <a:avLst/>
          </a:prstGeom>
          <a:ln w="38100">
            <a:solidFill>
              <a:srgbClr val="436D5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Group 5"/>
          <p:cNvGrpSpPr/>
          <p:nvPr/>
        </p:nvGrpSpPr>
        <p:grpSpPr>
          <a:xfrm>
            <a:off x="1394912" y="2994855"/>
            <a:ext cx="2179776" cy="2179776"/>
            <a:chOff x="1394912" y="2994855"/>
            <a:chExt cx="2179776" cy="2179776"/>
          </a:xfrm>
        </p:grpSpPr>
        <p:sp>
          <p:nvSpPr>
            <p:cNvPr id="21" name="Oval 20"/>
            <p:cNvSpPr/>
            <p:nvPr/>
          </p:nvSpPr>
          <p:spPr>
            <a:xfrm>
              <a:off x="1394912" y="2994855"/>
              <a:ext cx="2179776" cy="2179776"/>
            </a:xfrm>
            <a:prstGeom prst="ellipse">
              <a:avLst/>
            </a:prstGeom>
            <a:solidFill>
              <a:schemeClr val="accent4">
                <a:lumMod val="20000"/>
                <a:lumOff val="80000"/>
              </a:schemeClr>
            </a:solidFill>
            <a:ln w="38100">
              <a:solidFill>
                <a:srgbClr val="5E9B7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8" name="Picture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35196" y="4155717"/>
              <a:ext cx="222932" cy="694766"/>
            </a:xfrm>
            <a:prstGeom prst="rect">
              <a:avLst/>
            </a:prstGeom>
          </p:spPr>
        </p:pic>
        <p:pic>
          <p:nvPicPr>
            <p:cNvPr id="23" name="Picture 2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04102" y="3282546"/>
              <a:ext cx="222932" cy="694766"/>
            </a:xfrm>
            <a:prstGeom prst="rect">
              <a:avLst/>
            </a:prstGeom>
          </p:spPr>
        </p:pic>
        <p:pic>
          <p:nvPicPr>
            <p:cNvPr id="24" name="Picture 23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58026" y="3282546"/>
              <a:ext cx="222932" cy="694766"/>
            </a:xfrm>
            <a:prstGeom prst="rect">
              <a:avLst/>
            </a:prstGeom>
          </p:spPr>
        </p:pic>
        <p:pic>
          <p:nvPicPr>
            <p:cNvPr id="26" name="Picture 25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84252" y="4147575"/>
              <a:ext cx="222932" cy="694766"/>
            </a:xfrm>
            <a:prstGeom prst="rect">
              <a:avLst/>
            </a:prstGeom>
          </p:spPr>
        </p:pic>
        <p:pic>
          <p:nvPicPr>
            <p:cNvPr id="19" name="Picture 18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44452" y="3282546"/>
              <a:ext cx="222932" cy="694766"/>
            </a:xfrm>
            <a:prstGeom prst="rect">
              <a:avLst/>
            </a:prstGeom>
          </p:spPr>
        </p:pic>
        <p:pic>
          <p:nvPicPr>
            <p:cNvPr id="20" name="Picture 19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30328" y="4147575"/>
              <a:ext cx="222932" cy="694766"/>
            </a:xfrm>
            <a:prstGeom prst="rect">
              <a:avLst/>
            </a:prstGeom>
          </p:spPr>
        </p:pic>
        <p:pic>
          <p:nvPicPr>
            <p:cNvPr id="27" name="Picture 26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895869" y="4139009"/>
              <a:ext cx="222932" cy="694766"/>
            </a:xfrm>
            <a:prstGeom prst="rect">
              <a:avLst/>
            </a:prstGeom>
          </p:spPr>
        </p:pic>
        <p:pic>
          <p:nvPicPr>
            <p:cNvPr id="37" name="Picture 36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884802" y="3282546"/>
              <a:ext cx="222932" cy="694766"/>
            </a:xfrm>
            <a:prstGeom prst="rect">
              <a:avLst/>
            </a:prstGeom>
          </p:spPr>
        </p:pic>
      </p:grpSp>
      <p:grpSp>
        <p:nvGrpSpPr>
          <p:cNvPr id="5" name="Group 4"/>
          <p:cNvGrpSpPr/>
          <p:nvPr/>
        </p:nvGrpSpPr>
        <p:grpSpPr>
          <a:xfrm>
            <a:off x="5631992" y="2994855"/>
            <a:ext cx="2179776" cy="2179776"/>
            <a:chOff x="5631992" y="2994855"/>
            <a:chExt cx="2179776" cy="2179776"/>
          </a:xfrm>
        </p:grpSpPr>
        <p:sp>
          <p:nvSpPr>
            <p:cNvPr id="22" name="Oval 21"/>
            <p:cNvSpPr/>
            <p:nvPr/>
          </p:nvSpPr>
          <p:spPr>
            <a:xfrm>
              <a:off x="5631992" y="2994855"/>
              <a:ext cx="2179776" cy="2179776"/>
            </a:xfrm>
            <a:prstGeom prst="ellipse">
              <a:avLst/>
            </a:prstGeom>
            <a:solidFill>
              <a:schemeClr val="accent4">
                <a:lumMod val="20000"/>
                <a:lumOff val="80000"/>
              </a:schemeClr>
            </a:solidFill>
            <a:ln w="38100">
              <a:solidFill>
                <a:srgbClr val="5E9B7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25" name="Picture 24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794599" y="3732411"/>
              <a:ext cx="222932" cy="694766"/>
            </a:xfrm>
            <a:prstGeom prst="rect">
              <a:avLst/>
            </a:prstGeom>
          </p:spPr>
        </p:pic>
        <p:pic>
          <p:nvPicPr>
            <p:cNvPr id="38" name="Picture 3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393808" y="3726848"/>
              <a:ext cx="222932" cy="69476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3818005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7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7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5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000"/>
                            </p:stCondLst>
                            <p:childTnLst>
                              <p:par>
                                <p:cTn id="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4" grpId="0"/>
      <p:bldP spid="15" grpId="0"/>
      <p:bldP spid="16" grpId="0"/>
      <p:bldP spid="17" grpId="0"/>
      <p:bldP spid="1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755650" y="739246"/>
            <a:ext cx="7632700" cy="61555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GB" sz="2000" dirty="0">
                <a:latin typeface="Twinkl" pitchFamily="2" charset="77"/>
                <a:cs typeface="Calibri" panose="020F0502020204030204" pitchFamily="34" charset="0"/>
              </a:rPr>
              <a:t>Ten green bottles standing on the wall,</a:t>
            </a:r>
          </a:p>
          <a:p>
            <a:r>
              <a:rPr lang="en-GB" sz="2000" dirty="0">
                <a:latin typeface="Twinkl" pitchFamily="2" charset="77"/>
                <a:cs typeface="Calibri" panose="020F0502020204030204" pitchFamily="34" charset="0"/>
              </a:rPr>
              <a:t>Ten green bottles standing on the wall,</a:t>
            </a:r>
          </a:p>
        </p:txBody>
      </p:sp>
      <p:sp>
        <p:nvSpPr>
          <p:cNvPr id="7" name="Rectangle 6"/>
          <p:cNvSpPr/>
          <p:nvPr/>
        </p:nvSpPr>
        <p:spPr>
          <a:xfrm>
            <a:off x="755650" y="1367499"/>
            <a:ext cx="7632700" cy="61555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GB" sz="2000" dirty="0">
                <a:latin typeface="Twinkl" pitchFamily="2" charset="77"/>
                <a:cs typeface="Calibri" panose="020F0502020204030204" pitchFamily="34" charset="0"/>
              </a:rPr>
              <a:t>And if three green bottles should accidentally fall,</a:t>
            </a:r>
          </a:p>
          <a:p>
            <a:r>
              <a:rPr lang="en-GB" sz="2000" dirty="0">
                <a:latin typeface="Twinkl" pitchFamily="2" charset="77"/>
                <a:cs typeface="Calibri" panose="020F0502020204030204" pitchFamily="34" charset="0"/>
              </a:rPr>
              <a:t>There’ll be seven green bottles standing on the wall.</a:t>
            </a:r>
            <a:endParaRPr lang="en-GB" sz="2000" dirty="0"/>
          </a:p>
        </p:txBody>
      </p:sp>
      <p:grpSp>
        <p:nvGrpSpPr>
          <p:cNvPr id="19" name="Group 18"/>
          <p:cNvGrpSpPr/>
          <p:nvPr/>
        </p:nvGrpSpPr>
        <p:grpSpPr>
          <a:xfrm>
            <a:off x="444500" y="3168137"/>
            <a:ext cx="8242300" cy="3245363"/>
            <a:chOff x="444500" y="3168137"/>
            <a:chExt cx="8242300" cy="3245363"/>
          </a:xfrm>
        </p:grpSpPr>
        <p:pic>
          <p:nvPicPr>
            <p:cNvPr id="2" name="Picture 1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03450" y="3168137"/>
              <a:ext cx="4737101" cy="2383227"/>
            </a:xfrm>
            <a:prstGeom prst="rect">
              <a:avLst/>
            </a:prstGeom>
          </p:spPr>
        </p:pic>
        <p:pic>
          <p:nvPicPr>
            <p:cNvPr id="4" name="Picture 3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860" r="5000" b="70423"/>
            <a:stretch/>
          </p:blipFill>
          <p:spPr>
            <a:xfrm>
              <a:off x="444500" y="4813538"/>
              <a:ext cx="8242300" cy="1599962"/>
            </a:xfrm>
            <a:prstGeom prst="roundRect">
              <a:avLst>
                <a:gd name="adj" fmla="val 10062"/>
              </a:avLst>
            </a:prstGeom>
          </p:spPr>
        </p:pic>
      </p:grpSp>
      <p:pic>
        <p:nvPicPr>
          <p:cNvPr id="8" name="Picture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5629" y="2329881"/>
            <a:ext cx="350976" cy="1093814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8704" y="2367241"/>
            <a:ext cx="350976" cy="1093814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08753" y="2325201"/>
            <a:ext cx="350976" cy="1093814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8802" y="2293671"/>
            <a:ext cx="350976" cy="1093814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4422" y="2325201"/>
            <a:ext cx="350976" cy="1093814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2569299" y="5441791"/>
            <a:ext cx="717550" cy="67710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/>
            <a:r>
              <a:rPr lang="en-GB" sz="4400" dirty="0">
                <a:latin typeface="Twinkl" pitchFamily="2" charset="0"/>
                <a:cs typeface="Calibri" panose="020F0502020204030204" pitchFamily="34" charset="0"/>
              </a:rPr>
              <a:t>7</a:t>
            </a:r>
          </a:p>
        </p:txBody>
      </p:sp>
      <p:sp>
        <p:nvSpPr>
          <p:cNvPr id="15" name="Rectangle 14"/>
          <p:cNvSpPr/>
          <p:nvPr/>
        </p:nvSpPr>
        <p:spPr>
          <a:xfrm>
            <a:off x="3391262" y="5441791"/>
            <a:ext cx="717550" cy="67710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/>
            <a:r>
              <a:rPr lang="en-GB" sz="4400" dirty="0">
                <a:latin typeface="Twinkl" pitchFamily="2" charset="0"/>
                <a:cs typeface="Calibri" panose="020F0502020204030204" pitchFamily="34" charset="0"/>
              </a:rPr>
              <a:t>+</a:t>
            </a:r>
          </a:p>
        </p:txBody>
      </p:sp>
      <p:sp>
        <p:nvSpPr>
          <p:cNvPr id="16" name="Rectangle 15"/>
          <p:cNvSpPr/>
          <p:nvPr/>
        </p:nvSpPr>
        <p:spPr>
          <a:xfrm>
            <a:off x="4213225" y="5441791"/>
            <a:ext cx="717550" cy="67710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/>
            <a:r>
              <a:rPr lang="en-GB" sz="4400" dirty="0">
                <a:latin typeface="Twinkl" pitchFamily="2" charset="0"/>
                <a:cs typeface="Calibri" panose="020F0502020204030204" pitchFamily="34" charset="0"/>
              </a:rPr>
              <a:t>3</a:t>
            </a:r>
          </a:p>
        </p:txBody>
      </p:sp>
      <p:sp>
        <p:nvSpPr>
          <p:cNvPr id="17" name="Rectangle 16"/>
          <p:cNvSpPr/>
          <p:nvPr/>
        </p:nvSpPr>
        <p:spPr>
          <a:xfrm>
            <a:off x="5035188" y="5441791"/>
            <a:ext cx="717550" cy="67710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/>
            <a:r>
              <a:rPr lang="en-GB" sz="4400" dirty="0">
                <a:latin typeface="Twinkl" pitchFamily="2" charset="0"/>
                <a:cs typeface="Calibri" panose="020F0502020204030204" pitchFamily="34" charset="0"/>
              </a:rPr>
              <a:t>=</a:t>
            </a:r>
          </a:p>
        </p:txBody>
      </p:sp>
      <p:sp>
        <p:nvSpPr>
          <p:cNvPr id="18" name="Rectangle 17"/>
          <p:cNvSpPr/>
          <p:nvPr/>
        </p:nvSpPr>
        <p:spPr>
          <a:xfrm>
            <a:off x="5857150" y="5441791"/>
            <a:ext cx="717550" cy="67710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/>
            <a:r>
              <a:rPr lang="en-GB" sz="4400" dirty="0">
                <a:latin typeface="Twinkl" pitchFamily="2" charset="0"/>
                <a:cs typeface="Calibri" panose="020F0502020204030204" pitchFamily="34" charset="0"/>
              </a:rPr>
              <a:t>10</a:t>
            </a:r>
          </a:p>
        </p:txBody>
      </p:sp>
      <p:pic>
        <p:nvPicPr>
          <p:cNvPr id="20" name="Picture 1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62836" y="2351726"/>
            <a:ext cx="350976" cy="1093814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35911" y="2305006"/>
            <a:ext cx="350976" cy="1093814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35960" y="2305006"/>
            <a:ext cx="350976" cy="1093814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36009" y="2305006"/>
            <a:ext cx="350976" cy="1093814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61629" y="2357558"/>
            <a:ext cx="350976" cy="10938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71384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3.7037E-7 L 0.10121 3.7037E-7 C 0.1467 3.7037E-7 0.2026 0.06898 0.2026 0.125 L 0.2026 0.25 " pathEditMode="relative" rAng="0" ptsTypes="AAAA">
                                      <p:cBhvr>
                                        <p:cTn id="44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122" y="12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000"/>
                            </p:stCondLst>
                            <p:childTnLst>
                              <p:par>
                                <p:cTn id="46" presetID="5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7.40741E-7 L 0.09878 -7.40741E-7 C 0.14305 -7.40741E-7 0.19757 0.06898 0.19757 0.125 L 0.19757 0.25 " pathEditMode="relative" rAng="0" ptsTypes="AAAA">
                                      <p:cBhvr>
                                        <p:cTn id="47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878" y="12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5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7.40741E-7 L 0.0974 -7.40741E-7 C 0.14097 -7.40741E-7 0.19479 0.06898 0.19479 0.125 L 0.19479 0.25 " pathEditMode="relative" rAng="0" ptsTypes="AAAA">
                                      <p:cBhvr>
                                        <p:cTn id="50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740" y="12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0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5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200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14" grpId="0"/>
      <p:bldP spid="15" grpId="0"/>
      <p:bldP spid="16" grpId="0"/>
      <p:bldP spid="17" grpId="0"/>
      <p:bldP spid="1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val 2"/>
          <p:cNvSpPr/>
          <p:nvPr/>
        </p:nvSpPr>
        <p:spPr>
          <a:xfrm>
            <a:off x="3482112" y="692332"/>
            <a:ext cx="2179776" cy="2179776"/>
          </a:xfrm>
          <a:prstGeom prst="ellipse">
            <a:avLst/>
          </a:prstGeom>
          <a:solidFill>
            <a:srgbClr val="FFFFFF"/>
          </a:solidFill>
          <a:ln w="38100">
            <a:solidFill>
              <a:srgbClr val="5E9B7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6000" dirty="0">
                <a:solidFill>
                  <a:schemeClr val="tx1"/>
                </a:solidFill>
                <a:latin typeface="Twinkl" pitchFamily="2" charset="0"/>
              </a:rPr>
              <a:t>10</a:t>
            </a:r>
          </a:p>
        </p:txBody>
      </p:sp>
      <p:sp>
        <p:nvSpPr>
          <p:cNvPr id="14" name="Rectangle 13"/>
          <p:cNvSpPr/>
          <p:nvPr/>
        </p:nvSpPr>
        <p:spPr>
          <a:xfrm>
            <a:off x="2569299" y="5441791"/>
            <a:ext cx="717550" cy="67710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/>
            <a:r>
              <a:rPr lang="en-GB" sz="4400" dirty="0">
                <a:latin typeface="Twinkl" pitchFamily="2" charset="0"/>
                <a:cs typeface="Calibri" panose="020F0502020204030204" pitchFamily="34" charset="0"/>
              </a:rPr>
              <a:t>7</a:t>
            </a:r>
          </a:p>
        </p:txBody>
      </p:sp>
      <p:sp>
        <p:nvSpPr>
          <p:cNvPr id="15" name="Rectangle 14"/>
          <p:cNvSpPr/>
          <p:nvPr/>
        </p:nvSpPr>
        <p:spPr>
          <a:xfrm>
            <a:off x="3391262" y="5441791"/>
            <a:ext cx="717550" cy="67710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/>
            <a:r>
              <a:rPr lang="en-GB" sz="4400" dirty="0">
                <a:latin typeface="Twinkl" pitchFamily="2" charset="0"/>
                <a:cs typeface="Calibri" panose="020F0502020204030204" pitchFamily="34" charset="0"/>
              </a:rPr>
              <a:t>+</a:t>
            </a:r>
          </a:p>
        </p:txBody>
      </p:sp>
      <p:sp>
        <p:nvSpPr>
          <p:cNvPr id="16" name="Rectangle 15"/>
          <p:cNvSpPr/>
          <p:nvPr/>
        </p:nvSpPr>
        <p:spPr>
          <a:xfrm>
            <a:off x="4213225" y="5441791"/>
            <a:ext cx="717550" cy="67710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/>
            <a:r>
              <a:rPr lang="en-GB" sz="4400" dirty="0">
                <a:latin typeface="Twinkl" pitchFamily="2" charset="0"/>
                <a:cs typeface="Calibri" panose="020F0502020204030204" pitchFamily="34" charset="0"/>
              </a:rPr>
              <a:t>3</a:t>
            </a:r>
          </a:p>
        </p:txBody>
      </p:sp>
      <p:sp>
        <p:nvSpPr>
          <p:cNvPr id="17" name="Rectangle 16"/>
          <p:cNvSpPr/>
          <p:nvPr/>
        </p:nvSpPr>
        <p:spPr>
          <a:xfrm>
            <a:off x="5035188" y="5441791"/>
            <a:ext cx="717550" cy="67710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/>
            <a:r>
              <a:rPr lang="en-GB" sz="4400" dirty="0">
                <a:latin typeface="Twinkl" pitchFamily="2" charset="0"/>
                <a:cs typeface="Calibri" panose="020F0502020204030204" pitchFamily="34" charset="0"/>
              </a:rPr>
              <a:t>=</a:t>
            </a:r>
          </a:p>
        </p:txBody>
      </p:sp>
      <p:sp>
        <p:nvSpPr>
          <p:cNvPr id="18" name="Rectangle 17"/>
          <p:cNvSpPr/>
          <p:nvPr/>
        </p:nvSpPr>
        <p:spPr>
          <a:xfrm>
            <a:off x="5857150" y="5441791"/>
            <a:ext cx="717550" cy="67710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/>
            <a:r>
              <a:rPr lang="en-GB" sz="4400" dirty="0">
                <a:latin typeface="Twinkl" pitchFamily="2" charset="0"/>
                <a:cs typeface="Calibri" panose="020F0502020204030204" pitchFamily="34" charset="0"/>
              </a:rPr>
              <a:t>10</a:t>
            </a:r>
          </a:p>
        </p:txBody>
      </p:sp>
      <p:cxnSp>
        <p:nvCxnSpPr>
          <p:cNvPr id="9" name="Straight Connector 8"/>
          <p:cNvCxnSpPr>
            <a:stCxn id="3" idx="3"/>
            <a:endCxn id="21" idx="7"/>
          </p:cNvCxnSpPr>
          <p:nvPr/>
        </p:nvCxnSpPr>
        <p:spPr>
          <a:xfrm flipH="1">
            <a:off x="3255467" y="2552887"/>
            <a:ext cx="545866" cy="761189"/>
          </a:xfrm>
          <a:prstGeom prst="line">
            <a:avLst/>
          </a:prstGeom>
          <a:ln w="38100">
            <a:solidFill>
              <a:srgbClr val="436D5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/>
          <p:cNvCxnSpPr>
            <a:stCxn id="3" idx="5"/>
            <a:endCxn id="22" idx="1"/>
          </p:cNvCxnSpPr>
          <p:nvPr/>
        </p:nvCxnSpPr>
        <p:spPr>
          <a:xfrm>
            <a:off x="5342667" y="2552887"/>
            <a:ext cx="608546" cy="761189"/>
          </a:xfrm>
          <a:prstGeom prst="line">
            <a:avLst/>
          </a:prstGeom>
          <a:ln w="38100">
            <a:solidFill>
              <a:srgbClr val="436D5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Group 1"/>
          <p:cNvGrpSpPr/>
          <p:nvPr/>
        </p:nvGrpSpPr>
        <p:grpSpPr>
          <a:xfrm>
            <a:off x="1394912" y="2994855"/>
            <a:ext cx="2179776" cy="2179776"/>
            <a:chOff x="1394912" y="2994855"/>
            <a:chExt cx="2179776" cy="2179776"/>
          </a:xfrm>
        </p:grpSpPr>
        <p:sp>
          <p:nvSpPr>
            <p:cNvPr id="21" name="Oval 20"/>
            <p:cNvSpPr/>
            <p:nvPr/>
          </p:nvSpPr>
          <p:spPr>
            <a:xfrm>
              <a:off x="1394912" y="2994855"/>
              <a:ext cx="2179776" cy="2179776"/>
            </a:xfrm>
            <a:prstGeom prst="ellipse">
              <a:avLst/>
            </a:prstGeom>
            <a:solidFill>
              <a:schemeClr val="accent4">
                <a:lumMod val="20000"/>
                <a:lumOff val="80000"/>
              </a:schemeClr>
            </a:solidFill>
            <a:ln w="38100">
              <a:solidFill>
                <a:srgbClr val="5E9B7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8" name="Picture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35196" y="4155717"/>
              <a:ext cx="222932" cy="694766"/>
            </a:xfrm>
            <a:prstGeom prst="rect">
              <a:avLst/>
            </a:prstGeom>
          </p:spPr>
        </p:pic>
        <p:pic>
          <p:nvPicPr>
            <p:cNvPr id="23" name="Picture 2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377230" y="3282546"/>
              <a:ext cx="222932" cy="694766"/>
            </a:xfrm>
            <a:prstGeom prst="rect">
              <a:avLst/>
            </a:prstGeom>
          </p:spPr>
        </p:pic>
        <p:pic>
          <p:nvPicPr>
            <p:cNvPr id="24" name="Picture 23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31154" y="3282546"/>
              <a:ext cx="222932" cy="694766"/>
            </a:xfrm>
            <a:prstGeom prst="rect">
              <a:avLst/>
            </a:prstGeom>
          </p:spPr>
        </p:pic>
        <p:pic>
          <p:nvPicPr>
            <p:cNvPr id="26" name="Picture 25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84252" y="4147575"/>
              <a:ext cx="222932" cy="694766"/>
            </a:xfrm>
            <a:prstGeom prst="rect">
              <a:avLst/>
            </a:prstGeom>
          </p:spPr>
        </p:pic>
        <p:pic>
          <p:nvPicPr>
            <p:cNvPr id="19" name="Picture 18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17580" y="3282546"/>
              <a:ext cx="222932" cy="694766"/>
            </a:xfrm>
            <a:prstGeom prst="rect">
              <a:avLst/>
            </a:prstGeom>
          </p:spPr>
        </p:pic>
        <p:pic>
          <p:nvPicPr>
            <p:cNvPr id="20" name="Picture 19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30328" y="4147575"/>
              <a:ext cx="222932" cy="694766"/>
            </a:xfrm>
            <a:prstGeom prst="rect">
              <a:avLst/>
            </a:prstGeom>
          </p:spPr>
        </p:pic>
        <p:pic>
          <p:nvPicPr>
            <p:cNvPr id="27" name="Picture 26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895869" y="4139009"/>
              <a:ext cx="222932" cy="694766"/>
            </a:xfrm>
            <a:prstGeom prst="rect">
              <a:avLst/>
            </a:prstGeom>
          </p:spPr>
        </p:pic>
      </p:grpSp>
      <p:grpSp>
        <p:nvGrpSpPr>
          <p:cNvPr id="4" name="Group 3"/>
          <p:cNvGrpSpPr/>
          <p:nvPr/>
        </p:nvGrpSpPr>
        <p:grpSpPr>
          <a:xfrm>
            <a:off x="5631992" y="2994855"/>
            <a:ext cx="2179776" cy="2179776"/>
            <a:chOff x="5631992" y="2994855"/>
            <a:chExt cx="2179776" cy="2179776"/>
          </a:xfrm>
        </p:grpSpPr>
        <p:sp>
          <p:nvSpPr>
            <p:cNvPr id="22" name="Oval 21"/>
            <p:cNvSpPr/>
            <p:nvPr/>
          </p:nvSpPr>
          <p:spPr>
            <a:xfrm>
              <a:off x="5631992" y="2994855"/>
              <a:ext cx="2179776" cy="2179776"/>
            </a:xfrm>
            <a:prstGeom prst="ellipse">
              <a:avLst/>
            </a:prstGeom>
            <a:solidFill>
              <a:schemeClr val="accent4">
                <a:lumMod val="20000"/>
                <a:lumOff val="80000"/>
              </a:schemeClr>
            </a:solidFill>
            <a:ln w="38100">
              <a:solidFill>
                <a:srgbClr val="5E9B7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25" name="Picture 24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616716" y="3732411"/>
              <a:ext cx="222932" cy="694766"/>
            </a:xfrm>
            <a:prstGeom prst="rect">
              <a:avLst/>
            </a:prstGeom>
          </p:spPr>
        </p:pic>
        <p:pic>
          <p:nvPicPr>
            <p:cNvPr id="38" name="Picture 3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215925" y="3726848"/>
              <a:ext cx="222932" cy="694766"/>
            </a:xfrm>
            <a:prstGeom prst="rect">
              <a:avLst/>
            </a:prstGeom>
          </p:spPr>
        </p:pic>
        <p:pic>
          <p:nvPicPr>
            <p:cNvPr id="37" name="Picture 36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017507" y="3737360"/>
              <a:ext cx="222932" cy="69476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0419657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7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5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000"/>
                            </p:stCondLst>
                            <p:childTnLst>
                              <p:par>
                                <p:cTn id="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4" grpId="0"/>
      <p:bldP spid="15" grpId="0"/>
      <p:bldP spid="16" grpId="0"/>
      <p:bldP spid="17" grpId="0"/>
      <p:bldP spid="18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INTS" val="1"/>
  <p:tag name="TIME" val="15"/>
</p:tagLst>
</file>

<file path=ppt/theme/theme1.xml><?xml version="1.0" encoding="utf-8"?>
<a:theme xmlns:a="http://schemas.openxmlformats.org/drawingml/2006/main" name="Office Theme">
  <a:themeElements>
    <a:clrScheme name="Twinkl Template">
      <a:dk1>
        <a:srgbClr val="1C1C1C"/>
      </a:dk1>
      <a:lt1>
        <a:sysClr val="window" lastClr="FFFFFF"/>
      </a:lt1>
      <a:dk2>
        <a:srgbClr val="4A4A4A"/>
      </a:dk2>
      <a:lt2>
        <a:srgbClr val="F4F2F2"/>
      </a:lt2>
      <a:accent1>
        <a:srgbClr val="E34192"/>
      </a:accent1>
      <a:accent2>
        <a:srgbClr val="EB8634"/>
      </a:accent2>
      <a:accent3>
        <a:srgbClr val="E6C734"/>
      </a:accent3>
      <a:accent4>
        <a:srgbClr val="79AD42"/>
      </a:accent4>
      <a:accent5>
        <a:srgbClr val="23A7F9"/>
      </a:accent5>
      <a:accent6>
        <a:srgbClr val="954EBE"/>
      </a:accent6>
      <a:hlink>
        <a:srgbClr val="23A7F9"/>
      </a:hlink>
      <a:folHlink>
        <a:srgbClr val="757070"/>
      </a:folHlink>
    </a:clrScheme>
    <a:fontScheme name="Custom 1">
      <a:majorFont>
        <a:latin typeface="Twinkl Sb"/>
        <a:ea typeface=""/>
        <a:cs typeface=""/>
      </a:majorFont>
      <a:minorFont>
        <a:latin typeface="Twinkl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18A0DB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PowerPoint Guidance.pptx" id="{34442D15-F5BB-4F73-9606-C8812E688AB8}" vid="{28CC8FB8-836C-49DA-A823-EC8BE3E52052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PowerPoint Template</Template>
  <TotalTime>129</TotalTime>
  <Words>533</Words>
  <Application>Microsoft Office PowerPoint</Application>
  <PresentationFormat>On-screen Show (4:3)</PresentationFormat>
  <Paragraphs>186</Paragraphs>
  <Slides>25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29" baseType="lpstr">
      <vt:lpstr>Calibri</vt:lpstr>
      <vt:lpstr>Arial</vt:lpstr>
      <vt:lpstr>Twinkl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Liv Robson-Hughes</dc:creator>
  <cp:lastModifiedBy>Henry Gilchrist</cp:lastModifiedBy>
  <cp:revision>100</cp:revision>
  <dcterms:created xsi:type="dcterms:W3CDTF">2020-01-30T11:17:12Z</dcterms:created>
  <dcterms:modified xsi:type="dcterms:W3CDTF">2020-07-09T11:06:35Z</dcterms:modified>
</cp:coreProperties>
</file>