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62" r:id="rId6"/>
    <p:sldId id="261" r:id="rId7"/>
    <p:sldId id="263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90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635FAEC-A895-4A24-9ADE-E294EC1769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6133" y="243190"/>
            <a:ext cx="2438872" cy="2262781"/>
          </a:xfrm>
        </p:spPr>
        <p:txBody>
          <a:bodyPr/>
          <a:lstStyle/>
          <a:p>
            <a:r>
              <a:rPr lang="en-GB" dirty="0"/>
              <a:t>Day 4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E0A4D218-B8B1-4C11-B949-58D45DF1DEF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200" r="2756" b="17289"/>
          <a:stretch/>
        </p:blipFill>
        <p:spPr>
          <a:xfrm rot="5400000">
            <a:off x="4431792" y="771144"/>
            <a:ext cx="6669024" cy="531571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000A408-0105-4B2F-8A71-7B3005B629C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95683" y="495273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44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06"/>
    </mc:Choice>
    <mc:Fallback xmlns="">
      <p:transition spd="slow" advTm="207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DA0D-DA48-4DD0-8D28-9D84E63D89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English comprehension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8E19D25-CF81-414F-8140-C57E603CA4A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577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4"/>
    </mc:Choice>
    <mc:Fallback xmlns="">
      <p:transition spd="slow" advTm="7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3C14A75-893E-4419-8E14-E5A8CCDD7C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1072" y="0"/>
            <a:ext cx="5649856" cy="68580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12A41FA-FAC3-4ED9-98DA-BA946C8718A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551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591"/>
    </mc:Choice>
    <mc:Fallback xmlns="">
      <p:transition spd="slow" advTm="1655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3F568-14B0-45D0-AE0F-166662C55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4813" y="353655"/>
            <a:ext cx="8911687" cy="1280890"/>
          </a:xfrm>
        </p:spPr>
        <p:txBody>
          <a:bodyPr/>
          <a:lstStyle/>
          <a:p>
            <a:r>
              <a:rPr lang="en-GB" dirty="0"/>
              <a:t>What are the top tips for comprehension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D9DE3D-065F-4915-B1FF-4F30A71415E0}"/>
              </a:ext>
            </a:extLst>
          </p:cNvPr>
          <p:cNvSpPr/>
          <p:nvPr/>
        </p:nvSpPr>
        <p:spPr>
          <a:xfrm>
            <a:off x="1658638" y="1524594"/>
            <a:ext cx="851203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+mj-lt"/>
              </a:rPr>
              <a:t>1. </a:t>
            </a:r>
            <a:r>
              <a:rPr lang="en-GB" dirty="0"/>
              <a:t>Don’t panic.</a:t>
            </a: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Read the text carefully, underline the key parts.</a:t>
            </a:r>
          </a:p>
          <a:p>
            <a:endParaRPr lang="en-GB" dirty="0">
              <a:solidFill>
                <a:srgbClr val="000000"/>
              </a:solidFill>
              <a:latin typeface="+mj-lt"/>
            </a:endParaRP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2. Carefully read the newspaper article again and do what it asks you to do.</a:t>
            </a:r>
          </a:p>
          <a:p>
            <a:endParaRPr lang="en-GB" dirty="0">
              <a:solidFill>
                <a:srgbClr val="000000"/>
              </a:solidFill>
              <a:latin typeface="+mj-lt"/>
            </a:endParaRP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3. Look in the text for the answer and reference or quote the text to support your answer.</a:t>
            </a:r>
          </a:p>
          <a:p>
            <a:endParaRPr lang="en-GB" dirty="0">
              <a:solidFill>
                <a:srgbClr val="000000"/>
              </a:solidFill>
              <a:latin typeface="+mj-lt"/>
            </a:endParaRP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4. DON'T PANIC</a:t>
            </a: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Look back in the text.</a:t>
            </a:r>
          </a:p>
          <a:p>
            <a:endParaRPr lang="en-GB" dirty="0">
              <a:solidFill>
                <a:srgbClr val="000000"/>
              </a:solidFill>
              <a:latin typeface="+mj-lt"/>
            </a:endParaRP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5. If you cannot find the answer go on to the next question.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622EF12-EB86-43E7-A7B0-4EBC6752EAE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471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47"/>
    </mc:Choice>
    <mc:Fallback xmlns="">
      <p:transition spd="slow" advTm="236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77618-7EC3-4C52-807E-C4C433342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3787" y="624110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en-GB" dirty="0"/>
              <a:t>Your work</a:t>
            </a:r>
            <a:br>
              <a:rPr lang="en-GB" dirty="0"/>
            </a:br>
            <a:r>
              <a:rPr lang="en-GB" dirty="0"/>
              <a:t>L.O: To answer comprehension questions carefully.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CC553EC-2729-4A8B-A217-2EC8A225F725}"/>
              </a:ext>
            </a:extLst>
          </p:cNvPr>
          <p:cNvSpPr txBox="1">
            <a:spLocks/>
          </p:cNvSpPr>
          <p:nvPr/>
        </p:nvSpPr>
        <p:spPr>
          <a:xfrm>
            <a:off x="2741612" y="2286000"/>
            <a:ext cx="8915400" cy="377762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Your turn</a:t>
            </a:r>
          </a:p>
          <a:p>
            <a:endParaRPr lang="en-GB" dirty="0"/>
          </a:p>
          <a:p>
            <a:r>
              <a:rPr lang="en-GB" dirty="0"/>
              <a:t>Read the newspaper article again.</a:t>
            </a:r>
          </a:p>
          <a:p>
            <a:endParaRPr lang="en-GB" dirty="0"/>
          </a:p>
          <a:p>
            <a:r>
              <a:rPr lang="en-GB" dirty="0"/>
              <a:t>Answer the questions.</a:t>
            </a:r>
          </a:p>
          <a:p>
            <a:endParaRPr lang="en-GB" dirty="0"/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***Challenge questions: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+mj-lt"/>
              </a:rPr>
              <a:t>	A. What features make it better than land based robots?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+mj-lt"/>
              </a:rPr>
              <a:t>	B. Using the features you mentioned in question A above, design your own animal robot. It doesn’t have to be a mammal </a:t>
            </a:r>
            <a:r>
              <a:rPr lang="en-GB" dirty="0">
                <a:solidFill>
                  <a:srgbClr val="000000"/>
                </a:solidFill>
                <a:latin typeface="+mj-lt"/>
                <a:sym typeface="Wingdings" panose="05000000000000000000" pitchFamily="2" charset="2"/>
              </a:rPr>
              <a:t></a:t>
            </a:r>
            <a:endParaRPr lang="en-GB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4D3CDE5-BF02-4A1F-9437-5541FD0816E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835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99"/>
    </mc:Choice>
    <mc:Fallback xmlns="">
      <p:transition spd="slow" advTm="541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2C33DD6170A94E8396739AAD02B95F" ma:contentTypeVersion="13" ma:contentTypeDescription="Create a new document." ma:contentTypeScope="" ma:versionID="14b428dbe874c36f01cf1005a7798b0c">
  <xsd:schema xmlns:xsd="http://www.w3.org/2001/XMLSchema" xmlns:xs="http://www.w3.org/2001/XMLSchema" xmlns:p="http://schemas.microsoft.com/office/2006/metadata/properties" xmlns:ns3="d75e34e4-aa54-41e9-91cb-d2cf73cea0b8" xmlns:ns4="62437322-bad3-419d-8831-0280f3a5551b" targetNamespace="http://schemas.microsoft.com/office/2006/metadata/properties" ma:root="true" ma:fieldsID="9a94771b079b0fbd4b525ff3f69f53b5" ns3:_="" ns4:_="">
    <xsd:import namespace="d75e34e4-aa54-41e9-91cb-d2cf73cea0b8"/>
    <xsd:import namespace="62437322-bad3-419d-8831-0280f3a5551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5e34e4-aa54-41e9-91cb-d2cf73cea0b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437322-bad3-419d-8831-0280f3a555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5E050EA-3D37-4649-9F79-371283472C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5e34e4-aa54-41e9-91cb-d2cf73cea0b8"/>
    <ds:schemaRef ds:uri="62437322-bad3-419d-8831-0280f3a555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13DD21A-198E-4E2B-A806-AD99D317343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8D725C-8A3F-4093-8629-31224D7FF405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62437322-bad3-419d-8831-0280f3a5551b"/>
    <ds:schemaRef ds:uri="http://purl.org/dc/terms/"/>
    <ds:schemaRef ds:uri="d75e34e4-aa54-41e9-91cb-d2cf73cea0b8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157</Words>
  <Application>Microsoft Office PowerPoint</Application>
  <PresentationFormat>Widescreen</PresentationFormat>
  <Paragraphs>24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Wisp</vt:lpstr>
      <vt:lpstr>Day 4</vt:lpstr>
      <vt:lpstr>English comprehension</vt:lpstr>
      <vt:lpstr>PowerPoint Presentation</vt:lpstr>
      <vt:lpstr>What are the top tips for comprehension</vt:lpstr>
      <vt:lpstr>Your work L.O: To answer comprehension questions carefully.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comprehension</dc:title>
  <dc:creator>Suzanne Phillips</dc:creator>
  <cp:lastModifiedBy>Naomi Akien</cp:lastModifiedBy>
  <cp:revision>29</cp:revision>
  <dcterms:created xsi:type="dcterms:W3CDTF">2021-01-11T10:46:52Z</dcterms:created>
  <dcterms:modified xsi:type="dcterms:W3CDTF">2021-02-11T07:32:39Z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0x010100452C33DD6170A94E8396739AAD02B95F</vt:lpwstr>
  </property>
</Properties>
</file>