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3" r:id="rId3"/>
    <p:sldId id="264" r:id="rId4"/>
    <p:sldId id="267" r:id="rId5"/>
    <p:sldId id="268" r:id="rId6"/>
    <p:sldId id="269" r:id="rId7"/>
    <p:sldId id="270" r:id="rId8"/>
  </p:sldIdLst>
  <p:sldSz cx="9144000" cy="6858000" type="screen4x3"/>
  <p:notesSz cx="10020300" cy="6888163"/>
  <p:embeddedFontLst>
    <p:embeddedFont>
      <p:font typeface="BPreplay" panose="02000503000000020004" pitchFamily="50" charset="0"/>
      <p:regular r:id="rId11"/>
      <p:bold r:id="rId12"/>
      <p:italic r:id="rId13"/>
      <p:bold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Md" panose="02000603050000020003" pitchFamily="50" charset="0"/>
      <p:regular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95DC"/>
    <a:srgbClr val="B8E1FF"/>
    <a:srgbClr val="228CDB"/>
    <a:srgbClr val="C19AB7"/>
    <a:srgbClr val="F78154"/>
    <a:srgbClr val="5FAD56"/>
    <a:srgbClr val="F5ECF6"/>
    <a:srgbClr val="F2C14E"/>
    <a:srgbClr val="3D7137"/>
    <a:srgbClr val="6B3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5839" autoAdjust="0"/>
  </p:normalViewPr>
  <p:slideViewPr>
    <p:cSldViewPr snapToGrid="0" showGuides="1">
      <p:cViewPr varScale="1">
        <p:scale>
          <a:sx n="68" d="100"/>
          <a:sy n="68" d="100"/>
        </p:scale>
        <p:origin x="142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6" d="100"/>
          <a:sy n="76" d="100"/>
        </p:scale>
        <p:origin x="34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75851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B34F151-63AC-41CE-96F5-7702E930870C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75851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5851" y="1"/>
            <a:ext cx="4342130" cy="345604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A2CADC72-8EA1-43B8-87F5-3AB30F3D10A8}" type="datetimeFigureOut">
              <a:rPr lang="en-GB" smtClean="0"/>
              <a:t>22/06/2020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59163" y="860425"/>
            <a:ext cx="3101975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030" y="3314928"/>
            <a:ext cx="8016240" cy="271221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5851" y="6542560"/>
            <a:ext cx="4342130" cy="345603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060E056-97E1-48C6-BB8D-815185C7D40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533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BAC898-A985-45DB-A323-1F9269E33830}"/>
              </a:ext>
            </a:extLst>
          </p:cNvPr>
          <p:cNvSpPr txBox="1"/>
          <p:nvPr/>
        </p:nvSpPr>
        <p:spPr>
          <a:xfrm>
            <a:off x="3080825" y="4572000"/>
            <a:ext cx="298235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Lesson 1</a:t>
            </a:r>
            <a:endParaRPr lang="en-GB" sz="28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Twinkl" pitchFamily="2" charset="0"/>
              </a:rPr>
              <a:t>I can </a:t>
            </a:r>
            <a:r>
              <a:rPr lang="en-GB" altLang="en-US" dirty="0">
                <a:latin typeface="Twinkl" pitchFamily="2" charset="0"/>
              </a:rPr>
              <a:t>compare </a:t>
            </a:r>
            <a:r>
              <a:rPr lang="en-US" altLang="en-US" dirty="0">
                <a:latin typeface="Twinkl" pitchFamily="2" charset="0"/>
              </a:rPr>
              <a:t>materials according to their properties.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describe a material’s properties.</a:t>
            </a:r>
          </a:p>
          <a:p>
            <a:r>
              <a:rPr lang="en-US" altLang="en-US" dirty="0">
                <a:latin typeface="Twinkl" pitchFamily="2" charset="0"/>
                <a:cs typeface="Sassoon Infant Rg" panose="02000503030000020003" pitchFamily="50" charset="0"/>
                <a:sym typeface="Sassoon Infant Rg" panose="02000503030000020003" pitchFamily="50" charset="0"/>
              </a:rPr>
              <a:t>I can explain the uses of different materials based on their properties.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781175"/>
            <a:ext cx="3816350" cy="4003667"/>
          </a:xfrm>
          <a:prstGeom prst="rect">
            <a:avLst/>
          </a:prstGeom>
          <a:solidFill>
            <a:schemeClr val="bg1"/>
          </a:solidFill>
          <a:ln w="28575"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Any substance that is used to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make something is a material. 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Natural materials such as stone, wood and cotton are used or worked with in the way they are found in nature.</a:t>
            </a: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Synthetic or human-made materials are made from natural materials, but are altered with the help of heat or chemicals. Some examples include plastics,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polyester and Kevlar.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55650" y="841453"/>
            <a:ext cx="7632700" cy="619126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" pitchFamily="2" charset="0"/>
              </a:rPr>
              <a:t>Describing Materials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86300" y="1781176"/>
            <a:ext cx="3702050" cy="1952625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latin typeface="Twinkl" pitchFamily="2" charset="0"/>
              </a:rPr>
              <a:t>Natural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86300" y="3832218"/>
            <a:ext cx="3702050" cy="1952625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latin typeface="Twinkl" pitchFamily="2" charset="0"/>
              </a:rPr>
              <a:t>Human-made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896" y="2236961"/>
            <a:ext cx="1750856" cy="13051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407" y="2509932"/>
            <a:ext cx="1449732" cy="10524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685" y="1861206"/>
            <a:ext cx="778357" cy="18280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372" y="4243325"/>
            <a:ext cx="1841905" cy="1291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813" y="4187145"/>
            <a:ext cx="1268012" cy="14040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280" y="4236789"/>
            <a:ext cx="1050556" cy="13378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728663"/>
            <a:ext cx="8220075" cy="96202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Describing Materials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36983"/>
            <a:ext cx="7632700" cy="2204739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Collect items from your home.</a:t>
            </a:r>
          </a:p>
          <a:p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e.g. </a:t>
            </a:r>
            <a:r>
              <a:rPr lang="en-GB" dirty="0"/>
              <a:t>copper coin, a steel paper clip, a rock, a slate, a wooden spoon, a piece of tracing paper, a safety mirror, a plastic ruler. </a:t>
            </a:r>
            <a:r>
              <a:rPr lang="en-GB" dirty="0">
                <a:latin typeface="Twinkl" panose="020B0604020202020204" charset="0"/>
              </a:rPr>
              <a:t>Put the items into a bag or pillow case to make a fee</a:t>
            </a:r>
            <a:r>
              <a:rPr lang="en-GB" altLang="en-US" dirty="0">
                <a:solidFill>
                  <a:schemeClr val="bg1"/>
                </a:solidFill>
                <a:latin typeface="Twinkl" panose="020B0604020202020204" charset="0"/>
              </a:rPr>
              <a:t>ly bags.</a:t>
            </a:r>
          </a:p>
          <a:p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Can you identify the different materials just</a:t>
            </a:r>
          </a:p>
          <a:p>
            <a:r>
              <a:rPr lang="en-GB" altLang="en-US" dirty="0">
                <a:solidFill>
                  <a:schemeClr val="bg1"/>
                </a:solidFill>
                <a:latin typeface="Twinkl" pitchFamily="2" charset="0"/>
              </a:rPr>
              <a:t>by feeling them?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498" y="2368012"/>
            <a:ext cx="2177502" cy="110111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3781426"/>
            <a:ext cx="2537966" cy="2204739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While you have a go at this activity, think of words to describe each material, such as hard, soft, cold or rough.</a:t>
            </a:r>
          </a:p>
        </p:txBody>
      </p:sp>
      <p:sp>
        <p:nvSpPr>
          <p:cNvPr id="9" name="Rectangle 8"/>
          <p:cNvSpPr/>
          <p:nvPr/>
        </p:nvSpPr>
        <p:spPr>
          <a:xfrm>
            <a:off x="3426780" y="3781426"/>
            <a:ext cx="4961569" cy="2204739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550" y="3641722"/>
            <a:ext cx="4876800" cy="22873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105" y="5442496"/>
            <a:ext cx="673395" cy="343399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037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Describing Materials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2" y="2162174"/>
            <a:ext cx="3594406" cy="2968625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Have a look inside the feely bags. </a:t>
            </a:r>
          </a:p>
          <a:p>
            <a:pPr algn="ctr"/>
            <a:r>
              <a:rPr lang="en-GB" altLang="en-US" dirty="0">
                <a:latin typeface="Twinkl" pitchFamily="2" charset="0"/>
              </a:rPr>
              <a:t>Were you right about any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of the materials?</a:t>
            </a:r>
          </a:p>
          <a:p>
            <a:pPr algn="ctr"/>
            <a:endParaRPr lang="en-GB" altLang="en-US" dirty="0">
              <a:latin typeface="Twinkl" pitchFamily="2" charset="0"/>
            </a:endParaRPr>
          </a:p>
          <a:p>
            <a:pPr algn="ctr"/>
            <a:r>
              <a:rPr lang="en-GB" altLang="en-US" dirty="0">
                <a:latin typeface="Twinkl" pitchFamily="2" charset="0"/>
              </a:rPr>
              <a:t>What words did you think of to describe each material?</a:t>
            </a:r>
          </a:p>
        </p:txBody>
      </p:sp>
      <p:sp>
        <p:nvSpPr>
          <p:cNvPr id="8" name="Rectangle 7"/>
          <p:cNvSpPr/>
          <p:nvPr/>
        </p:nvSpPr>
        <p:spPr>
          <a:xfrm>
            <a:off x="4500979" y="2162175"/>
            <a:ext cx="3887371" cy="2968625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374" y="2565910"/>
            <a:ext cx="3407978" cy="2574415"/>
          </a:xfrm>
          <a:prstGeom prst="rect">
            <a:avLst/>
          </a:prstGeom>
        </p:spPr>
      </p:pic>
      <p:pic>
        <p:nvPicPr>
          <p:cNvPr id="7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10583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628649"/>
            <a:ext cx="8220075" cy="990602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</a:rPr>
              <a:t>Properties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713391"/>
            <a:ext cx="3530600" cy="4379434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words used to describe a material are known as its properties.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Each material has its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own set of properties.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These properties make different materials useful for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different purposes.</a:t>
            </a: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Can you match the properties with their definitions on your Material Properties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Activity Sheet?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419600" y="1713391"/>
            <a:ext cx="3968750" cy="4379433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309">
            <a:off x="5849615" y="2566194"/>
            <a:ext cx="2180451" cy="3131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ndividual Work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1794107"/>
            <a:ext cx="603139" cy="6031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7510">
            <a:off x="4758302" y="2240825"/>
            <a:ext cx="2302846" cy="32574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8425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133477"/>
          </a:xfrm>
        </p:spPr>
        <p:txBody>
          <a:bodyPr>
            <a:noAutofit/>
          </a:bodyPr>
          <a:lstStyle/>
          <a:p>
            <a:r>
              <a:rPr lang="en-GB" sz="3600" dirty="0">
                <a:latin typeface="Twinkl" pitchFamily="2" charset="0"/>
                <a:ea typeface="Sassoon Infant Rg" panose="02000503030000020003" pitchFamily="50" charset="0"/>
              </a:rPr>
              <a:t>Using Materials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21258" y="1619250"/>
            <a:ext cx="5867092" cy="1916454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latin typeface="Twinkl" pitchFamily="2" charset="0"/>
              </a:rPr>
              <a:t>It is useful because if you know the properties of a material, you can then choose the best material                                          for a purpose. </a:t>
            </a:r>
          </a:p>
          <a:p>
            <a:pPr lvl="1"/>
            <a:r>
              <a:rPr lang="en-GB" dirty="0">
                <a:latin typeface="Twinkl" pitchFamily="2" charset="0"/>
              </a:rPr>
              <a:t>Look again at the objects from the feely bags. Why was each material chosen to make these things?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619250"/>
            <a:ext cx="1765608" cy="1916453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Why is it useful to know the properties of a material?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5650" y="3675355"/>
            <a:ext cx="7632700" cy="2417470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62177"/>
          <a:stretch/>
        </p:blipFill>
        <p:spPr>
          <a:xfrm>
            <a:off x="4296792" y="4039693"/>
            <a:ext cx="3866134" cy="205313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54622" y="4404409"/>
            <a:ext cx="21356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Twinkl" pitchFamily="2" charset="0"/>
              </a:rPr>
              <a:t>If you can talk to someone about your findings.</a:t>
            </a:r>
          </a:p>
        </p:txBody>
      </p:sp>
      <p:pic>
        <p:nvPicPr>
          <p:cNvPr id="13" name="Talking Partne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891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1295</TotalTime>
  <Words>355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Twinkl</vt:lpstr>
      <vt:lpstr>Sassoon Infant Md</vt:lpstr>
      <vt:lpstr>BPreplay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Describing Materials</vt:lpstr>
      <vt:lpstr>Describing Materials</vt:lpstr>
      <vt:lpstr>Describing Materials</vt:lpstr>
      <vt:lpstr>Properties</vt:lpstr>
      <vt:lpstr>Using Materials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Akien, Naomi</cp:lastModifiedBy>
  <cp:revision>102</cp:revision>
  <cp:lastPrinted>2020-06-22T19:59:15Z</cp:lastPrinted>
  <dcterms:created xsi:type="dcterms:W3CDTF">2014-10-01T16:09:27Z</dcterms:created>
  <dcterms:modified xsi:type="dcterms:W3CDTF">2020-06-22T19:59:29Z</dcterms:modified>
</cp:coreProperties>
</file>