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56" r:id="rId3"/>
    <p:sldId id="267" r:id="rId4"/>
    <p:sldId id="268" r:id="rId5"/>
    <p:sldId id="269" r:id="rId6"/>
    <p:sldId id="270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EF76-777B-4939-B219-176445B4BD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8C0A81-3708-47E6-99C6-C4B3197DC7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8A5E4-1C6F-48ED-BD15-C078FA54F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6426F-0255-4F29-87BC-CB0EA2F9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8AA13-E979-45AB-914D-258DD77BB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74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2F33A-C13F-4BCE-8634-C8271367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C113E-959A-4096-B127-195C49C78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C7F1F-8BEF-499B-87D0-364D59B46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C4510-B9EB-47FD-A578-38EDBF293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0D8C0-B7F4-4160-B24D-7194B2CF2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1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25FBF-E1A6-4C72-B1EF-3334FAB82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BC4EA3-DB79-4AA7-9B2A-9226B3A76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BFCC2-2D05-4FD9-A2F9-52FDCC96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44208-B9B8-404E-A48E-166835085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ECDCC-D39D-478E-8C40-2662146C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24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F96FE-CA4F-4F69-817F-2A4E6193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94E29-DCDD-4526-9CAB-2CDA77833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61835-5773-4AA8-B11F-35F09F755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8F0106-327F-46B9-BDE5-F2F99BFA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6122CA-3AD8-4EFD-874D-6E8472B5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9FDB2-A175-4F05-9D69-705BB66CD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2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65746-B549-49F5-BCC8-0D036B689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BD203B-7296-4BE5-8846-C2BA3D029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A8465C-2C0E-4C58-8026-94D1F5349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B5CFE4-A540-4BFE-A47E-FC54BFD035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B45E15-8A5C-4F27-B7E2-52F5B9149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85F029-F480-4F4F-8F07-D093E424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08F360-007E-490F-A38C-AF9F4C6D2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05E7EC-0488-426B-801A-CE636D87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08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EF284-7394-4067-A8FF-CBC26BD19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6A1BE4-7820-4936-BAC2-89DFD967C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C75945-8B06-404E-9AB0-B25A5700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B3492D-AE10-4067-AFCA-26AF9A387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44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AC491F-F1EE-4DED-8FEE-D124A8F5E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7169DF-1889-44EA-B1A1-03CDDDE81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A33C2-AD7E-44E0-BED9-8D5A08F20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38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4EEEA-EB3B-4085-9B06-1846D722A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F2BFC-02C0-4A3D-BC10-B11A5EADC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8AB1D4-3C0E-4CF3-91C3-B7B8F72BD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482EB-62B3-4FE4-8472-8888446D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0B620-31A1-4AE7-A9EC-BB64523E2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23E1D-FCFA-4D30-BFAB-832E25AB6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314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87B76-68A5-4606-9F37-D68B52FF8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DA349F-BB4A-4FFB-9580-E26ED1B906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A38DB-60ED-4525-91D2-7643EF48A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16669E-F181-4833-ADDF-109081BA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570B87-3C03-4267-95F9-D6BAA1EF6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2A012A-9071-4177-9D51-3E17B41E9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9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5B36E-11CD-449D-9503-16704ABA5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D7B0F-5E1B-41E9-AF24-675EA77C0B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988A5-DCF0-465A-8FF6-78748AB4B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3E54BF-53BC-4536-B571-C3719ACC0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6680E-316B-40DC-A4CE-66BEA1895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9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08B9F8-A24E-4BF9-9AC0-DA28BB4B54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3B9DD0-EAC6-4292-9174-BD8BEADB9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0071F-6DFE-4481-81BD-2C69C2DA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A86EE4-F17C-447C-9E05-9AF22F04A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BB71F-B635-4CE0-9396-E8EDA67E1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528DAD-F549-4785-883C-30C652C81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17C6E-D376-4D1B-8154-C3B9E4A7A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F354B-C62F-4208-BA88-DD47D1C1B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3B3E5-050A-4289-8BC4-1A83531E4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8DBD1-DDEF-44BC-966D-F3CF3DCFC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0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3.m4a"/><Relationship Id="rId7" Type="http://schemas.openxmlformats.org/officeDocument/2006/relationships/image" Target="../media/image4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4.m4a"/><Relationship Id="rId7" Type="http://schemas.openxmlformats.org/officeDocument/2006/relationships/image" Target="../media/image4.jpe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5.m4a"/><Relationship Id="rId7" Type="http://schemas.openxmlformats.org/officeDocument/2006/relationships/image" Target="../media/image4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6.m4a"/><Relationship Id="rId7" Type="http://schemas.openxmlformats.org/officeDocument/2006/relationships/image" Target="../media/image4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99BB3-7916-4B3F-92D2-95DC07D470A7}"/>
              </a:ext>
            </a:extLst>
          </p:cNvPr>
          <p:cNvSpPr txBox="1"/>
          <p:nvPr/>
        </p:nvSpPr>
        <p:spPr>
          <a:xfrm>
            <a:off x="381000" y="628650"/>
            <a:ext cx="76295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702030302020204" pitchFamily="66" charset="0"/>
              </a:rPr>
              <a:t>We are learning</a:t>
            </a:r>
          </a:p>
          <a:p>
            <a:endParaRPr lang="en-US" sz="4800" dirty="0">
              <a:latin typeface="Comic Sans MS" panose="030F0702030302020204" pitchFamily="66" charset="0"/>
            </a:endParaRPr>
          </a:p>
          <a:p>
            <a:r>
              <a:rPr lang="en-US" sz="4800" dirty="0">
                <a:latin typeface="Comic Sans MS" panose="030F0702030302020204" pitchFamily="66" charset="0"/>
              </a:rPr>
              <a:t>To choose the correct coins to make a given total.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AC5496-2E72-403E-957B-D7B36FA9E2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622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9"/>
    </mc:Choice>
    <mc:Fallback>
      <p:transition spd="slow" advTm="9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21499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687" y="5728950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coins can you use to make……..</a:t>
            </a:r>
          </a:p>
          <a:p>
            <a:pPr algn="ctr"/>
            <a:r>
              <a:rPr lang="en-US" sz="5400" dirty="0">
                <a:latin typeface="Comic Sans MS" panose="030F0702030302020204" pitchFamily="66" charset="0"/>
              </a:rPr>
              <a:t>15p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4034AC-87B9-4445-9EBD-3062EB03CD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6471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96"/>
    </mc:Choice>
    <mc:Fallback>
      <p:transition spd="slow" advTm="17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288" y="576220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470" y="581036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coins can you use to make……..</a:t>
            </a:r>
          </a:p>
          <a:p>
            <a:pPr algn="ctr"/>
            <a:r>
              <a:rPr lang="en-US" sz="5400" dirty="0">
                <a:latin typeface="Comic Sans MS" panose="030F0702030302020204" pitchFamily="66" charset="0"/>
              </a:rPr>
              <a:t>7p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3612F3-3321-4907-9E5E-6017A11587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46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96"/>
    </mc:Choice>
    <mc:Fallback>
      <p:transition spd="slow" advTm="3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288" y="576220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470" y="581036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coins can you use to make……..</a:t>
            </a:r>
          </a:p>
          <a:p>
            <a:pPr algn="ctr"/>
            <a:r>
              <a:rPr lang="en-US" sz="5400" dirty="0">
                <a:latin typeface="Comic Sans MS" panose="030F0702030302020204" pitchFamily="66" charset="0"/>
              </a:rPr>
              <a:t>12p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34ACDD-F4E6-45C3-8A4F-891C843FEE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980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2"/>
    </mc:Choice>
    <mc:Fallback>
      <p:transition spd="slow" advTm="4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288" y="576220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470" y="581036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coins can you use to make……..</a:t>
            </a:r>
          </a:p>
          <a:p>
            <a:pPr algn="ctr"/>
            <a:r>
              <a:rPr lang="en-US" sz="5400" dirty="0">
                <a:latin typeface="Comic Sans MS" panose="030F0702030302020204" pitchFamily="66" charset="0"/>
              </a:rPr>
              <a:t>24p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69BDFB-C02A-46D0-B99E-C718AC78FE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461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6"/>
    </mc:Choice>
    <mc:Fallback>
      <p:transition spd="slow" advTm="4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15" y="571404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014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0255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86363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1438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288" y="576220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0" y="525759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25" y="5667706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828" y="519381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50" y="5328889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470" y="5810368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63" y="524269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8" y="565280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01" y="517891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23" y="531398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18BC0-30B7-4EA6-958A-6D13D03E2621}"/>
              </a:ext>
            </a:extLst>
          </p:cNvPr>
          <p:cNvSpPr txBox="1"/>
          <p:nvPr/>
        </p:nvSpPr>
        <p:spPr>
          <a:xfrm>
            <a:off x="551543" y="304800"/>
            <a:ext cx="9360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What coins can you use to make……..</a:t>
            </a:r>
          </a:p>
          <a:p>
            <a:pPr algn="ctr"/>
            <a:r>
              <a:rPr lang="en-US" sz="5400" dirty="0">
                <a:latin typeface="Comic Sans MS" panose="030F0702030302020204" pitchFamily="66" charset="0"/>
              </a:rPr>
              <a:t>30p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3D5FBB8-B590-42EE-80BC-023DA7F92B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44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1"/>
    </mc:Choice>
    <mc:Fallback>
      <p:transition spd="slow" advTm="3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59</Words>
  <Application>Microsoft Office PowerPoint</Application>
  <PresentationFormat>Custom</PresentationFormat>
  <Paragraphs>13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Comic Sans MS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2021-01-24T13:05:20Z</dcterms:created>
  <dcterms:modified xsi:type="dcterms:W3CDTF">2021-01-24T14:06:48Z</dcterms:modified>
</cp:coreProperties>
</file>