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0160000" cy="7620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508000" y="102305"/>
            <a:ext cx="9144000" cy="16756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508000" y="1778000"/>
            <a:ext cx="9144000" cy="584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228623" y="7150938"/>
            <a:ext cx="232877" cy="228512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 defTabSz="760412">
              <a:defRPr sz="1000"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45720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91440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137160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1828800" algn="l" defTabSz="760412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188912" marR="0" indent="-188912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598249" marR="0" indent="-217249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033561" marR="0" indent="-271561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432665" marR="0" indent="-289665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1765388" marR="0" indent="-241388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222588" marR="0" indent="-241388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2679788" marR="0" indent="-241388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136988" marR="0" indent="-241388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3594188" marR="0" indent="-241388" algn="l" defTabSz="760412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"/>
        <a:tabLst/>
        <a:defRPr sz="23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7604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4.m4a"/><Relationship Id="rId10" Type="http://schemas.openxmlformats.org/officeDocument/2006/relationships/image" Target="../media/image1.png"/><Relationship Id="rId4" Type="http://schemas.microsoft.com/office/2007/relationships/media" Target="../media/media4.m4a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E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ke your family tree. What roles do you have in your family?"/>
          <p:cNvSpPr txBox="1"/>
          <p:nvPr/>
        </p:nvSpPr>
        <p:spPr>
          <a:xfrm>
            <a:off x="313988" y="3194684"/>
            <a:ext cx="9903461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3000" b="1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Make your family tree. What roles do you have in your family?</a:t>
            </a:r>
            <a:endParaRPr sz="1500">
              <a:latin typeface="XCCW Joined 1a - 20"/>
              <a:ea typeface="XCCW Joined 1a - 20"/>
              <a:cs typeface="XCCW Joined 1a - 20"/>
              <a:sym typeface="XCCW Joined 1a - 20"/>
            </a:endParaRPr>
          </a:p>
        </p:txBody>
      </p:sp>
      <p:sp>
        <p:nvSpPr>
          <p:cNvPr id="21" name="you"/>
          <p:cNvSpPr txBox="1"/>
          <p:nvPr/>
        </p:nvSpPr>
        <p:spPr>
          <a:xfrm>
            <a:off x="3970020" y="2286000"/>
            <a:ext cx="772161" cy="497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700">
                <a:latin typeface="Arial - 36"/>
                <a:ea typeface="Arial - 36"/>
                <a:cs typeface="Arial - 36"/>
                <a:sym typeface="Arial - 36"/>
              </a:defRPr>
            </a:lvl1pPr>
          </a:lstStyle>
          <a:p>
            <a:r>
              <a:t>you</a:t>
            </a:r>
          </a:p>
        </p:txBody>
      </p:sp>
      <p:sp>
        <p:nvSpPr>
          <p:cNvPr id="22" name="mother    father"/>
          <p:cNvSpPr txBox="1"/>
          <p:nvPr/>
        </p:nvSpPr>
        <p:spPr>
          <a:xfrm>
            <a:off x="2280920" y="1727200"/>
            <a:ext cx="4384676" cy="497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700">
                <a:latin typeface="Arial - 36"/>
                <a:ea typeface="Arial - 36"/>
                <a:cs typeface="Arial - 36"/>
                <a:sym typeface="Arial - 36"/>
              </a:defRPr>
            </a:lvl1pPr>
          </a:lstStyle>
          <a:p>
            <a:r>
              <a:t>mother 			father</a:t>
            </a:r>
          </a:p>
        </p:txBody>
      </p:sp>
      <p:sp>
        <p:nvSpPr>
          <p:cNvPr id="23" name="grandmother   grandfather"/>
          <p:cNvSpPr txBox="1"/>
          <p:nvPr/>
        </p:nvSpPr>
        <p:spPr>
          <a:xfrm>
            <a:off x="1709420" y="1384300"/>
            <a:ext cx="2389823" cy="231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900">
                <a:latin typeface="Arial - 11"/>
                <a:ea typeface="Arial - 11"/>
                <a:cs typeface="Arial - 11"/>
                <a:sym typeface="Arial - 11"/>
              </a:defRPr>
            </a:lvl1pPr>
          </a:lstStyle>
          <a:p>
            <a:r>
              <a:t>grandmother 		grandfather</a:t>
            </a:r>
          </a:p>
        </p:txBody>
      </p:sp>
      <p:sp>
        <p:nvSpPr>
          <p:cNvPr id="24" name="grandmother   grandfather"/>
          <p:cNvSpPr txBox="1"/>
          <p:nvPr/>
        </p:nvSpPr>
        <p:spPr>
          <a:xfrm>
            <a:off x="4732020" y="1346200"/>
            <a:ext cx="2389823" cy="231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900">
                <a:latin typeface="Arial - 11"/>
                <a:ea typeface="Arial - 11"/>
                <a:cs typeface="Arial - 11"/>
                <a:sym typeface="Arial - 11"/>
              </a:defRPr>
            </a:lvl1pPr>
          </a:lstStyle>
          <a:p>
            <a:r>
              <a:t>grandmother 		grandfather</a:t>
            </a:r>
          </a:p>
        </p:txBody>
      </p:sp>
      <p:sp>
        <p:nvSpPr>
          <p:cNvPr id="25" name="sibling"/>
          <p:cNvSpPr txBox="1"/>
          <p:nvPr/>
        </p:nvSpPr>
        <p:spPr>
          <a:xfrm>
            <a:off x="1430020" y="2374900"/>
            <a:ext cx="1330961" cy="497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700">
                <a:latin typeface="Arial - 36"/>
                <a:ea typeface="Arial - 36"/>
                <a:cs typeface="Arial - 36"/>
                <a:sym typeface="Arial - 36"/>
              </a:defRPr>
            </a:lvl1pPr>
          </a:lstStyle>
          <a:p>
            <a:r>
              <a:t>sibling</a:t>
            </a:r>
          </a:p>
        </p:txBody>
      </p:sp>
      <p:sp>
        <p:nvSpPr>
          <p:cNvPr id="26" name="sibling"/>
          <p:cNvSpPr txBox="1"/>
          <p:nvPr/>
        </p:nvSpPr>
        <p:spPr>
          <a:xfrm>
            <a:off x="5544820" y="2349500"/>
            <a:ext cx="1330961" cy="497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700">
                <a:latin typeface="Arial - 36"/>
                <a:ea typeface="Arial - 36"/>
                <a:cs typeface="Arial - 36"/>
                <a:sym typeface="Arial - 36"/>
              </a:defRPr>
            </a:lvl1pPr>
          </a:lstStyle>
          <a:p>
            <a:r>
              <a:t>sibling</a:t>
            </a:r>
          </a:p>
        </p:txBody>
      </p:sp>
      <p:sp>
        <p:nvSpPr>
          <p:cNvPr id="27" name="Line"/>
          <p:cNvSpPr/>
          <p:nvPr/>
        </p:nvSpPr>
        <p:spPr>
          <a:xfrm>
            <a:off x="4259262" y="2192337"/>
            <a:ext cx="1" cy="163514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Line"/>
          <p:cNvSpPr/>
          <p:nvPr/>
        </p:nvSpPr>
        <p:spPr>
          <a:xfrm>
            <a:off x="1997075" y="2386012"/>
            <a:ext cx="4384675" cy="1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" name="Line"/>
          <p:cNvSpPr/>
          <p:nvPr/>
        </p:nvSpPr>
        <p:spPr>
          <a:xfrm>
            <a:off x="2970212" y="1516062"/>
            <a:ext cx="1" cy="139701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0" name="Line"/>
          <p:cNvSpPr/>
          <p:nvPr/>
        </p:nvSpPr>
        <p:spPr>
          <a:xfrm>
            <a:off x="376237" y="1690687"/>
            <a:ext cx="2651126" cy="1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" name="aunt uncle"/>
          <p:cNvSpPr txBox="1"/>
          <p:nvPr/>
        </p:nvSpPr>
        <p:spPr>
          <a:xfrm>
            <a:off x="83819" y="1803400"/>
            <a:ext cx="1630999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000">
                <a:latin typeface="Arial - 27"/>
                <a:ea typeface="Arial - 27"/>
                <a:cs typeface="Arial - 27"/>
                <a:sym typeface="Arial - 27"/>
              </a:defRPr>
            </a:lvl1pPr>
          </a:lstStyle>
          <a:p>
            <a:r>
              <a:t>aunt uncle</a:t>
            </a:r>
          </a:p>
        </p:txBody>
      </p:sp>
      <p:sp>
        <p:nvSpPr>
          <p:cNvPr id="32" name="aunt uncle"/>
          <p:cNvSpPr txBox="1"/>
          <p:nvPr/>
        </p:nvSpPr>
        <p:spPr>
          <a:xfrm>
            <a:off x="6675119" y="1790700"/>
            <a:ext cx="1630999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2000">
                <a:latin typeface="Arial - 27"/>
                <a:ea typeface="Arial - 27"/>
                <a:cs typeface="Arial - 27"/>
                <a:sym typeface="Arial - 27"/>
              </a:defRPr>
            </a:lvl1pPr>
          </a:lstStyle>
          <a:p>
            <a:r>
              <a:t>aunt uncle</a:t>
            </a:r>
          </a:p>
        </p:txBody>
      </p:sp>
      <p:sp>
        <p:nvSpPr>
          <p:cNvPr id="33" name="Line"/>
          <p:cNvSpPr/>
          <p:nvPr/>
        </p:nvSpPr>
        <p:spPr>
          <a:xfrm>
            <a:off x="5700712" y="1528762"/>
            <a:ext cx="1" cy="139701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" name="Line"/>
          <p:cNvSpPr/>
          <p:nvPr/>
        </p:nvSpPr>
        <p:spPr>
          <a:xfrm>
            <a:off x="5151437" y="1741487"/>
            <a:ext cx="2651126" cy="1"/>
          </a:xfrm>
          <a:prstGeom prst="line">
            <a:avLst/>
          </a:prstGeom>
          <a:ln w="38100">
            <a:solidFill>
              <a:srgbClr val="000000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" name="L.O: I understand the many roles I have and what makes me me."/>
          <p:cNvSpPr txBox="1"/>
          <p:nvPr/>
        </p:nvSpPr>
        <p:spPr>
          <a:xfrm>
            <a:off x="29507" y="121284"/>
            <a:ext cx="9219261" cy="12003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760412">
              <a:defRPr sz="3600" b="1" i="1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r>
              <a:rPr dirty="0"/>
              <a:t>L.O:</a:t>
            </a:r>
            <a:r>
              <a:rPr i="0" dirty="0"/>
              <a:t> I understand the many roles I have and what makes me </a:t>
            </a:r>
            <a:r>
              <a:rPr i="0" dirty="0" err="1"/>
              <a:t>me</a:t>
            </a:r>
            <a:r>
              <a:rPr i="0" dirty="0"/>
              <a:t>.</a:t>
            </a:r>
          </a:p>
        </p:txBody>
      </p:sp>
      <p:pic>
        <p:nvPicPr>
          <p:cNvPr id="3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28150" y="3143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E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Who are you and what do you mean to different people?"/>
          <p:cNvSpPr txBox="1"/>
          <p:nvPr/>
        </p:nvSpPr>
        <p:spPr>
          <a:xfrm>
            <a:off x="83820" y="-127000"/>
            <a:ext cx="8717597" cy="1209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3600" b="1">
                <a:solidFill>
                  <a:srgbClr val="0000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Who are you and what do you mean to different people?</a:t>
            </a:r>
          </a:p>
        </p:txBody>
      </p:sp>
      <p:pic>
        <p:nvPicPr>
          <p:cNvPr id="39" name="Screenshot 2021-02-02 at 10.20.24.png" descr="Screenshot 2021-02-02 at 10.20.2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5837" y="1140674"/>
            <a:ext cx="6358126" cy="5643452"/>
          </a:xfrm>
          <a:prstGeom prst="rect">
            <a:avLst/>
          </a:prstGeom>
          <a:ln w="12700">
            <a:miter lim="400000"/>
          </a:ln>
        </p:spPr>
      </p:pic>
      <p:sp>
        <p:nvSpPr>
          <p:cNvPr id="40" name="Do you behave differently/ have different roles in different situations?…"/>
          <p:cNvSpPr txBox="1"/>
          <p:nvPr/>
        </p:nvSpPr>
        <p:spPr>
          <a:xfrm>
            <a:off x="83820" y="5923279"/>
            <a:ext cx="9906695" cy="1569660"/>
          </a:xfrm>
          <a:prstGeom prst="rect">
            <a:avLst/>
          </a:prstGeom>
          <a:gradFill>
            <a:gsLst>
              <a:gs pos="0">
                <a:srgbClr val="39B7D8"/>
              </a:gs>
              <a:gs pos="100000">
                <a:schemeClr val="accent5">
                  <a:hueOff val="249502"/>
                  <a:satOff val="48101"/>
                  <a:lumOff val="28891"/>
                </a:schemeClr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3200">
                <a:solidFill>
                  <a:srgbClr val="FFFFFF"/>
                </a:solidFill>
              </a:defRPr>
            </a:pPr>
            <a:r>
              <a:rPr dirty="0"/>
              <a:t>Do you behave differently/ have different roles in different situations?</a:t>
            </a:r>
          </a:p>
          <a:p>
            <a:pPr algn="ctr">
              <a:defRPr sz="3200">
                <a:solidFill>
                  <a:srgbClr val="FFFFFF"/>
                </a:solidFill>
              </a:defRPr>
            </a:pPr>
            <a:r>
              <a:rPr dirty="0"/>
              <a:t>What stays the same? </a:t>
            </a:r>
          </a:p>
        </p:txBody>
      </p:sp>
      <p:pic>
        <p:nvPicPr>
          <p:cNvPr id="4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80475" y="3429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We are going to make a cube about you.…"/>
          <p:cNvSpPr txBox="1"/>
          <p:nvPr/>
        </p:nvSpPr>
        <p:spPr>
          <a:xfrm>
            <a:off x="285085" y="215900"/>
            <a:ext cx="8708420" cy="1767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 defTabSz="760412">
              <a:defRPr sz="2700" b="1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r>
              <a:t>We are going to make a cube about you. </a:t>
            </a:r>
          </a:p>
          <a:p>
            <a:pPr algn="ctr" defTabSz="760412">
              <a:defRPr sz="2700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r>
              <a:t>Each face will have a different picture of you on it. For example: brother, friend, football player, grandson, cub scout, fisherman.</a:t>
            </a:r>
          </a:p>
        </p:txBody>
      </p:sp>
      <p:pic>
        <p:nvPicPr>
          <p:cNvPr id="44" name="Screenshot 2021-02-02 at 10.04.20.png" descr="Screenshot 2021-02-02 at 10.04.20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7419" y="2626750"/>
            <a:ext cx="7469178" cy="4872407"/>
          </a:xfrm>
          <a:prstGeom prst="rect">
            <a:avLst/>
          </a:prstGeom>
          <a:ln w="12700">
            <a:miter lim="400000"/>
          </a:ln>
        </p:spPr>
      </p:pic>
      <p:pic>
        <p:nvPicPr>
          <p:cNvPr id="45" name="IMG_4482.jpg" descr="IMG_448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31864" y="4581181"/>
            <a:ext cx="991004" cy="1321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46" name="IMG_4477.JPG" descr="IMG_4477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4087" y="5980716"/>
            <a:ext cx="1222238" cy="1321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34780" y="4286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8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121775" y="14986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47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4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What is it about you that is inside the box that makes you?"/>
          <p:cNvSpPr txBox="1"/>
          <p:nvPr/>
        </p:nvSpPr>
        <p:spPr>
          <a:xfrm>
            <a:off x="325120" y="2603500"/>
            <a:ext cx="9789160" cy="1209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 defTabSz="760412">
              <a:defRPr sz="3600" b="1">
                <a:solidFill>
                  <a:srgbClr val="009193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What is it about you that is inside the box that makes you?</a:t>
            </a:r>
          </a:p>
        </p:txBody>
      </p:sp>
      <p:sp>
        <p:nvSpPr>
          <p:cNvPr id="51" name="L.O: I understand the many roles I have and what makes me me."/>
          <p:cNvSpPr txBox="1"/>
          <p:nvPr/>
        </p:nvSpPr>
        <p:spPr>
          <a:xfrm>
            <a:off x="45719" y="241300"/>
            <a:ext cx="10195562" cy="1209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defTabSz="760412">
              <a:defRPr sz="3600" b="1" i="1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r>
              <a:t>L.O:</a:t>
            </a:r>
            <a:r>
              <a:rPr i="0"/>
              <a:t> I understand the many roles I have and what makes me me.</a:t>
            </a:r>
          </a:p>
        </p:txBody>
      </p:sp>
      <p:pic>
        <p:nvPicPr>
          <p:cNvPr id="52" name="Screenshot 2021-02-02 at 10.30.21.png" descr="Screenshot 2021-02-02 at 10.30.2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1863" y="4243288"/>
            <a:ext cx="2997201" cy="24638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09075" y="10001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If this is true of you, can it be true of a God? Can he have many different roles, but still be the same inside?"/>
          <p:cNvSpPr txBox="1"/>
          <p:nvPr/>
        </p:nvSpPr>
        <p:spPr>
          <a:xfrm>
            <a:off x="909319" y="2374900"/>
            <a:ext cx="8593774" cy="1348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 defTabSz="760412">
              <a:defRPr sz="2700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If this is true of you, can it be true of a God? Can he have many different roles, but still be the same inside?</a:t>
            </a:r>
          </a:p>
        </p:txBody>
      </p:sp>
      <p:sp>
        <p:nvSpPr>
          <p:cNvPr id="56" name="Hindus believe that there is one God with many different aspects."/>
          <p:cNvSpPr txBox="1"/>
          <p:nvPr/>
        </p:nvSpPr>
        <p:spPr>
          <a:xfrm>
            <a:off x="236219" y="279400"/>
            <a:ext cx="10195562" cy="1209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760412">
              <a:defRPr sz="3600" b="1">
                <a:solidFill>
                  <a:srgbClr val="0433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Hindus believe that there is one God with many different aspects.</a:t>
            </a:r>
          </a:p>
        </p:txBody>
      </p:sp>
      <p:pic>
        <p:nvPicPr>
          <p:cNvPr id="5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94700" y="120269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Custom</PresentationFormat>
  <Paragraphs>19</Paragraphs>
  <Slides>5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Arial</vt:lpstr>
      <vt:lpstr>Arial - 11</vt:lpstr>
      <vt:lpstr>Arial - 27</vt:lpstr>
      <vt:lpstr>Arial - 36</vt:lpstr>
      <vt:lpstr>Calibri</vt:lpstr>
      <vt:lpstr>Calibri Light</vt:lpstr>
      <vt:lpstr>Century Gothic</vt:lpstr>
      <vt:lpstr>Helvetica Neue</vt:lpstr>
      <vt:lpstr>XCCW Joined 1a - 20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Naomi Akien</cp:lastModifiedBy>
  <cp:revision>1</cp:revision>
  <dcterms:modified xsi:type="dcterms:W3CDTF">2021-02-02T21:00:48Z</dcterms:modified>
</cp:coreProperties>
</file>