
<file path=[Content_Types].xml><?xml version="1.0" encoding="utf-8"?>
<Types xmlns="http://schemas.openxmlformats.org/package/2006/content-types">
  <Default Extension="jpeg" ContentType="image/jpeg"/>
  <Default Extension="m4a" ContentType="audio/mp4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1C1C1C"/>
        </a:solidFill>
        <a:effectLst/>
        <a:uFillTx/>
        <a:latin typeface="+mn-lt"/>
        <a:ea typeface="+mn-ea"/>
        <a:cs typeface="+mn-cs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1C1C1C"/>
        </a:fontRef>
        <a:srgbClr val="1C1C1C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4CDDB"/>
          </a:solidFill>
        </a:fill>
      </a:tcStyle>
    </a:wholeTbl>
    <a:band2H>
      <a:tcTxStyle/>
      <a:tcStyle>
        <a:tcBdr/>
        <a:fill>
          <a:solidFill>
            <a:srgbClr val="FAE8EE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1C1C1C"/>
        </a:fontRef>
        <a:srgbClr val="1C1C1C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rgbClr val="F4CDDB"/>
          </a:solidFill>
        </a:fill>
      </a:tcStyle>
    </a:wholeTbl>
    <a:band2H>
      <a:tcTxStyle/>
      <a:tcStyle>
        <a:tcBdr/>
        <a:fill>
          <a:solidFill>
            <a:srgbClr val="FAE8EE"/>
          </a:solidFill>
        </a:fill>
      </a:tcStyle>
    </a:band2H>
    <a:firstCol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381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381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1C1C1C"/>
        </a:fontRef>
        <a:srgbClr val="1C1C1C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rgbClr val="F5EBCC"/>
          </a:solidFill>
        </a:fill>
      </a:tcStyle>
    </a:wholeTbl>
    <a:band2H>
      <a:tcTxStyle/>
      <a:tcStyle>
        <a:tcBdr/>
        <a:fill>
          <a:solidFill>
            <a:srgbClr val="FAF5E7"/>
          </a:solidFill>
        </a:fill>
      </a:tcStyle>
    </a:band2H>
    <a:firstCol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381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381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1C1C1C"/>
        </a:fontRef>
        <a:srgbClr val="1C1C1C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rgbClr val="DCCFE8"/>
          </a:solidFill>
        </a:fill>
      </a:tcStyle>
    </a:wholeTbl>
    <a:band2H>
      <a:tcTxStyle/>
      <a:tcStyle>
        <a:tcBdr/>
        <a:fill>
          <a:solidFill>
            <a:srgbClr val="EEE8F4"/>
          </a:solidFill>
        </a:fill>
      </a:tcStyle>
    </a:band2H>
    <a:firstCol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381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381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1C1C1C"/>
        </a:fontRef>
        <a:srgbClr val="1C1C1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7E7E7"/>
          </a:solidFill>
        </a:fill>
      </a:tcStyle>
    </a:wholeTbl>
    <a:band2H>
      <a:tcTxStyle/>
      <a:tcStyle>
        <a:tcBdr/>
        <a:fill>
          <a:solidFill>
            <a:srgbClr val="18A0DB"/>
          </a:solidFill>
        </a:fill>
      </a:tcStyle>
    </a:band2H>
    <a:firstCol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1C1C1C"/>
        </a:fontRef>
        <a:srgbClr val="1C1C1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8A0DB"/>
          </a:solidFill>
        </a:fill>
      </a:tcStyle>
    </a:lastRow>
    <a:fir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1C1C1C"/>
              </a:solidFill>
              <a:prstDash val="solid"/>
              <a:round/>
            </a:ln>
          </a:top>
          <a:bottom>
            <a:ln w="25400" cap="flat">
              <a:solidFill>
                <a:srgbClr val="1C1C1C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1C1C1C"/>
        </a:fontRef>
        <a:srgbClr val="1C1C1C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rgbClr val="CBCBCB"/>
          </a:solidFill>
        </a:fill>
      </a:tcStyle>
    </a:wholeTbl>
    <a:band2H>
      <a:tcTxStyle/>
      <a:tcStyle>
        <a:tcBdr/>
        <a:fill>
          <a:solidFill>
            <a:srgbClr val="E7E7E7"/>
          </a:solidFill>
        </a:fill>
      </a:tcStyle>
    </a:band2H>
    <a:firstCol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firstCol>
    <a:la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38100" cap="flat">
              <a:solidFill>
                <a:srgbClr val="18A0DB"/>
              </a:solidFill>
              <a:prstDash val="solid"/>
              <a:round/>
            </a:ln>
          </a:top>
          <a:bottom>
            <a:ln w="127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lastRow>
    <a:firstRow>
      <a:tcTxStyle b="on" i="off">
        <a:fontRef idx="minor">
          <a:srgbClr val="18A0DB"/>
        </a:fontRef>
        <a:srgbClr val="18A0DB"/>
      </a:tcTxStyle>
      <a:tcStyle>
        <a:tcBdr>
          <a:left>
            <a:ln w="12700" cap="flat">
              <a:solidFill>
                <a:srgbClr val="18A0DB"/>
              </a:solidFill>
              <a:prstDash val="solid"/>
              <a:round/>
            </a:ln>
          </a:left>
          <a:right>
            <a:ln w="12700" cap="flat">
              <a:solidFill>
                <a:srgbClr val="18A0DB"/>
              </a:solidFill>
              <a:prstDash val="solid"/>
              <a:round/>
            </a:ln>
          </a:right>
          <a:top>
            <a:ln w="12700" cap="flat">
              <a:solidFill>
                <a:srgbClr val="18A0DB"/>
              </a:solidFill>
              <a:prstDash val="solid"/>
              <a:round/>
            </a:ln>
          </a:top>
          <a:bottom>
            <a:ln w="38100" cap="flat">
              <a:solidFill>
                <a:srgbClr val="18A0DB"/>
              </a:solidFill>
              <a:prstDash val="solid"/>
              <a:round/>
            </a:ln>
          </a:bottom>
          <a:insideH>
            <a:ln w="12700" cap="flat">
              <a:solidFill>
                <a:srgbClr val="18A0DB"/>
              </a:solidFill>
              <a:prstDash val="solid"/>
              <a:round/>
            </a:ln>
          </a:insideH>
          <a:insideV>
            <a:ln w="12700" cap="flat">
              <a:solidFill>
                <a:srgbClr val="18A0DB"/>
              </a:solidFill>
              <a:prstDash val="solid"/>
              <a:round/>
            </a:ln>
          </a:insideV>
        </a:tcBdr>
        <a:fill>
          <a:solidFill>
            <a:srgbClr val="1C1C1C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64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7" name="Shape 12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j-lt"/>
        <a:ea typeface="+mj-ea"/>
        <a:cs typeface="+mj-cs"/>
        <a:sym typeface="Calibri"/>
      </a:defRPr>
    </a:lvl1pPr>
    <a:lvl2pPr indent="2286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2pPr>
    <a:lvl3pPr indent="4572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3pPr>
    <a:lvl4pPr indent="6858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4pPr>
    <a:lvl5pPr indent="9144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5pPr>
    <a:lvl6pPr indent="11430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6pPr>
    <a:lvl7pPr indent="13716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7pPr>
    <a:lvl8pPr indent="16002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8pPr>
    <a:lvl9pPr indent="1828800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5" descr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" name="Picture 4" descr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3" name="Picture 6" descr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3288" y="6196012"/>
            <a:ext cx="576265" cy="581028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5" descr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4" name="Rounded Rectangle 1"/>
          <p:cNvGrpSpPr/>
          <p:nvPr/>
        </p:nvGrpSpPr>
        <p:grpSpPr>
          <a:xfrm>
            <a:off x="457200" y="438149"/>
            <a:ext cx="8220075" cy="5957892"/>
            <a:chOff x="0" y="0"/>
            <a:chExt cx="8220075" cy="5957890"/>
          </a:xfrm>
        </p:grpSpPr>
        <p:sp>
          <p:nvSpPr>
            <p:cNvPr id="32" name="Rounded Rectangle"/>
            <p:cNvSpPr/>
            <p:nvPr/>
          </p:nvSpPr>
          <p:spPr>
            <a:xfrm>
              <a:off x="0" y="-1"/>
              <a:ext cx="8220075" cy="5957892"/>
            </a:xfrm>
            <a:prstGeom prst="roundRect">
              <a:avLst>
                <a:gd name="adj" fmla="val 2649"/>
              </a:avLst>
            </a:prstGeom>
            <a:solidFill>
              <a:srgbClr val="FFFFFF">
                <a:alpha val="90000"/>
              </a:srgbClr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33" name="Text"/>
            <p:cNvSpPr txBox="1"/>
            <p:nvPr/>
          </p:nvSpPr>
          <p:spPr>
            <a:xfrm>
              <a:off x="104643" y="2831623"/>
              <a:ext cx="8010787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pic>
        <p:nvPicPr>
          <p:cNvPr id="35" name="Picture 6" descr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38" y="5734050"/>
            <a:ext cx="576265" cy="581025"/>
          </a:xfrm>
          <a:prstGeom prst="rect">
            <a:avLst/>
          </a:prstGeom>
          <a:ln w="12700">
            <a:miter lim="400000"/>
          </a:ln>
        </p:spPr>
      </p:pic>
      <p:sp>
        <p:nvSpPr>
          <p:cNvPr id="3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5" descr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6" name="Rounded Rectangle 2"/>
          <p:cNvGrpSpPr/>
          <p:nvPr/>
        </p:nvGrpSpPr>
        <p:grpSpPr>
          <a:xfrm>
            <a:off x="457200" y="438149"/>
            <a:ext cx="8220075" cy="5957892"/>
            <a:chOff x="0" y="0"/>
            <a:chExt cx="8220075" cy="5957890"/>
          </a:xfrm>
        </p:grpSpPr>
        <p:sp>
          <p:nvSpPr>
            <p:cNvPr id="44" name="Rounded Rectangle"/>
            <p:cNvSpPr/>
            <p:nvPr/>
          </p:nvSpPr>
          <p:spPr>
            <a:xfrm>
              <a:off x="0" y="-1"/>
              <a:ext cx="8220075" cy="5957892"/>
            </a:xfrm>
            <a:prstGeom prst="roundRect">
              <a:avLst>
                <a:gd name="adj" fmla="val 2649"/>
              </a:avLst>
            </a:prstGeom>
            <a:solidFill>
              <a:srgbClr val="FFFFFF">
                <a:alpha val="90000"/>
              </a:srgbClr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45" name="Text"/>
            <p:cNvSpPr txBox="1"/>
            <p:nvPr/>
          </p:nvSpPr>
          <p:spPr>
            <a:xfrm>
              <a:off x="104643" y="2831623"/>
              <a:ext cx="8010787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457198" y="478893"/>
            <a:ext cx="8220076" cy="99430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Title Text</a:t>
            </a:r>
          </a:p>
        </p:txBody>
      </p:sp>
      <p:sp>
        <p:nvSpPr>
          <p:cNvPr id="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Body Level One…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5" descr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4" name="Picture 4" descr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5" name="Picture 6" descr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3288" y="6196012"/>
            <a:ext cx="576265" cy="581028"/>
          </a:xfrm>
          <a:prstGeom prst="rect">
            <a:avLst/>
          </a:prstGeom>
          <a:ln w="12700">
            <a:miter lim="400000"/>
          </a:ln>
        </p:spPr>
      </p:pic>
      <p:sp>
        <p:nvSpPr>
          <p:cNvPr id="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5" descr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74" name="Title Text"/>
          <p:cNvSpPr txBox="1">
            <a:spLocks noGrp="1"/>
          </p:cNvSpPr>
          <p:nvPr>
            <p:ph type="title"/>
          </p:nvPr>
        </p:nvSpPr>
        <p:spPr>
          <a:xfrm>
            <a:off x="539750" y="2359031"/>
            <a:ext cx="8064500" cy="65529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66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1pPr>
          </a:lstStyle>
          <a:p>
            <a:r>
              <a:t>Title Text</a:t>
            </a:r>
          </a:p>
        </p:txBody>
      </p:sp>
      <p:sp>
        <p:nvSpPr>
          <p:cNvPr id="7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654967" y="3199950"/>
            <a:ext cx="5834066" cy="54399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90000"/>
              </a:lnSpc>
              <a:buSzTx/>
              <a:buFontTx/>
              <a:buNone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1pPr>
            <a:lvl2pPr marL="857250" indent="-400050" algn="ctr">
              <a:lnSpc>
                <a:spcPct val="90000"/>
              </a:lnSpc>
              <a:buFontTx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2pPr>
            <a:lvl3pPr marL="1371600" indent="-457200" algn="ctr">
              <a:lnSpc>
                <a:spcPct val="90000"/>
              </a:lnSpc>
              <a:buFontTx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3pPr>
            <a:lvl4pPr marL="1828800" indent="-457200" algn="ctr">
              <a:lnSpc>
                <a:spcPct val="90000"/>
              </a:lnSpc>
              <a:buFontTx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4pPr>
            <a:lvl5pPr marL="2286000" indent="-457200" algn="ctr">
              <a:lnSpc>
                <a:spcPct val="90000"/>
              </a:lnSpc>
              <a:buFontTx/>
              <a:defRPr sz="2800">
                <a:solidFill>
                  <a:srgbClr val="FFFFFF"/>
                </a:solidFill>
                <a:latin typeface="Tuffy"/>
                <a:ea typeface="Tuffy"/>
                <a:cs typeface="Tuffy"/>
                <a:sym typeface="Tuffy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5" descr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86" name="Rounded Rectangle 2"/>
          <p:cNvGrpSpPr/>
          <p:nvPr/>
        </p:nvGrpSpPr>
        <p:grpSpPr>
          <a:xfrm>
            <a:off x="457200" y="438149"/>
            <a:ext cx="8220075" cy="5957892"/>
            <a:chOff x="0" y="0"/>
            <a:chExt cx="8220075" cy="5957890"/>
          </a:xfrm>
        </p:grpSpPr>
        <p:sp>
          <p:nvSpPr>
            <p:cNvPr id="84" name="Rounded Rectangle"/>
            <p:cNvSpPr/>
            <p:nvPr/>
          </p:nvSpPr>
          <p:spPr>
            <a:xfrm>
              <a:off x="0" y="-1"/>
              <a:ext cx="8220075" cy="5957892"/>
            </a:xfrm>
            <a:prstGeom prst="roundRect">
              <a:avLst>
                <a:gd name="adj" fmla="val 2649"/>
              </a:avLst>
            </a:prstGeom>
            <a:solidFill>
              <a:srgbClr val="FFFFFF">
                <a:alpha val="90000"/>
              </a:srgbClr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85" name="Text"/>
            <p:cNvSpPr txBox="1"/>
            <p:nvPr/>
          </p:nvSpPr>
          <p:spPr>
            <a:xfrm>
              <a:off x="104643" y="2831623"/>
              <a:ext cx="8010787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87" name="Title Text"/>
          <p:cNvSpPr txBox="1">
            <a:spLocks noGrp="1"/>
          </p:cNvSpPr>
          <p:nvPr>
            <p:ph type="title"/>
          </p:nvPr>
        </p:nvSpPr>
        <p:spPr>
          <a:xfrm>
            <a:off x="466725" y="1122362"/>
            <a:ext cx="8201025" cy="238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8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Picture 3" descr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96" name="Picture 4" descr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97" name="Picture 5" descr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3288" y="6196012"/>
            <a:ext cx="576265" cy="581028"/>
          </a:xfrm>
          <a:prstGeom prst="rect">
            <a:avLst/>
          </a:prstGeom>
          <a:ln w="12700">
            <a:miter lim="400000"/>
          </a:ln>
        </p:spPr>
      </p:pic>
      <p:sp>
        <p:nvSpPr>
          <p:cNvPr id="9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Picture 3" descr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08" name="Rounded Rectangle 2"/>
          <p:cNvGrpSpPr/>
          <p:nvPr/>
        </p:nvGrpSpPr>
        <p:grpSpPr>
          <a:xfrm>
            <a:off x="457200" y="438149"/>
            <a:ext cx="8220075" cy="5957892"/>
            <a:chOff x="0" y="0"/>
            <a:chExt cx="8220075" cy="5957890"/>
          </a:xfrm>
        </p:grpSpPr>
        <p:sp>
          <p:nvSpPr>
            <p:cNvPr id="106" name="Rounded Rectangle"/>
            <p:cNvSpPr/>
            <p:nvPr/>
          </p:nvSpPr>
          <p:spPr>
            <a:xfrm>
              <a:off x="0" y="-1"/>
              <a:ext cx="8220075" cy="5957892"/>
            </a:xfrm>
            <a:prstGeom prst="roundRect">
              <a:avLst>
                <a:gd name="adj" fmla="val 2649"/>
              </a:avLst>
            </a:prstGeom>
            <a:solidFill>
              <a:srgbClr val="FFFFFF"/>
            </a:solidFill>
            <a:ln w="25400" cap="rnd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107" name="Text"/>
            <p:cNvSpPr txBox="1"/>
            <p:nvPr/>
          </p:nvSpPr>
          <p:spPr>
            <a:xfrm>
              <a:off x="104643" y="2831623"/>
              <a:ext cx="8010787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109" name="Title Text"/>
          <p:cNvSpPr txBox="1">
            <a:spLocks noGrp="1"/>
          </p:cNvSpPr>
          <p:nvPr>
            <p:ph type="title"/>
          </p:nvPr>
        </p:nvSpPr>
        <p:spPr>
          <a:xfrm>
            <a:off x="457198" y="478893"/>
            <a:ext cx="8220076" cy="99430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Title Text</a:t>
            </a:r>
          </a:p>
        </p:txBody>
      </p:sp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Picture 3" descr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8" name="Picture 4" descr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9" name="Picture 5" descr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3288" y="6196012"/>
            <a:ext cx="576265" cy="581028"/>
          </a:xfrm>
          <a:prstGeom prst="rect">
            <a:avLst/>
          </a:prstGeom>
          <a:ln w="12700">
            <a:miter lim="400000"/>
          </a:ln>
        </p:spPr>
      </p:pic>
      <p:sp>
        <p:nvSpPr>
          <p:cNvPr id="12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Picture 5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5" name="Rounded Rectangle 2"/>
          <p:cNvGrpSpPr/>
          <p:nvPr/>
        </p:nvGrpSpPr>
        <p:grpSpPr>
          <a:xfrm>
            <a:off x="503237" y="2930523"/>
            <a:ext cx="8137527" cy="3414716"/>
            <a:chOff x="0" y="0"/>
            <a:chExt cx="8137526" cy="3414715"/>
          </a:xfrm>
        </p:grpSpPr>
        <p:sp>
          <p:nvSpPr>
            <p:cNvPr id="3" name="Rounded Rectangle"/>
            <p:cNvSpPr/>
            <p:nvPr/>
          </p:nvSpPr>
          <p:spPr>
            <a:xfrm>
              <a:off x="0" y="-1"/>
              <a:ext cx="8137527" cy="3414716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4" name="Text"/>
            <p:cNvSpPr txBox="1"/>
            <p:nvPr/>
          </p:nvSpPr>
          <p:spPr>
            <a:xfrm>
              <a:off x="122517" y="1560036"/>
              <a:ext cx="7892492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8" name="Rounded Rectangle 3"/>
          <p:cNvGrpSpPr/>
          <p:nvPr/>
        </p:nvGrpSpPr>
        <p:grpSpPr>
          <a:xfrm>
            <a:off x="503237" y="512762"/>
            <a:ext cx="8137527" cy="2192342"/>
            <a:chOff x="0" y="0"/>
            <a:chExt cx="8137526" cy="2192340"/>
          </a:xfrm>
        </p:grpSpPr>
        <p:sp>
          <p:nvSpPr>
            <p:cNvPr id="6" name="Rounded Rectangle"/>
            <p:cNvSpPr/>
            <p:nvPr/>
          </p:nvSpPr>
          <p:spPr>
            <a:xfrm>
              <a:off x="0" y="0"/>
              <a:ext cx="8137527" cy="2192342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7" name="Text"/>
            <p:cNvSpPr txBox="1"/>
            <p:nvPr/>
          </p:nvSpPr>
          <p:spPr>
            <a:xfrm>
              <a:off x="99571" y="948848"/>
              <a:ext cx="7938383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9" name="Title 1"/>
          <p:cNvSpPr txBox="1"/>
          <p:nvPr/>
        </p:nvSpPr>
        <p:spPr>
          <a:xfrm>
            <a:off x="628650" y="3068638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Success Criteria</a:t>
            </a:r>
          </a:p>
        </p:txBody>
      </p:sp>
      <p:sp>
        <p:nvSpPr>
          <p:cNvPr id="10" name="Title 1"/>
          <p:cNvSpPr txBox="1"/>
          <p:nvPr/>
        </p:nvSpPr>
        <p:spPr>
          <a:xfrm>
            <a:off x="628650" y="731835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Aim</a:t>
            </a:r>
          </a:p>
        </p:txBody>
      </p:sp>
      <p:sp>
        <p:nvSpPr>
          <p:cNvPr id="11" name="Content Placeholder 15"/>
          <p:cNvSpPr txBox="1"/>
          <p:nvPr/>
        </p:nvSpPr>
        <p:spPr>
          <a:xfrm>
            <a:off x="628650" y="3539099"/>
            <a:ext cx="7814699" cy="1337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79999" tIns="179999" rIns="179999" bIns="179999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Statement 1 Lorem ipsum dolor sit amet, consectetur adipiscing elit.</a:t>
            </a:r>
            <a:endParaRPr>
              <a:latin typeface="Sassoon Infant Rg"/>
              <a:ea typeface="Sassoon Infant Rg"/>
              <a:cs typeface="Sassoon Infant Rg"/>
              <a:sym typeface="Sassoon Infant Rg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Statement 2</a:t>
            </a:r>
            <a:endParaRPr>
              <a:latin typeface="Sassoon Infant Rg"/>
              <a:ea typeface="Sassoon Infant Rg"/>
              <a:cs typeface="Sassoon Infant Rg"/>
              <a:sym typeface="Sassoon Infant Rg"/>
            </a:endParaRP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SzPct val="100000"/>
              <a:buFont typeface="Arial"/>
              <a:buChar char="•"/>
              <a:defRPr sz="1600">
                <a:latin typeface="Twinkl"/>
                <a:ea typeface="Twinkl"/>
                <a:cs typeface="Twinkl"/>
                <a:sym typeface="Twinkl"/>
              </a:defRPr>
            </a:pPr>
            <a:r>
              <a:t>Sub statement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idx="1"/>
          </p:nvPr>
        </p:nvSpPr>
        <p:spPr>
          <a:xfrm>
            <a:off x="628650" y="1127760"/>
            <a:ext cx="7886700" cy="14097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2000" tIns="252000" rIns="252000" bIns="252000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Title Text"/>
          <p:cNvSpPr txBox="1">
            <a:spLocks noGrp="1"/>
          </p:cNvSpPr>
          <p:nvPr>
            <p:ph type="title"/>
          </p:nvPr>
        </p:nvSpPr>
        <p:spPr>
          <a:xfrm>
            <a:off x="1370012" y="1371600"/>
            <a:ext cx="7315201" cy="4651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2000" tIns="252000" rIns="252000" bIns="252000" anchor="ctr"/>
          <a:lstStyle/>
          <a:p>
            <a:r>
              <a:t>Title Text</a:t>
            </a:r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279548" y="6221732"/>
            <a:ext cx="273653" cy="269237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 spd="med"/>
  <p:txStyles>
    <p:titleStyle>
      <a:lvl1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1pPr>
      <a:lvl2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2pPr>
      <a:lvl3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3pPr>
      <a:lvl4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4pPr>
      <a:lvl5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5pPr>
      <a:lvl6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6pPr>
      <a:lvl7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7pPr>
      <a:lvl8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8pPr>
      <a:lvl9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9pPr>
    </p:titleStyle>
    <p:bodyStyle>
      <a:lvl1pPr marL="228600" marR="0" indent="-228600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1pPr>
      <a:lvl2pPr marL="714375" marR="0" indent="-257175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2pPr>
      <a:lvl3pPr marL="1208314" marR="0" indent="-293914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3pPr>
      <a:lvl4pPr marL="1665514" marR="0" indent="-293914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4pPr>
      <a:lvl5pPr marL="2122714" marR="0" indent="-293914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5pPr>
      <a:lvl6pPr marL="2514600" marR="0" indent="-228600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6pPr>
      <a:lvl7pPr marL="2971800" marR="0" indent="-228600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7pPr>
      <a:lvl8pPr marL="3429000" marR="0" indent="-228600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8pPr>
      <a:lvl9pPr marL="3886200" marR="0" indent="-228600" algn="l" defTabSz="914400" rtl="0" latinLnBrk="0">
        <a:lnSpc>
          <a:spcPct val="81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1800" b="0" i="0" u="none" strike="noStrike" cap="none" spc="0" baseline="0">
          <a:solidFill>
            <a:srgbClr val="1C1C1C"/>
          </a:solidFill>
          <a:uFillTx/>
          <a:latin typeface="Twinkl"/>
          <a:ea typeface="Twinkl"/>
          <a:cs typeface="Twinkl"/>
          <a:sym typeface="Twink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wink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7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8.png"/><Relationship Id="rId2" Type="http://schemas.microsoft.com/office/2007/relationships/media" Target="../media/media3.m4a"/><Relationship Id="rId1" Type="http://schemas.openxmlformats.org/officeDocument/2006/relationships/tags" Target="../tags/tag8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audio" Target="../media/media4.mov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microsoft.com/office/2007/relationships/media" Target="../media/media4.mov"/><Relationship Id="rId1" Type="http://schemas.openxmlformats.org/officeDocument/2006/relationships/tags" Target="../tags/tag9.xml"/><Relationship Id="rId6" Type="http://schemas.openxmlformats.org/officeDocument/2006/relationships/slideLayout" Target="../slideLayouts/slideLayout3.xml"/><Relationship Id="rId11" Type="http://schemas.openxmlformats.org/officeDocument/2006/relationships/image" Target="../media/image36.png"/><Relationship Id="rId5" Type="http://schemas.openxmlformats.org/officeDocument/2006/relationships/audio" Target="../media/media5.mov"/><Relationship Id="rId10" Type="http://schemas.openxmlformats.org/officeDocument/2006/relationships/image" Target="../media/image35.png"/><Relationship Id="rId4" Type="http://schemas.microsoft.com/office/2007/relationships/media" Target="../media/media5.mov"/><Relationship Id="rId9" Type="http://schemas.openxmlformats.org/officeDocument/2006/relationships/image" Target="../media/image34.png"/><Relationship Id="rId1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13" Type="http://schemas.openxmlformats.org/officeDocument/2006/relationships/image" Target="../media/image42.png"/><Relationship Id="rId18" Type="http://schemas.openxmlformats.org/officeDocument/2006/relationships/image" Target="../media/image8.png"/><Relationship Id="rId3" Type="http://schemas.openxmlformats.org/officeDocument/2006/relationships/audio" Target="../media/media6.mov"/><Relationship Id="rId7" Type="http://schemas.openxmlformats.org/officeDocument/2006/relationships/audio" Target="../media/media8.mov"/><Relationship Id="rId12" Type="http://schemas.openxmlformats.org/officeDocument/2006/relationships/image" Target="../media/image41.png"/><Relationship Id="rId17" Type="http://schemas.openxmlformats.org/officeDocument/2006/relationships/image" Target="../media/image38.png"/><Relationship Id="rId2" Type="http://schemas.microsoft.com/office/2007/relationships/media" Target="../media/media6.mov"/><Relationship Id="rId16" Type="http://schemas.openxmlformats.org/officeDocument/2006/relationships/image" Target="../media/image45.png"/><Relationship Id="rId1" Type="http://schemas.openxmlformats.org/officeDocument/2006/relationships/tags" Target="../tags/tag10.xml"/><Relationship Id="rId6" Type="http://schemas.microsoft.com/office/2007/relationships/media" Target="../media/media8.mov"/><Relationship Id="rId11" Type="http://schemas.openxmlformats.org/officeDocument/2006/relationships/image" Target="../media/image40.png"/><Relationship Id="rId5" Type="http://schemas.openxmlformats.org/officeDocument/2006/relationships/audio" Target="../media/media7.mov"/><Relationship Id="rId15" Type="http://schemas.openxmlformats.org/officeDocument/2006/relationships/image" Target="../media/image44.png"/><Relationship Id="rId10" Type="http://schemas.openxmlformats.org/officeDocument/2006/relationships/image" Target="../media/image37.png"/><Relationship Id="rId4" Type="http://schemas.microsoft.com/office/2007/relationships/media" Target="../media/media7.mov"/><Relationship Id="rId9" Type="http://schemas.openxmlformats.org/officeDocument/2006/relationships/image" Target="../media/image39.png"/><Relationship Id="rId14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media" Target="../media/media12.mov"/><Relationship Id="rId13" Type="http://schemas.openxmlformats.org/officeDocument/2006/relationships/image" Target="../media/image37.png"/><Relationship Id="rId18" Type="http://schemas.openxmlformats.org/officeDocument/2006/relationships/image" Target="../media/image50.png"/><Relationship Id="rId3" Type="http://schemas.openxmlformats.org/officeDocument/2006/relationships/audio" Target="../media/media9.mov"/><Relationship Id="rId21" Type="http://schemas.openxmlformats.org/officeDocument/2006/relationships/image" Target="../media/image38.png"/><Relationship Id="rId7" Type="http://schemas.openxmlformats.org/officeDocument/2006/relationships/audio" Target="../media/media11.mov"/><Relationship Id="rId12" Type="http://schemas.openxmlformats.org/officeDocument/2006/relationships/slideLayout" Target="../slideLayouts/slideLayout3.xml"/><Relationship Id="rId17" Type="http://schemas.openxmlformats.org/officeDocument/2006/relationships/image" Target="../media/image49.png"/><Relationship Id="rId2" Type="http://schemas.microsoft.com/office/2007/relationships/media" Target="../media/media9.mov"/><Relationship Id="rId16" Type="http://schemas.openxmlformats.org/officeDocument/2006/relationships/image" Target="../media/image48.png"/><Relationship Id="rId20" Type="http://schemas.openxmlformats.org/officeDocument/2006/relationships/image" Target="../media/image52.png"/><Relationship Id="rId1" Type="http://schemas.openxmlformats.org/officeDocument/2006/relationships/tags" Target="../tags/tag11.xml"/><Relationship Id="rId6" Type="http://schemas.microsoft.com/office/2007/relationships/media" Target="../media/media11.mov"/><Relationship Id="rId11" Type="http://schemas.openxmlformats.org/officeDocument/2006/relationships/audio" Target="../media/media13.m4a"/><Relationship Id="rId5" Type="http://schemas.openxmlformats.org/officeDocument/2006/relationships/audio" Target="../media/media10.mov"/><Relationship Id="rId15" Type="http://schemas.openxmlformats.org/officeDocument/2006/relationships/image" Target="../media/image47.png"/><Relationship Id="rId10" Type="http://schemas.microsoft.com/office/2007/relationships/media" Target="../media/media13.m4a"/><Relationship Id="rId19" Type="http://schemas.openxmlformats.org/officeDocument/2006/relationships/image" Target="../media/image51.png"/><Relationship Id="rId4" Type="http://schemas.microsoft.com/office/2007/relationships/media" Target="../media/media10.mov"/><Relationship Id="rId9" Type="http://schemas.openxmlformats.org/officeDocument/2006/relationships/audio" Target="../media/media12.mov"/><Relationship Id="rId14" Type="http://schemas.openxmlformats.org/officeDocument/2006/relationships/image" Target="../media/image46.png"/><Relationship Id="rId22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media" Target="../media/media12.mov"/><Relationship Id="rId13" Type="http://schemas.openxmlformats.org/officeDocument/2006/relationships/image" Target="../media/image53.png"/><Relationship Id="rId18" Type="http://schemas.openxmlformats.org/officeDocument/2006/relationships/image" Target="../media/image52.png"/><Relationship Id="rId3" Type="http://schemas.openxmlformats.org/officeDocument/2006/relationships/audio" Target="../media/media9.mov"/><Relationship Id="rId21" Type="http://schemas.openxmlformats.org/officeDocument/2006/relationships/image" Target="../media/image55.png"/><Relationship Id="rId7" Type="http://schemas.openxmlformats.org/officeDocument/2006/relationships/audio" Target="../media/media11.mov"/><Relationship Id="rId12" Type="http://schemas.openxmlformats.org/officeDocument/2006/relationships/slideLayout" Target="../slideLayouts/slideLayout3.xml"/><Relationship Id="rId17" Type="http://schemas.openxmlformats.org/officeDocument/2006/relationships/image" Target="../media/image51.png"/><Relationship Id="rId2" Type="http://schemas.microsoft.com/office/2007/relationships/media" Target="../media/media9.mov"/><Relationship Id="rId16" Type="http://schemas.openxmlformats.org/officeDocument/2006/relationships/image" Target="../media/image50.png"/><Relationship Id="rId20" Type="http://schemas.openxmlformats.org/officeDocument/2006/relationships/image" Target="../media/image54.png"/><Relationship Id="rId1" Type="http://schemas.openxmlformats.org/officeDocument/2006/relationships/tags" Target="../tags/tag12.xml"/><Relationship Id="rId6" Type="http://schemas.microsoft.com/office/2007/relationships/media" Target="../media/media11.mov"/><Relationship Id="rId11" Type="http://schemas.openxmlformats.org/officeDocument/2006/relationships/audio" Target="../media/media14.m4a"/><Relationship Id="rId5" Type="http://schemas.openxmlformats.org/officeDocument/2006/relationships/audio" Target="../media/media10.mov"/><Relationship Id="rId15" Type="http://schemas.openxmlformats.org/officeDocument/2006/relationships/image" Target="../media/image49.png"/><Relationship Id="rId10" Type="http://schemas.microsoft.com/office/2007/relationships/media" Target="../media/media14.m4a"/><Relationship Id="rId19" Type="http://schemas.openxmlformats.org/officeDocument/2006/relationships/image" Target="../media/image38.png"/><Relationship Id="rId4" Type="http://schemas.microsoft.com/office/2007/relationships/media" Target="../media/media10.mov"/><Relationship Id="rId9" Type="http://schemas.openxmlformats.org/officeDocument/2006/relationships/audio" Target="../media/media12.mov"/><Relationship Id="rId14" Type="http://schemas.openxmlformats.org/officeDocument/2006/relationships/image" Target="../media/image37.png"/><Relationship Id="rId22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audio" Target="../media/media15.m4a"/><Relationship Id="rId7" Type="http://schemas.openxmlformats.org/officeDocument/2006/relationships/image" Target="../media/image58.jpeg"/><Relationship Id="rId2" Type="http://schemas.microsoft.com/office/2007/relationships/media" Target="../media/media15.m4a"/><Relationship Id="rId1" Type="http://schemas.openxmlformats.org/officeDocument/2006/relationships/tags" Target="../tags/tag13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16.m4a"/><Relationship Id="rId7" Type="http://schemas.openxmlformats.org/officeDocument/2006/relationships/image" Target="../media/image62.jpeg"/><Relationship Id="rId2" Type="http://schemas.microsoft.com/office/2007/relationships/media" Target="../media/media16.m4a"/><Relationship Id="rId1" Type="http://schemas.openxmlformats.org/officeDocument/2006/relationships/tags" Target="../tags/tag14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audio" Target="../media/media17.m4a"/><Relationship Id="rId7" Type="http://schemas.openxmlformats.org/officeDocument/2006/relationships/image" Target="../media/image65.jpeg"/><Relationship Id="rId2" Type="http://schemas.microsoft.com/office/2007/relationships/media" Target="../media/media17.m4a"/><Relationship Id="rId1" Type="http://schemas.openxmlformats.org/officeDocument/2006/relationships/tags" Target="../tags/tag15.xml"/><Relationship Id="rId6" Type="http://schemas.openxmlformats.org/officeDocument/2006/relationships/image" Target="../media/image64.jpeg"/><Relationship Id="rId5" Type="http://schemas.openxmlformats.org/officeDocument/2006/relationships/image" Target="../media/image63.png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6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m4a"/><Relationship Id="rId2" Type="http://schemas.microsoft.com/office/2007/relationships/media" Target="../media/media18.m4a"/><Relationship Id="rId1" Type="http://schemas.openxmlformats.org/officeDocument/2006/relationships/tags" Target="../tags/tag16.xml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04060" y="2600058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2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" name="Rounded Rectangle 24"/>
          <p:cNvGrpSpPr/>
          <p:nvPr/>
        </p:nvGrpSpPr>
        <p:grpSpPr>
          <a:xfrm>
            <a:off x="503237" y="2930523"/>
            <a:ext cx="8137527" cy="3414716"/>
            <a:chOff x="0" y="0"/>
            <a:chExt cx="8137526" cy="3414715"/>
          </a:xfrm>
        </p:grpSpPr>
        <p:sp>
          <p:nvSpPr>
            <p:cNvPr id="131" name="Rounded Rectangle"/>
            <p:cNvSpPr/>
            <p:nvPr/>
          </p:nvSpPr>
          <p:spPr>
            <a:xfrm>
              <a:off x="0" y="-1"/>
              <a:ext cx="8137527" cy="3414716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132" name="Text"/>
            <p:cNvSpPr txBox="1"/>
            <p:nvPr/>
          </p:nvSpPr>
          <p:spPr>
            <a:xfrm>
              <a:off x="122517" y="1560036"/>
              <a:ext cx="7892492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136" name="Rounded Rectangle 23"/>
          <p:cNvGrpSpPr/>
          <p:nvPr/>
        </p:nvGrpSpPr>
        <p:grpSpPr>
          <a:xfrm>
            <a:off x="503237" y="512762"/>
            <a:ext cx="8137527" cy="2192342"/>
            <a:chOff x="0" y="0"/>
            <a:chExt cx="8137526" cy="2192340"/>
          </a:xfrm>
        </p:grpSpPr>
        <p:sp>
          <p:nvSpPr>
            <p:cNvPr id="134" name="Rounded Rectangle"/>
            <p:cNvSpPr/>
            <p:nvPr/>
          </p:nvSpPr>
          <p:spPr>
            <a:xfrm>
              <a:off x="0" y="0"/>
              <a:ext cx="8137527" cy="2192342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135" name="Text"/>
            <p:cNvSpPr txBox="1"/>
            <p:nvPr/>
          </p:nvSpPr>
          <p:spPr>
            <a:xfrm>
              <a:off x="99571" y="948848"/>
              <a:ext cx="7938383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137" name="Title 1"/>
          <p:cNvSpPr txBox="1"/>
          <p:nvPr/>
        </p:nvSpPr>
        <p:spPr>
          <a:xfrm>
            <a:off x="628650" y="3068638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Success Criteria</a:t>
            </a:r>
          </a:p>
        </p:txBody>
      </p:sp>
      <p:sp>
        <p:nvSpPr>
          <p:cNvPr id="138" name="Title 1"/>
          <p:cNvSpPr txBox="1"/>
          <p:nvPr/>
        </p:nvSpPr>
        <p:spPr>
          <a:xfrm>
            <a:off x="628650" y="731835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Aim</a:t>
            </a:r>
          </a:p>
        </p:txBody>
      </p:sp>
      <p:sp>
        <p:nvSpPr>
          <p:cNvPr id="139" name="Content Placeholder 15"/>
          <p:cNvSpPr txBox="1">
            <a:spLocks noGrp="1"/>
          </p:cNvSpPr>
          <p:nvPr>
            <p:ph type="body" sz="quarter" idx="1"/>
          </p:nvPr>
        </p:nvSpPr>
        <p:spPr>
          <a:xfrm>
            <a:off x="639314" y="1137788"/>
            <a:ext cx="7865372" cy="1388374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80000"/>
              </a:lnSpc>
            </a:pPr>
            <a:r>
              <a:t>I can ask and answer questions in French.</a:t>
            </a:r>
          </a:p>
          <a:p>
            <a:pPr>
              <a:lnSpc>
                <a:spcPct val="90000"/>
              </a:lnSpc>
            </a:pPr>
            <a:r>
              <a:t>I can take part in role play, speaking in French.</a:t>
            </a:r>
          </a:p>
        </p:txBody>
      </p:sp>
      <p:sp>
        <p:nvSpPr>
          <p:cNvPr id="140" name="Content Placeholder 15"/>
          <p:cNvSpPr txBox="1"/>
          <p:nvPr/>
        </p:nvSpPr>
        <p:spPr>
          <a:xfrm>
            <a:off x="628650" y="3539099"/>
            <a:ext cx="7814699" cy="13963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79999" tIns="179999" rIns="179999" bIns="179999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I can greet and respond.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I can ask the question ‘C’est combien …?’ (regarding items in a shop)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I can answer the question, using the phrase ‘C’est …euros’</a:t>
            </a:r>
          </a:p>
        </p:txBody>
      </p:sp>
      <p:sp>
        <p:nvSpPr>
          <p:cNvPr id="141" name="https://www.youtube.com/watch?v=s63adSjywus"/>
          <p:cNvSpPr txBox="1"/>
          <p:nvPr/>
        </p:nvSpPr>
        <p:spPr>
          <a:xfrm>
            <a:off x="-236816" y="5405439"/>
            <a:ext cx="8906427" cy="523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 marL="1143000" lvl="1" indent="-457200" algn="ctr">
              <a:lnSpc>
                <a:spcPct val="90000"/>
              </a:lnSpc>
              <a:spcBef>
                <a:spcPts val="1000"/>
              </a:spcBef>
              <a:buClr>
                <a:srgbClr val="57BEF0"/>
              </a:buClr>
              <a:buSzPct val="250000"/>
              <a:buChar char="-"/>
              <a:defRPr sz="2800">
                <a:solidFill>
                  <a:schemeClr val="accent5">
                    <a:satOff val="-19338"/>
                    <a:lumOff val="-11137"/>
                  </a:schemeClr>
                </a:solidFill>
                <a:latin typeface="Tuffy"/>
                <a:ea typeface="Tuffy"/>
                <a:cs typeface="Tuffy"/>
                <a:sym typeface="Tuffy"/>
              </a:defRPr>
            </a:pPr>
            <a:r>
              <a:t>https://www.youtube.com/watch?v=s63adSjywus</a:t>
            </a:r>
          </a:p>
        </p:txBody>
      </p:sp>
      <p:pic>
        <p:nvPicPr>
          <p:cNvPr id="142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50422" y="113030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4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Title 1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667512">
              <a:defRPr sz="2900"/>
            </a:lvl1pPr>
          </a:lstStyle>
          <a:p>
            <a:r>
              <a:t>French Money</a:t>
            </a:r>
          </a:p>
        </p:txBody>
      </p:sp>
      <p:sp>
        <p:nvSpPr>
          <p:cNvPr id="145" name="Rectangle 2"/>
          <p:cNvSpPr txBox="1"/>
          <p:nvPr/>
        </p:nvSpPr>
        <p:spPr>
          <a:xfrm>
            <a:off x="2730011" y="1473200"/>
            <a:ext cx="3674449" cy="370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In France, the currency is the Euro.</a:t>
            </a:r>
          </a:p>
        </p:txBody>
      </p:sp>
      <p:pic>
        <p:nvPicPr>
          <p:cNvPr id="146" name="Picture 5" descr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928938" y="2125663"/>
            <a:ext cx="3276602" cy="3263903"/>
          </a:xfrm>
          <a:prstGeom prst="rect">
            <a:avLst/>
          </a:prstGeom>
          <a:ln w="12700">
            <a:miter lim="400000"/>
          </a:ln>
        </p:spPr>
      </p:pic>
      <p:pic>
        <p:nvPicPr>
          <p:cNvPr id="147" name="Picture 7" descr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94162" y="2006600"/>
            <a:ext cx="735015" cy="7286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48" name="Picture 6" descr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9875" y="3302000"/>
            <a:ext cx="3303588" cy="2913066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500" fill="hold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-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0873 0.218522" pathEditMode="relative">
                                      <p:cBhvr>
                                        <p:cTn id="18" dur="2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" grpId="1" animBg="1" advAuto="0"/>
      <p:bldP spid="147" grpId="3" animBg="1" advAuto="0"/>
      <p:bldP spid="148" grpId="2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itle 1"/>
          <p:cNvSpPr txBox="1">
            <a:spLocks noGrp="1"/>
          </p:cNvSpPr>
          <p:nvPr>
            <p:ph type="title"/>
          </p:nvPr>
        </p:nvSpPr>
        <p:spPr>
          <a:xfrm>
            <a:off x="485256" y="329679"/>
            <a:ext cx="8163963" cy="937664"/>
          </a:xfrm>
          <a:prstGeom prst="rect">
            <a:avLst/>
          </a:prstGeom>
        </p:spPr>
        <p:txBody>
          <a:bodyPr/>
          <a:lstStyle>
            <a:lvl1pPr defTabSz="667512">
              <a:defRPr sz="2900"/>
            </a:lvl1pPr>
          </a:lstStyle>
          <a:p>
            <a:r>
              <a:t>French Money</a:t>
            </a:r>
          </a:p>
        </p:txBody>
      </p:sp>
      <p:grpSp>
        <p:nvGrpSpPr>
          <p:cNvPr id="261" name="Group 119"/>
          <p:cNvGrpSpPr/>
          <p:nvPr/>
        </p:nvGrpSpPr>
        <p:grpSpPr>
          <a:xfrm>
            <a:off x="936621" y="1138237"/>
            <a:ext cx="7213608" cy="5057781"/>
            <a:chOff x="-1" y="0"/>
            <a:chExt cx="7213605" cy="5057780"/>
          </a:xfrm>
        </p:grpSpPr>
        <p:grpSp>
          <p:nvGrpSpPr>
            <p:cNvPr id="161" name="Group 4"/>
            <p:cNvGrpSpPr/>
            <p:nvPr/>
          </p:nvGrpSpPr>
          <p:grpSpPr>
            <a:xfrm>
              <a:off x="-2" y="0"/>
              <a:ext cx="483240" cy="5057781"/>
              <a:chOff x="-1" y="0"/>
              <a:chExt cx="483239" cy="5057780"/>
            </a:xfrm>
          </p:grpSpPr>
          <p:pic>
            <p:nvPicPr>
              <p:cNvPr id="151" name="Picture 3" descr="Picture 3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0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52" name="Picture 9" descr="Picture 9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50827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53" name="Picture 10" descr="Picture 10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1016545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54" name="Picture 11" descr="Picture 11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1524818"/>
                <a:ext cx="483240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55" name="Picture 12" descr="Picture 12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203309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56" name="Picture 13" descr="Picture 13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2541366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57" name="Picture 14" descr="Picture 1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3049638"/>
                <a:ext cx="483240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58" name="Picture 15" descr="Picture 15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355791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59" name="Picture 16" descr="Picture 16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4066185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60" name="Picture 17" descr="Picture 17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4574458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172" name="Group 18"/>
            <p:cNvGrpSpPr/>
            <p:nvPr/>
          </p:nvGrpSpPr>
          <p:grpSpPr>
            <a:xfrm>
              <a:off x="747816" y="0"/>
              <a:ext cx="483240" cy="5057781"/>
              <a:chOff x="-1" y="0"/>
              <a:chExt cx="483239" cy="5057780"/>
            </a:xfrm>
          </p:grpSpPr>
          <p:pic>
            <p:nvPicPr>
              <p:cNvPr id="162" name="Picture 19" descr="Picture 19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0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63" name="Picture 20" descr="Picture 20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508272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64" name="Picture 21" descr="Picture 21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1016545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65" name="Picture 22" descr="Picture 22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1524818"/>
                <a:ext cx="483239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66" name="Picture 23" descr="Picture 23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033092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67" name="Picture 24" descr="Picture 2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541366"/>
                <a:ext cx="483239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68" name="Picture 25" descr="Picture 25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3049638"/>
                <a:ext cx="483239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69" name="Picture 26" descr="Picture 26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3557912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0" name="Picture 27" descr="Picture 27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4066185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1" name="Picture 28" descr="Picture 28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4574458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183" name="Group 29"/>
            <p:cNvGrpSpPr/>
            <p:nvPr/>
          </p:nvGrpSpPr>
          <p:grpSpPr>
            <a:xfrm>
              <a:off x="1495635" y="0"/>
              <a:ext cx="483240" cy="5057781"/>
              <a:chOff x="-1" y="0"/>
              <a:chExt cx="483239" cy="5057780"/>
            </a:xfrm>
          </p:grpSpPr>
          <p:pic>
            <p:nvPicPr>
              <p:cNvPr id="173" name="Picture 30" descr="Picture 30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0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4" name="Picture 31" descr="Picture 31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50827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5" name="Picture 32" descr="Picture 32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1016545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6" name="Picture 33" descr="Picture 33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1524818"/>
                <a:ext cx="483240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7" name="Picture 34" descr="Picture 3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203309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8" name="Picture 35" descr="Picture 35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2541366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9" name="Picture 36" descr="Picture 36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3049638"/>
                <a:ext cx="483240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80" name="Picture 37" descr="Picture 37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355791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81" name="Picture 38" descr="Picture 38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4066185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82" name="Picture 39" descr="Picture 39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4574458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194" name="Group 40"/>
            <p:cNvGrpSpPr/>
            <p:nvPr/>
          </p:nvGrpSpPr>
          <p:grpSpPr>
            <a:xfrm>
              <a:off x="2243453" y="0"/>
              <a:ext cx="483240" cy="5057781"/>
              <a:chOff x="-1" y="0"/>
              <a:chExt cx="483239" cy="5057780"/>
            </a:xfrm>
          </p:grpSpPr>
          <p:pic>
            <p:nvPicPr>
              <p:cNvPr id="184" name="Picture 41" descr="Picture 41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0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85" name="Picture 42" descr="Picture 42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508272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86" name="Picture 43" descr="Picture 43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1016545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87" name="Picture 44" descr="Picture 4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1524818"/>
                <a:ext cx="483239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88" name="Picture 45" descr="Picture 45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033092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89" name="Picture 46" descr="Picture 46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541366"/>
                <a:ext cx="483239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90" name="Picture 47" descr="Picture 47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3049638"/>
                <a:ext cx="483239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91" name="Picture 48" descr="Picture 48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3557912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92" name="Picture 49" descr="Picture 49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4066185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93" name="Picture 50" descr="Picture 50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4574458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205" name="Group 51"/>
            <p:cNvGrpSpPr/>
            <p:nvPr/>
          </p:nvGrpSpPr>
          <p:grpSpPr>
            <a:xfrm>
              <a:off x="2991272" y="0"/>
              <a:ext cx="483240" cy="5057781"/>
              <a:chOff x="-1" y="0"/>
              <a:chExt cx="483239" cy="5057780"/>
            </a:xfrm>
          </p:grpSpPr>
          <p:pic>
            <p:nvPicPr>
              <p:cNvPr id="195" name="Picture 52" descr="Picture 52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0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96" name="Picture 53" descr="Picture 53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50827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97" name="Picture 54" descr="Picture 5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1016545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98" name="Picture 55" descr="Picture 55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1524818"/>
                <a:ext cx="483240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99" name="Picture 56" descr="Picture 56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203309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00" name="Picture 57" descr="Picture 57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2541366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01" name="Picture 58" descr="Picture 58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3049638"/>
                <a:ext cx="483240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02" name="Picture 59" descr="Picture 59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355791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03" name="Picture 60" descr="Picture 60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4066185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04" name="Picture 61" descr="Picture 61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4574458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216" name="Group 62"/>
            <p:cNvGrpSpPr/>
            <p:nvPr/>
          </p:nvGrpSpPr>
          <p:grpSpPr>
            <a:xfrm>
              <a:off x="3739091" y="0"/>
              <a:ext cx="483240" cy="5057781"/>
              <a:chOff x="-1" y="0"/>
              <a:chExt cx="483239" cy="5057780"/>
            </a:xfrm>
          </p:grpSpPr>
          <p:pic>
            <p:nvPicPr>
              <p:cNvPr id="206" name="Picture 63" descr="Picture 63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0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07" name="Picture 64" descr="Picture 6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50827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08" name="Picture 65" descr="Picture 65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1016545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09" name="Picture 66" descr="Picture 66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1524818"/>
                <a:ext cx="483240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10" name="Picture 67" descr="Picture 67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203309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11" name="Picture 68" descr="Picture 68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2541366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12" name="Picture 69" descr="Picture 69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3049638"/>
                <a:ext cx="483240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13" name="Picture 70" descr="Picture 70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355791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14" name="Picture 71" descr="Picture 71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4066185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15" name="Picture 72" descr="Picture 72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4574458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227" name="Group 73"/>
            <p:cNvGrpSpPr/>
            <p:nvPr/>
          </p:nvGrpSpPr>
          <p:grpSpPr>
            <a:xfrm>
              <a:off x="4486909" y="0"/>
              <a:ext cx="483240" cy="5057781"/>
              <a:chOff x="-1" y="0"/>
              <a:chExt cx="483239" cy="5057780"/>
            </a:xfrm>
          </p:grpSpPr>
          <p:pic>
            <p:nvPicPr>
              <p:cNvPr id="217" name="Picture 74" descr="Picture 7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0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18" name="Picture 75" descr="Picture 75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508272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19" name="Picture 76" descr="Picture 76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1016545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20" name="Picture 77" descr="Picture 77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1524818"/>
                <a:ext cx="483239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21" name="Picture 78" descr="Picture 78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033092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22" name="Picture 79" descr="Picture 79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541366"/>
                <a:ext cx="483239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23" name="Picture 80" descr="Picture 80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3049638"/>
                <a:ext cx="483239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24" name="Picture 81" descr="Picture 81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3557912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25" name="Picture 82" descr="Picture 82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4066185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26" name="Picture 83" descr="Picture 83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4574458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238" name="Group 84"/>
            <p:cNvGrpSpPr/>
            <p:nvPr/>
          </p:nvGrpSpPr>
          <p:grpSpPr>
            <a:xfrm>
              <a:off x="5234728" y="0"/>
              <a:ext cx="483240" cy="5057781"/>
              <a:chOff x="-1" y="0"/>
              <a:chExt cx="483239" cy="5057780"/>
            </a:xfrm>
          </p:grpSpPr>
          <p:pic>
            <p:nvPicPr>
              <p:cNvPr id="228" name="Picture 85" descr="Picture 85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0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29" name="Picture 86" descr="Picture 86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50827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30" name="Picture 87" descr="Picture 87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1016545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31" name="Picture 88" descr="Picture 88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1524818"/>
                <a:ext cx="483240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32" name="Picture 89" descr="Picture 89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203309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33" name="Picture 90" descr="Picture 90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2541366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34" name="Picture 91" descr="Picture 91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3049638"/>
                <a:ext cx="483240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35" name="Picture 92" descr="Picture 92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355791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36" name="Picture 93" descr="Picture 93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4066185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37" name="Picture 94" descr="Picture 9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4574458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249" name="Group 95"/>
            <p:cNvGrpSpPr/>
            <p:nvPr/>
          </p:nvGrpSpPr>
          <p:grpSpPr>
            <a:xfrm>
              <a:off x="5982546" y="0"/>
              <a:ext cx="483240" cy="5057781"/>
              <a:chOff x="-1" y="0"/>
              <a:chExt cx="483239" cy="5057780"/>
            </a:xfrm>
          </p:grpSpPr>
          <p:pic>
            <p:nvPicPr>
              <p:cNvPr id="239" name="Picture 96" descr="Picture 96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0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40" name="Picture 97" descr="Picture 97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508272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41" name="Picture 98" descr="Picture 98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1016545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42" name="Picture 99" descr="Picture 99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1524818"/>
                <a:ext cx="483239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43" name="Picture 100" descr="Picture 100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033092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44" name="Picture 101" descr="Picture 101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2541366"/>
                <a:ext cx="483239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45" name="Picture 102" descr="Picture 102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3049638"/>
                <a:ext cx="483239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46" name="Picture 103" descr="Picture 103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3557912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47" name="Picture 104" descr="Picture 10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0" y="4066185"/>
                <a:ext cx="483239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48" name="Picture 105" descr="Picture 105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4574458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260" name="Group 106"/>
            <p:cNvGrpSpPr/>
            <p:nvPr/>
          </p:nvGrpSpPr>
          <p:grpSpPr>
            <a:xfrm>
              <a:off x="6730364" y="0"/>
              <a:ext cx="483240" cy="5057781"/>
              <a:chOff x="-1" y="0"/>
              <a:chExt cx="483239" cy="5057780"/>
            </a:xfrm>
          </p:grpSpPr>
          <p:pic>
            <p:nvPicPr>
              <p:cNvPr id="250" name="Picture 107" descr="Picture 107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0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51" name="Picture 108" descr="Picture 108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50827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52" name="Picture 109" descr="Picture 109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1016545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53" name="Picture 110" descr="Picture 110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1524818"/>
                <a:ext cx="483240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54" name="Picture 111" descr="Picture 111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203309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55" name="Picture 112" descr="Picture 112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2541366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56" name="Picture 113" descr="Picture 113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3049638"/>
                <a:ext cx="483240" cy="48332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57" name="Picture 114" descr="Picture 114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3557912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58" name="Picture 115" descr="Picture 115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1" y="4066185"/>
                <a:ext cx="483240" cy="48332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59" name="Picture 116" descr="Picture 116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-2" y="4574458"/>
                <a:ext cx="483240" cy="48332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pic>
        <p:nvPicPr>
          <p:cNvPr id="262" name="Picture 117" descr="Picture 1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6625" y="536575"/>
            <a:ext cx="482600" cy="482600"/>
          </a:xfrm>
          <a:prstGeom prst="rect">
            <a:avLst/>
          </a:prstGeom>
          <a:ln w="12700">
            <a:miter lim="400000"/>
          </a:ln>
        </p:spPr>
      </p:pic>
      <p:sp>
        <p:nvSpPr>
          <p:cNvPr id="263" name="TextBox 118"/>
          <p:cNvSpPr txBox="1"/>
          <p:nvPr/>
        </p:nvSpPr>
        <p:spPr>
          <a:xfrm>
            <a:off x="1464944" y="604837"/>
            <a:ext cx="1569087" cy="370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= 1 centime</a:t>
            </a:r>
          </a:p>
        </p:txBody>
      </p:sp>
      <p:grpSp>
        <p:nvGrpSpPr>
          <p:cNvPr id="267" name="Group 122"/>
          <p:cNvGrpSpPr/>
          <p:nvPr/>
        </p:nvGrpSpPr>
        <p:grpSpPr>
          <a:xfrm>
            <a:off x="3079748" y="2130423"/>
            <a:ext cx="2916244" cy="3557591"/>
            <a:chOff x="-1" y="0"/>
            <a:chExt cx="2916243" cy="3557590"/>
          </a:xfrm>
        </p:grpSpPr>
        <p:sp>
          <p:nvSpPr>
            <p:cNvPr id="264" name="Rectangle 121"/>
            <p:cNvSpPr/>
            <p:nvPr/>
          </p:nvSpPr>
          <p:spPr>
            <a:xfrm>
              <a:off x="-2" y="-1"/>
              <a:ext cx="2916245" cy="3557591"/>
            </a:xfrm>
            <a:prstGeom prst="rect">
              <a:avLst/>
            </a:prstGeom>
            <a:solidFill>
              <a:srgbClr val="FFFFFF">
                <a:alpha val="76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pic>
          <p:nvPicPr>
            <p:cNvPr id="265" name="Picture 8" descr="Picture 8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48495" y="310053"/>
              <a:ext cx="2219088" cy="221066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66" name="TextBox 120"/>
            <p:cNvSpPr txBox="1"/>
            <p:nvPr/>
          </p:nvSpPr>
          <p:spPr>
            <a:xfrm>
              <a:off x="876679" y="2430268"/>
              <a:ext cx="1568800" cy="1005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>
                <a:defRPr sz="6000" b="1"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1 €</a:t>
              </a:r>
            </a:p>
          </p:txBody>
        </p:sp>
      </p:grpSp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1" grpId="1" animBg="1" advAuto="0"/>
      <p:bldP spid="262" grpId="2" animBg="1" advAuto="0"/>
      <p:bldP spid="263" grpId="3" animBg="1" advAuto="0"/>
      <p:bldP spid="267" grpId="4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Title 1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667512">
              <a:defRPr sz="2900"/>
            </a:lvl1pPr>
          </a:lstStyle>
          <a:p>
            <a:r>
              <a:t>French Money</a:t>
            </a:r>
          </a:p>
        </p:txBody>
      </p:sp>
      <p:pic>
        <p:nvPicPr>
          <p:cNvPr id="270" name="Picture 8" descr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6737" y="1274761"/>
            <a:ext cx="8023226" cy="5046666"/>
          </a:xfrm>
          <a:prstGeom prst="rect">
            <a:avLst/>
          </a:prstGeom>
          <a:ln w="12700">
            <a:miter lim="400000"/>
          </a:ln>
        </p:spPr>
      </p:pic>
      <p:sp>
        <p:nvSpPr>
          <p:cNvPr id="271" name="Rectangle 3"/>
          <p:cNvSpPr/>
          <p:nvPr/>
        </p:nvSpPr>
        <p:spPr>
          <a:xfrm>
            <a:off x="796924" y="1473200"/>
            <a:ext cx="7373940" cy="4616450"/>
          </a:xfrm>
          <a:prstGeom prst="rect">
            <a:avLst/>
          </a:prstGeom>
          <a:solidFill>
            <a:srgbClr val="FFFFFF">
              <a:alpha val="86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sp>
        <p:nvSpPr>
          <p:cNvPr id="272" name="Rectangle 4"/>
          <p:cNvSpPr txBox="1"/>
          <p:nvPr/>
        </p:nvSpPr>
        <p:spPr>
          <a:xfrm>
            <a:off x="2818563" y="1671639"/>
            <a:ext cx="3389393" cy="396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These are the different coins:</a:t>
            </a:r>
          </a:p>
        </p:txBody>
      </p:sp>
      <p:grpSp>
        <p:nvGrpSpPr>
          <p:cNvPr id="275" name="Group 2"/>
          <p:cNvGrpSpPr/>
          <p:nvPr/>
        </p:nvGrpSpPr>
        <p:grpSpPr>
          <a:xfrm>
            <a:off x="1116018" y="2659063"/>
            <a:ext cx="1222357" cy="1174322"/>
            <a:chOff x="0" y="0"/>
            <a:chExt cx="1222356" cy="1174321"/>
          </a:xfrm>
        </p:grpSpPr>
        <p:pic>
          <p:nvPicPr>
            <p:cNvPr id="273" name="Picture 9" descr="Picture 9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59434" y="-1"/>
              <a:ext cx="703498" cy="70173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74" name="Rectangle 13"/>
            <p:cNvSpPr txBox="1"/>
            <p:nvPr/>
          </p:nvSpPr>
          <p:spPr>
            <a:xfrm>
              <a:off x="0" y="803485"/>
              <a:ext cx="1222357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un centime</a:t>
              </a:r>
            </a:p>
          </p:txBody>
        </p:sp>
      </p:grpSp>
      <p:grpSp>
        <p:nvGrpSpPr>
          <p:cNvPr id="278" name="Group 5"/>
          <p:cNvGrpSpPr/>
          <p:nvPr/>
        </p:nvGrpSpPr>
        <p:grpSpPr>
          <a:xfrm>
            <a:off x="2549461" y="2598737"/>
            <a:ext cx="1578094" cy="1234950"/>
            <a:chOff x="-1" y="0"/>
            <a:chExt cx="1578092" cy="1234949"/>
          </a:xfrm>
        </p:grpSpPr>
        <p:pic>
          <p:nvPicPr>
            <p:cNvPr id="276" name="Picture 10" descr="Picture 10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73034" y="-1"/>
              <a:ext cx="832031" cy="82373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77" name="Rectangle 17"/>
            <p:cNvSpPr txBox="1"/>
            <p:nvPr/>
          </p:nvSpPr>
          <p:spPr>
            <a:xfrm>
              <a:off x="-2" y="864112"/>
              <a:ext cx="1578094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deux centimes</a:t>
              </a:r>
            </a:p>
          </p:txBody>
        </p:sp>
      </p:grpSp>
      <p:grpSp>
        <p:nvGrpSpPr>
          <p:cNvPr id="281" name="Group 6"/>
          <p:cNvGrpSpPr/>
          <p:nvPr/>
        </p:nvGrpSpPr>
        <p:grpSpPr>
          <a:xfrm>
            <a:off x="4312456" y="2514600"/>
            <a:ext cx="1501744" cy="1318905"/>
            <a:chOff x="0" y="0"/>
            <a:chExt cx="1501743" cy="1318904"/>
          </a:xfrm>
        </p:grpSpPr>
        <p:pic>
          <p:nvPicPr>
            <p:cNvPr id="279" name="Picture 11" descr="Picture 1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4437" y="-1"/>
              <a:ext cx="944051" cy="94462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0" name="Rectangle 19"/>
            <p:cNvSpPr txBox="1"/>
            <p:nvPr/>
          </p:nvSpPr>
          <p:spPr>
            <a:xfrm>
              <a:off x="-1" y="948068"/>
              <a:ext cx="1501745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cinq centimes</a:t>
              </a:r>
            </a:p>
          </p:txBody>
        </p:sp>
      </p:grpSp>
      <p:grpSp>
        <p:nvGrpSpPr>
          <p:cNvPr id="284" name="Group 25"/>
          <p:cNvGrpSpPr/>
          <p:nvPr/>
        </p:nvGrpSpPr>
        <p:grpSpPr>
          <a:xfrm>
            <a:off x="1097042" y="4335461"/>
            <a:ext cx="1260308" cy="1371234"/>
            <a:chOff x="-1" y="0"/>
            <a:chExt cx="1260307" cy="1371233"/>
          </a:xfrm>
        </p:grpSpPr>
        <p:pic>
          <p:nvPicPr>
            <p:cNvPr id="282" name="Picture 12" descr="Picture 12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55664" y="-1"/>
              <a:ext cx="948985" cy="9378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3" name="Rectangle 20"/>
            <p:cNvSpPr txBox="1"/>
            <p:nvPr/>
          </p:nvSpPr>
          <p:spPr>
            <a:xfrm>
              <a:off x="-2" y="1000396"/>
              <a:ext cx="1260309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dix centime</a:t>
              </a:r>
            </a:p>
          </p:txBody>
        </p:sp>
      </p:grpSp>
      <p:grpSp>
        <p:nvGrpSpPr>
          <p:cNvPr id="287" name="Group 26"/>
          <p:cNvGrpSpPr/>
          <p:nvPr/>
        </p:nvGrpSpPr>
        <p:grpSpPr>
          <a:xfrm>
            <a:off x="2555088" y="4287837"/>
            <a:ext cx="1565257" cy="1419048"/>
            <a:chOff x="0" y="0"/>
            <a:chExt cx="1565256" cy="1419047"/>
          </a:xfrm>
        </p:grpSpPr>
        <p:pic>
          <p:nvPicPr>
            <p:cNvPr id="285" name="Picture 14" descr="Picture 14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87864" y="-1"/>
              <a:ext cx="1026391" cy="10340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6" name="Rectangle 21"/>
            <p:cNvSpPr txBox="1"/>
            <p:nvPr/>
          </p:nvSpPr>
          <p:spPr>
            <a:xfrm>
              <a:off x="-1" y="1048211"/>
              <a:ext cx="1565258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vingt centimes</a:t>
              </a:r>
            </a:p>
          </p:txBody>
        </p:sp>
      </p:grpSp>
      <p:grpSp>
        <p:nvGrpSpPr>
          <p:cNvPr id="290" name="Group 27"/>
          <p:cNvGrpSpPr/>
          <p:nvPr/>
        </p:nvGrpSpPr>
        <p:grpSpPr>
          <a:xfrm>
            <a:off x="4511769" y="4248147"/>
            <a:ext cx="1114292" cy="1737607"/>
            <a:chOff x="0" y="-1"/>
            <a:chExt cx="1114291" cy="1737605"/>
          </a:xfrm>
        </p:grpSpPr>
        <p:pic>
          <p:nvPicPr>
            <p:cNvPr id="288" name="Picture 15" descr="Picture 15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-1" y="-1"/>
              <a:ext cx="1114293" cy="111282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9" name="Rectangle 22"/>
            <p:cNvSpPr txBox="1"/>
            <p:nvPr/>
          </p:nvSpPr>
          <p:spPr>
            <a:xfrm>
              <a:off x="3782" y="1087368"/>
              <a:ext cx="1095555" cy="650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/>
            <a:p>
              <a:pPr algn="ctr">
                <a:defRPr>
                  <a:latin typeface="Twinkl"/>
                  <a:ea typeface="Twinkl"/>
                  <a:cs typeface="Twinkl"/>
                  <a:sym typeface="Twinkl"/>
                </a:defRPr>
              </a:pPr>
              <a:r>
                <a:t>cinquante</a:t>
              </a:r>
              <a:br/>
              <a:r>
                <a:t> centimes</a:t>
              </a:r>
            </a:p>
          </p:txBody>
        </p:sp>
      </p:grpSp>
      <p:grpSp>
        <p:nvGrpSpPr>
          <p:cNvPr id="293" name="Group 7"/>
          <p:cNvGrpSpPr/>
          <p:nvPr/>
        </p:nvGrpSpPr>
        <p:grpSpPr>
          <a:xfrm>
            <a:off x="6569074" y="2351087"/>
            <a:ext cx="1154116" cy="1482558"/>
            <a:chOff x="0" y="0"/>
            <a:chExt cx="1154115" cy="1482557"/>
          </a:xfrm>
        </p:grpSpPr>
        <p:pic>
          <p:nvPicPr>
            <p:cNvPr id="291" name="Picture 16" descr="Picture 16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-1" y="-1"/>
              <a:ext cx="1154116" cy="114946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92" name="Rectangle 23"/>
            <p:cNvSpPr txBox="1"/>
            <p:nvPr/>
          </p:nvSpPr>
          <p:spPr>
            <a:xfrm>
              <a:off x="137326" y="1111720"/>
              <a:ext cx="879457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un euro</a:t>
              </a:r>
            </a:p>
          </p:txBody>
        </p:sp>
      </p:grpSp>
      <p:grpSp>
        <p:nvGrpSpPr>
          <p:cNvPr id="296" name="Group 28"/>
          <p:cNvGrpSpPr/>
          <p:nvPr/>
        </p:nvGrpSpPr>
        <p:grpSpPr>
          <a:xfrm>
            <a:off x="6515688" y="4141787"/>
            <a:ext cx="1248709" cy="1563460"/>
            <a:chOff x="0" y="0"/>
            <a:chExt cx="1248707" cy="1563459"/>
          </a:xfrm>
        </p:grpSpPr>
        <p:pic>
          <p:nvPicPr>
            <p:cNvPr id="294" name="Picture 18" descr="Picture 18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1248709" cy="12350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95" name="Rectangle 24"/>
            <p:cNvSpPr txBox="1"/>
            <p:nvPr/>
          </p:nvSpPr>
          <p:spPr>
            <a:xfrm>
              <a:off x="12049" y="1192623"/>
              <a:ext cx="1235193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deux euros</a:t>
              </a:r>
            </a:p>
          </p:txBody>
        </p:sp>
      </p:grpSp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fill="hold" grpId="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fill="hold" grpId="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fill="hold" grpId="9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fill="hold" grpId="1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fill="hold" grpId="1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500" fill="hold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xit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500" fill="hold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xit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 fill="hold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0" presetClass="exit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7" dur="500" fill="hold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0" presetClass="exit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500" fill="hold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0" presetClass="exit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5" dur="500" fill="hold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10" presetClass="exit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9" dur="500" fill="hold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00"/>
                            </p:stCondLst>
                            <p:childTnLst>
                              <p:par>
                                <p:cTn id="82" presetID="10" presetClass="exit" fill="hold" grpId="1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3" dur="500" fill="hold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10" presetClass="exit" fill="hold" grpId="1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7" dur="500" fill="hold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1" grpId="2" animBg="1" advAuto="0"/>
      <p:bldP spid="272" grpId="1" animBg="1" advAuto="0"/>
      <p:bldP spid="272" grpId="11" animBg="1" advAuto="0"/>
      <p:bldP spid="275" grpId="3" animBg="1" advAuto="0"/>
      <p:bldP spid="275" grpId="12" animBg="1" advAuto="0"/>
      <p:bldP spid="278" grpId="4" animBg="1" advAuto="0"/>
      <p:bldP spid="278" grpId="13" animBg="1" advAuto="0"/>
      <p:bldP spid="281" grpId="5" animBg="1" advAuto="0"/>
      <p:bldP spid="281" grpId="14" animBg="1" advAuto="0"/>
      <p:bldP spid="284" grpId="6" animBg="1" advAuto="0"/>
      <p:bldP spid="284" grpId="15" animBg="1" advAuto="0"/>
      <p:bldP spid="287" grpId="7" animBg="1" advAuto="0"/>
      <p:bldP spid="287" grpId="16" animBg="1" advAuto="0"/>
      <p:bldP spid="290" grpId="8" animBg="1" advAuto="0"/>
      <p:bldP spid="290" grpId="17" animBg="1" advAuto="0"/>
      <p:bldP spid="293" grpId="9" animBg="1" advAuto="0"/>
      <p:bldP spid="293" grpId="18" animBg="1" advAuto="0"/>
      <p:bldP spid="296" grpId="10" animBg="1" advAuto="0"/>
      <p:bldP spid="296" grpId="19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Title 1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667512">
              <a:defRPr sz="2900"/>
            </a:lvl1pPr>
          </a:lstStyle>
          <a:p>
            <a:r>
              <a:t>French Money</a:t>
            </a:r>
          </a:p>
        </p:txBody>
      </p:sp>
      <p:pic>
        <p:nvPicPr>
          <p:cNvPr id="299" name="Picture 8" descr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6737" y="1274761"/>
            <a:ext cx="8023226" cy="5046666"/>
          </a:xfrm>
          <a:prstGeom prst="rect">
            <a:avLst/>
          </a:prstGeom>
          <a:ln w="12700">
            <a:miter lim="400000"/>
          </a:ln>
        </p:spPr>
      </p:pic>
      <p:sp>
        <p:nvSpPr>
          <p:cNvPr id="300" name="Rectangle 3"/>
          <p:cNvSpPr/>
          <p:nvPr/>
        </p:nvSpPr>
        <p:spPr>
          <a:xfrm>
            <a:off x="796924" y="1473200"/>
            <a:ext cx="7373940" cy="4616450"/>
          </a:xfrm>
          <a:prstGeom prst="rect">
            <a:avLst/>
          </a:prstGeom>
          <a:solidFill>
            <a:srgbClr val="FFFFFF">
              <a:alpha val="86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sp>
        <p:nvSpPr>
          <p:cNvPr id="301" name="Rectangle 4"/>
          <p:cNvSpPr txBox="1"/>
          <p:nvPr/>
        </p:nvSpPr>
        <p:spPr>
          <a:xfrm>
            <a:off x="2237700" y="1671639"/>
            <a:ext cx="4551121" cy="396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Here are the most common Euro notes:</a:t>
            </a:r>
          </a:p>
        </p:txBody>
      </p:sp>
      <p:grpSp>
        <p:nvGrpSpPr>
          <p:cNvPr id="304" name="Group 36"/>
          <p:cNvGrpSpPr/>
          <p:nvPr/>
        </p:nvGrpSpPr>
        <p:grpSpPr>
          <a:xfrm>
            <a:off x="1527175" y="2390773"/>
            <a:ext cx="2257425" cy="1549315"/>
            <a:chOff x="0" y="-1"/>
            <a:chExt cx="2257425" cy="1549314"/>
          </a:xfrm>
        </p:grpSpPr>
        <p:sp>
          <p:nvSpPr>
            <p:cNvPr id="302" name="Rectangle 13"/>
            <p:cNvSpPr txBox="1"/>
            <p:nvPr/>
          </p:nvSpPr>
          <p:spPr>
            <a:xfrm>
              <a:off x="608647" y="1178477"/>
              <a:ext cx="891959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5 Euros</a:t>
              </a:r>
            </a:p>
          </p:txBody>
        </p:sp>
        <p:pic>
          <p:nvPicPr>
            <p:cNvPr id="303" name="Picture 29" descr="Picture 29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-2"/>
              <a:ext cx="2257425" cy="116427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307" name="Group 37"/>
          <p:cNvGrpSpPr/>
          <p:nvPr/>
        </p:nvGrpSpPr>
        <p:grpSpPr>
          <a:xfrm>
            <a:off x="5248275" y="2363787"/>
            <a:ext cx="2257425" cy="1581056"/>
            <a:chOff x="0" y="-1"/>
            <a:chExt cx="2257425" cy="1581055"/>
          </a:xfrm>
        </p:grpSpPr>
        <p:pic>
          <p:nvPicPr>
            <p:cNvPr id="305" name="Picture 30" descr="Picture 30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-2"/>
              <a:ext cx="2257425" cy="119064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06" name="Rectangle 33"/>
            <p:cNvSpPr txBox="1"/>
            <p:nvPr/>
          </p:nvSpPr>
          <p:spPr>
            <a:xfrm>
              <a:off x="611805" y="1210218"/>
              <a:ext cx="1019095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10 Euros</a:t>
              </a:r>
            </a:p>
          </p:txBody>
        </p:sp>
      </p:grpSp>
      <p:grpSp>
        <p:nvGrpSpPr>
          <p:cNvPr id="310" name="Group 38"/>
          <p:cNvGrpSpPr/>
          <p:nvPr/>
        </p:nvGrpSpPr>
        <p:grpSpPr>
          <a:xfrm>
            <a:off x="1527175" y="4249736"/>
            <a:ext cx="2257425" cy="1623728"/>
            <a:chOff x="0" y="0"/>
            <a:chExt cx="2257425" cy="1623727"/>
          </a:xfrm>
        </p:grpSpPr>
        <p:pic>
          <p:nvPicPr>
            <p:cNvPr id="308" name="Picture 31" descr="Picture 3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-1"/>
              <a:ext cx="2257425" cy="124033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09" name="Rectangle 34"/>
            <p:cNvSpPr txBox="1"/>
            <p:nvPr/>
          </p:nvSpPr>
          <p:spPr>
            <a:xfrm>
              <a:off x="545079" y="1252890"/>
              <a:ext cx="1019096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20 Euros</a:t>
              </a:r>
            </a:p>
          </p:txBody>
        </p:sp>
      </p:grpSp>
      <p:grpSp>
        <p:nvGrpSpPr>
          <p:cNvPr id="313" name="Group 39"/>
          <p:cNvGrpSpPr/>
          <p:nvPr/>
        </p:nvGrpSpPr>
        <p:grpSpPr>
          <a:xfrm>
            <a:off x="5248275" y="4221161"/>
            <a:ext cx="2257425" cy="1639596"/>
            <a:chOff x="0" y="-1"/>
            <a:chExt cx="2257425" cy="1639595"/>
          </a:xfrm>
        </p:grpSpPr>
        <p:pic>
          <p:nvPicPr>
            <p:cNvPr id="311" name="Picture 32" descr="Picture 32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-2"/>
              <a:ext cx="2257425" cy="1268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12" name="Rectangle 35"/>
            <p:cNvSpPr txBox="1"/>
            <p:nvPr/>
          </p:nvSpPr>
          <p:spPr>
            <a:xfrm>
              <a:off x="642357" y="1268758"/>
              <a:ext cx="1019095" cy="3708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8" tIns="45718" rIns="45718" bIns="45718" numCol="1" anchor="t">
              <a:spAutoFit/>
            </a:bodyPr>
            <a:lstStyle>
              <a:lvl1pPr algn="ctr">
                <a:defRPr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50 Euros</a:t>
              </a:r>
            </a:p>
          </p:txBody>
        </p:sp>
      </p:grpSp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1" grpId="1" animBg="1" advAuto="0"/>
      <p:bldP spid="304" grpId="2" animBg="1" advAuto="0"/>
      <p:bldP spid="307" grpId="3" animBg="1" advAuto="0"/>
      <p:bldP spid="310" grpId="4" animBg="1" advAuto="0"/>
      <p:bldP spid="313" grpId="5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" name="Picture 5" descr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9750" y="1346200"/>
            <a:ext cx="8045450" cy="4967288"/>
          </a:xfrm>
          <a:prstGeom prst="rect">
            <a:avLst/>
          </a:prstGeom>
          <a:ln w="12700">
            <a:miter lim="400000"/>
          </a:ln>
        </p:spPr>
      </p:pic>
      <p:sp>
        <p:nvSpPr>
          <p:cNvPr id="316" name="Title 1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667512">
              <a:defRPr sz="2900"/>
            </a:lvl1pPr>
          </a:lstStyle>
          <a:p>
            <a:r>
              <a:t>French Money</a:t>
            </a:r>
          </a:p>
        </p:txBody>
      </p:sp>
      <p:sp>
        <p:nvSpPr>
          <p:cNvPr id="317" name="Rectangle 6"/>
          <p:cNvSpPr/>
          <p:nvPr/>
        </p:nvSpPr>
        <p:spPr>
          <a:xfrm>
            <a:off x="852487" y="1498600"/>
            <a:ext cx="7427911" cy="1397000"/>
          </a:xfrm>
          <a:prstGeom prst="rect">
            <a:avLst/>
          </a:prstGeom>
          <a:solidFill>
            <a:srgbClr val="FFFFFF">
              <a:alpha val="86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sp>
        <p:nvSpPr>
          <p:cNvPr id="318" name="Rectangle 3"/>
          <p:cNvSpPr txBox="1"/>
          <p:nvPr/>
        </p:nvSpPr>
        <p:spPr>
          <a:xfrm>
            <a:off x="898208" y="1612899"/>
            <a:ext cx="7336471" cy="396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Money Match</a:t>
            </a:r>
          </a:p>
        </p:txBody>
      </p:sp>
      <p:sp>
        <p:nvSpPr>
          <p:cNvPr id="319" name="Rectangle 8"/>
          <p:cNvSpPr txBox="1"/>
          <p:nvPr/>
        </p:nvSpPr>
        <p:spPr>
          <a:xfrm>
            <a:off x="1018857" y="2092325"/>
            <a:ext cx="7080885" cy="650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just"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When a money amount is written, the Euro amount is separated with a comma. So 2 Euros and 20 cents would be written as: 2,20 € </a:t>
            </a:r>
          </a:p>
        </p:txBody>
      </p:sp>
      <p:sp>
        <p:nvSpPr>
          <p:cNvPr id="320" name="Rectangle 9"/>
          <p:cNvSpPr/>
          <p:nvPr/>
        </p:nvSpPr>
        <p:spPr>
          <a:xfrm>
            <a:off x="852487" y="3063874"/>
            <a:ext cx="7427911" cy="3090867"/>
          </a:xfrm>
          <a:prstGeom prst="rect">
            <a:avLst/>
          </a:prstGeom>
          <a:solidFill>
            <a:srgbClr val="FFFFFF">
              <a:alpha val="86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pic>
        <p:nvPicPr>
          <p:cNvPr id="321" name="Picture 11" descr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0462" flipH="1">
            <a:off x="1371600" y="3067050"/>
            <a:ext cx="1854201" cy="2170116"/>
          </a:xfrm>
          <a:prstGeom prst="rect">
            <a:avLst/>
          </a:prstGeom>
          <a:ln w="12700">
            <a:miter lim="400000"/>
          </a:ln>
        </p:spPr>
      </p:pic>
      <p:sp>
        <p:nvSpPr>
          <p:cNvPr id="322" name="Rectangle 12"/>
          <p:cNvSpPr txBox="1"/>
          <p:nvPr/>
        </p:nvSpPr>
        <p:spPr>
          <a:xfrm rot="20408289">
            <a:off x="960010" y="4002106"/>
            <a:ext cx="2037401" cy="523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8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9,30 €</a:t>
            </a:r>
          </a:p>
        </p:txBody>
      </p:sp>
      <p:sp>
        <p:nvSpPr>
          <p:cNvPr id="323" name="Rectangle 13"/>
          <p:cNvSpPr txBox="1"/>
          <p:nvPr/>
        </p:nvSpPr>
        <p:spPr>
          <a:xfrm>
            <a:off x="3152456" y="3390901"/>
            <a:ext cx="5082227" cy="701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This money amount could be </a:t>
            </a:r>
            <a:br/>
            <a:r>
              <a:t>paid with the following:</a:t>
            </a:r>
          </a:p>
        </p:txBody>
      </p:sp>
      <p:pic>
        <p:nvPicPr>
          <p:cNvPr id="324" name="Picture 14" descr="Picture 1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13715">
            <a:off x="5762625" y="4521200"/>
            <a:ext cx="2125666" cy="1095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325" name="Picture 15" descr="Pictur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30712" y="5160962"/>
            <a:ext cx="833440" cy="838203"/>
          </a:xfrm>
          <a:prstGeom prst="rect">
            <a:avLst/>
          </a:prstGeom>
          <a:ln w="12700">
            <a:miter lim="400000"/>
          </a:ln>
        </p:spPr>
      </p:pic>
      <p:pic>
        <p:nvPicPr>
          <p:cNvPr id="326" name="Picture 17" descr="Picture 1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0247">
            <a:off x="3662362" y="4999037"/>
            <a:ext cx="703265" cy="701678"/>
          </a:xfrm>
          <a:prstGeom prst="rect">
            <a:avLst/>
          </a:prstGeom>
          <a:ln w="12700">
            <a:miter lim="400000"/>
          </a:ln>
        </p:spPr>
      </p:pic>
      <p:pic>
        <p:nvPicPr>
          <p:cNvPr id="327" name="Picture 18" descr="Picture 1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0592480">
            <a:off x="2938463" y="4600573"/>
            <a:ext cx="704853" cy="700091"/>
          </a:xfrm>
          <a:prstGeom prst="rect">
            <a:avLst/>
          </a:prstGeom>
          <a:ln w="12700">
            <a:miter lim="400000"/>
          </a:ln>
        </p:spPr>
      </p:pic>
      <p:pic>
        <p:nvPicPr>
          <p:cNvPr id="328" name="Picture 19" descr="Picture 1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398713" y="5210173"/>
            <a:ext cx="703265" cy="700091"/>
          </a:xfrm>
          <a:prstGeom prst="rect">
            <a:avLst/>
          </a:prstGeom>
          <a:ln w="12700">
            <a:miter lim="400000"/>
          </a:ln>
        </p:spPr>
      </p:pic>
      <p:pic>
        <p:nvPicPr>
          <p:cNvPr id="329" name="Picture 20" descr="Picture 2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1061219">
            <a:off x="3200400" y="5272085"/>
            <a:ext cx="703265" cy="701678"/>
          </a:xfrm>
          <a:prstGeom prst="rect">
            <a:avLst/>
          </a:prstGeom>
          <a:ln w="12700">
            <a:miter lim="400000"/>
          </a:ln>
        </p:spPr>
      </p:pic>
      <p:pic>
        <p:nvPicPr>
          <p:cNvPr id="330" name="Picture 21" descr="Picture 2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43462" y="4337048"/>
            <a:ext cx="788990" cy="779466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grpId="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fill="hold" grpId="9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fill="hold" grpId="1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fill="hold" grpId="1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1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fill="hold" grpId="12" nodeType="after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5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"/>
                            </p:stCondLst>
                            <p:childTnLst>
                              <p:par>
                                <p:cTn id="58" presetID="10" presetClass="entr" fill="hold" grpId="13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"/>
                            </p:stCondLst>
                            <p:childTnLst>
                              <p:par>
                                <p:cTn id="62" presetID="10" presetClass="entr" fill="hold" grpId="14" nodeType="afterEffect">
                                  <p:stCondLst>
                                    <p:cond delay="5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fill="hold" grpId="1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8" dur="500" fill="hold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xit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2" dur="500" fill="hold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0" presetClass="exit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6" dur="500" fill="hold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10" presetClass="exit" fill="hold" grpId="1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0" dur="500" fill="hold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0" presetClass="exit" fill="hold" grpId="1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4" dur="500" fill="hold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500"/>
                            </p:stCondLst>
                            <p:childTnLst>
                              <p:par>
                                <p:cTn id="87" presetID="10" presetClass="exit" fill="hold" grpId="2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8" dur="500" fill="hold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10" presetClass="exit" fill="hold" grpId="2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2" dur="500" fill="hold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500"/>
                            </p:stCondLst>
                            <p:childTnLst>
                              <p:par>
                                <p:cTn id="95" presetID="10" presetClass="exit" fill="hold" grpId="2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6" dur="500" fill="hold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10" presetClass="exit" fill="hold" grpId="2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0" dur="500" fill="hold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500"/>
                            </p:stCondLst>
                            <p:childTnLst>
                              <p:par>
                                <p:cTn id="103" presetID="10" presetClass="exit" fill="hold" grpId="2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4" dur="500" fill="hold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0"/>
                            </p:stCondLst>
                            <p:childTnLst>
                              <p:par>
                                <p:cTn id="107" presetID="10" presetClass="exit" fill="hold" grpId="2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8" dur="500" fill="hold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1" presetID="10" presetClass="exit" fill="hold" grpId="2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2" dur="500" fill="hold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" grpId="2" animBg="1" advAuto="0"/>
      <p:bldP spid="318" grpId="1" animBg="1" advAuto="0"/>
      <p:bldP spid="318" grpId="15" animBg="1" advAuto="0"/>
      <p:bldP spid="319" grpId="3" animBg="1" advAuto="0"/>
      <p:bldP spid="319" grpId="16" animBg="1" advAuto="0"/>
      <p:bldP spid="320" grpId="4" animBg="1" advAuto="0"/>
      <p:bldP spid="321" grpId="5" animBg="1" advAuto="0"/>
      <p:bldP spid="321" grpId="17" animBg="1" advAuto="0"/>
      <p:bldP spid="322" grpId="6" animBg="1" advAuto="0"/>
      <p:bldP spid="322" grpId="18" animBg="1" advAuto="0"/>
      <p:bldP spid="323" grpId="7" animBg="1" advAuto="0"/>
      <p:bldP spid="323" grpId="19" animBg="1" advAuto="0"/>
      <p:bldP spid="324" grpId="8" animBg="1" advAuto="0"/>
      <p:bldP spid="324" grpId="20" animBg="1" advAuto="0"/>
      <p:bldP spid="325" grpId="10" animBg="1" advAuto="0"/>
      <p:bldP spid="325" grpId="22" animBg="1" advAuto="0"/>
      <p:bldP spid="326" grpId="11" animBg="1" advAuto="0"/>
      <p:bldP spid="326" grpId="23" animBg="1" advAuto="0"/>
      <p:bldP spid="327" grpId="13" animBg="1" advAuto="0"/>
      <p:bldP spid="327" grpId="25" animBg="1" advAuto="0"/>
      <p:bldP spid="328" grpId="14" animBg="1" advAuto="0"/>
      <p:bldP spid="328" grpId="26" animBg="1" advAuto="0"/>
      <p:bldP spid="329" grpId="12" animBg="1" advAuto="0"/>
      <p:bldP spid="329" grpId="24" animBg="1" advAuto="0"/>
      <p:bldP spid="330" grpId="9" animBg="1" advAuto="0"/>
      <p:bldP spid="330" grpId="21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Picture 5" descr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9750" y="1346200"/>
            <a:ext cx="8045450" cy="4967288"/>
          </a:xfrm>
          <a:prstGeom prst="rect">
            <a:avLst/>
          </a:prstGeom>
          <a:ln w="12700">
            <a:miter lim="400000"/>
          </a:ln>
        </p:spPr>
      </p:pic>
      <p:sp>
        <p:nvSpPr>
          <p:cNvPr id="333" name="Title 1"/>
          <p:cNvSpPr txBox="1">
            <a:spLocks noGrp="1"/>
          </p:cNvSpPr>
          <p:nvPr>
            <p:ph type="title"/>
          </p:nvPr>
        </p:nvSpPr>
        <p:spPr>
          <a:xfrm>
            <a:off x="485256" y="507480"/>
            <a:ext cx="8163963" cy="937665"/>
          </a:xfrm>
          <a:prstGeom prst="rect">
            <a:avLst/>
          </a:prstGeom>
        </p:spPr>
        <p:txBody>
          <a:bodyPr/>
          <a:lstStyle>
            <a:lvl1pPr defTabSz="667512">
              <a:defRPr sz="2900"/>
            </a:lvl1pPr>
          </a:lstStyle>
          <a:p>
            <a:r>
              <a:t>French Money</a:t>
            </a:r>
          </a:p>
        </p:txBody>
      </p:sp>
      <p:sp>
        <p:nvSpPr>
          <p:cNvPr id="334" name="Rectangle 6"/>
          <p:cNvSpPr/>
          <p:nvPr/>
        </p:nvSpPr>
        <p:spPr>
          <a:xfrm>
            <a:off x="852487" y="1498600"/>
            <a:ext cx="7427911" cy="1397000"/>
          </a:xfrm>
          <a:prstGeom prst="rect">
            <a:avLst/>
          </a:prstGeom>
          <a:solidFill>
            <a:srgbClr val="FFFFFF">
              <a:alpha val="86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sp>
        <p:nvSpPr>
          <p:cNvPr id="335" name="Rectangle 3"/>
          <p:cNvSpPr txBox="1"/>
          <p:nvPr/>
        </p:nvSpPr>
        <p:spPr>
          <a:xfrm>
            <a:off x="898208" y="1808164"/>
            <a:ext cx="7336471" cy="701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sz="2000"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Use the replica Euro coins/notes, to make </a:t>
            </a:r>
            <a:br/>
            <a:r>
              <a:t>the following amounts:</a:t>
            </a:r>
          </a:p>
        </p:txBody>
      </p:sp>
      <p:sp>
        <p:nvSpPr>
          <p:cNvPr id="336" name="Rectangle 9"/>
          <p:cNvSpPr/>
          <p:nvPr/>
        </p:nvSpPr>
        <p:spPr>
          <a:xfrm>
            <a:off x="852487" y="3063874"/>
            <a:ext cx="7427911" cy="3090867"/>
          </a:xfrm>
          <a:prstGeom prst="rect">
            <a:avLst/>
          </a:prstGeom>
          <a:solidFill>
            <a:srgbClr val="FFFFFF">
              <a:alpha val="86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grpSp>
        <p:nvGrpSpPr>
          <p:cNvPr id="339" name="Group 1"/>
          <p:cNvGrpSpPr/>
          <p:nvPr/>
        </p:nvGrpSpPr>
        <p:grpSpPr>
          <a:xfrm>
            <a:off x="842296" y="3236583"/>
            <a:ext cx="2726576" cy="2824822"/>
            <a:chOff x="-1" y="0"/>
            <a:chExt cx="2726574" cy="2824820"/>
          </a:xfrm>
        </p:grpSpPr>
        <p:pic>
          <p:nvPicPr>
            <p:cNvPr id="337" name="Picture 11" descr="Picture 1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940462" flipH="1">
              <a:off x="436730" y="327352"/>
              <a:ext cx="1853112" cy="217011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38" name="Rectangle 12"/>
            <p:cNvSpPr txBox="1"/>
            <p:nvPr/>
          </p:nvSpPr>
          <p:spPr>
            <a:xfrm rot="20408289">
              <a:off x="67024" y="1237266"/>
              <a:ext cx="2037821" cy="5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ctr">
                <a:defRPr sz="2800">
                  <a:latin typeface="Twinkl SemiBold"/>
                  <a:ea typeface="Twinkl SemiBold"/>
                  <a:cs typeface="Twinkl SemiBold"/>
                  <a:sym typeface="Twinkl SemiBold"/>
                </a:defRPr>
              </a:lvl1pPr>
            </a:lstStyle>
            <a:p>
              <a:r>
                <a:t>6,10 €</a:t>
              </a:r>
            </a:p>
          </p:txBody>
        </p:sp>
      </p:grpSp>
      <p:grpSp>
        <p:nvGrpSpPr>
          <p:cNvPr id="342" name="Group 4"/>
          <p:cNvGrpSpPr/>
          <p:nvPr/>
        </p:nvGrpSpPr>
        <p:grpSpPr>
          <a:xfrm>
            <a:off x="3128295" y="3236583"/>
            <a:ext cx="2726577" cy="2824823"/>
            <a:chOff x="0" y="0"/>
            <a:chExt cx="2726575" cy="2824822"/>
          </a:xfrm>
        </p:grpSpPr>
        <p:pic>
          <p:nvPicPr>
            <p:cNvPr id="340" name="Picture 22" descr="Picture 22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940462" flipH="1">
              <a:off x="436731" y="327352"/>
              <a:ext cx="1853113" cy="217011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41" name="Rectangle 23"/>
            <p:cNvSpPr txBox="1"/>
            <p:nvPr/>
          </p:nvSpPr>
          <p:spPr>
            <a:xfrm rot="20408289">
              <a:off x="92426" y="1220332"/>
              <a:ext cx="2037823" cy="5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ctr">
                <a:defRPr sz="2800">
                  <a:latin typeface="Twinkl SemiBold"/>
                  <a:ea typeface="Twinkl SemiBold"/>
                  <a:cs typeface="Twinkl SemiBold"/>
                  <a:sym typeface="Twinkl SemiBold"/>
                </a:defRPr>
              </a:lvl1pPr>
            </a:lstStyle>
            <a:p>
              <a:r>
                <a:t>7,25 €</a:t>
              </a:r>
            </a:p>
          </p:txBody>
        </p:sp>
      </p:grpSp>
      <p:grpSp>
        <p:nvGrpSpPr>
          <p:cNvPr id="345" name="Group 7"/>
          <p:cNvGrpSpPr/>
          <p:nvPr/>
        </p:nvGrpSpPr>
        <p:grpSpPr>
          <a:xfrm>
            <a:off x="5421430" y="3236349"/>
            <a:ext cx="2727312" cy="2825289"/>
            <a:chOff x="-1" y="0"/>
            <a:chExt cx="2727311" cy="2825287"/>
          </a:xfrm>
        </p:grpSpPr>
        <p:pic>
          <p:nvPicPr>
            <p:cNvPr id="343" name="Picture 24" descr="Picture 24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940462" flipH="1">
              <a:off x="436663" y="327585"/>
              <a:ext cx="1853983" cy="217011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44" name="Rectangle 25"/>
            <p:cNvSpPr txBox="1"/>
            <p:nvPr/>
          </p:nvSpPr>
          <p:spPr>
            <a:xfrm rot="20408289">
              <a:off x="83704" y="1229032"/>
              <a:ext cx="2038823" cy="5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ctr">
                <a:defRPr sz="2800">
                  <a:latin typeface="Twinkl SemiBold"/>
                  <a:ea typeface="Twinkl SemiBold"/>
                  <a:cs typeface="Twinkl SemiBold"/>
                  <a:sym typeface="Twinkl SemiBold"/>
                </a:defRPr>
              </a:lvl1pPr>
            </a:lstStyle>
            <a:p>
              <a:r>
                <a:t>21,05 €</a:t>
              </a:r>
            </a:p>
          </p:txBody>
        </p:sp>
      </p:grpSp>
      <p:pic>
        <p:nvPicPr>
          <p:cNvPr id="346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524547" y="603967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" fill="hold"/>
                                        <p:tgtEl>
                                          <p:spTgt spid="3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7" fill="hold" display="0">
                  <p:stCondLst>
                    <p:cond delay="indefinite"/>
                  </p:stCondLst>
                </p:cTn>
                <p:tgtEl>
                  <p:spTgt spid="346"/>
                </p:tgtEl>
              </p:cMediaNode>
            </p:audio>
          </p:childTnLst>
        </p:cTn>
      </p:par>
    </p:tnLst>
    <p:bldLst>
      <p:bldP spid="335" grpId="1" animBg="1" advAuto="0"/>
      <p:bldP spid="339" grpId="2" animBg="1" advAuto="0"/>
      <p:bldP spid="342" grpId="3" animBg="1" advAuto="0"/>
      <p:bldP spid="345" grpId="4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Rectangle 8"/>
          <p:cNvSpPr/>
          <p:nvPr/>
        </p:nvSpPr>
        <p:spPr>
          <a:xfrm>
            <a:off x="2184397" y="1811338"/>
            <a:ext cx="6011869" cy="504828"/>
          </a:xfrm>
          <a:prstGeom prst="rect">
            <a:avLst/>
          </a:prstGeom>
          <a:solidFill>
            <a:srgbClr val="D7E3B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sp>
        <p:nvSpPr>
          <p:cNvPr id="349" name="Title 1"/>
          <p:cNvSpPr txBox="1">
            <a:spLocks noGrp="1"/>
          </p:cNvSpPr>
          <p:nvPr>
            <p:ph type="title"/>
          </p:nvPr>
        </p:nvSpPr>
        <p:spPr>
          <a:xfrm>
            <a:off x="485256" y="609080"/>
            <a:ext cx="8163963" cy="937665"/>
          </a:xfrm>
          <a:prstGeom prst="rect">
            <a:avLst/>
          </a:prstGeom>
        </p:spPr>
        <p:txBody>
          <a:bodyPr/>
          <a:lstStyle/>
          <a:p>
            <a:pPr defTabSz="438911">
              <a:defRPr sz="1900"/>
            </a:pPr>
            <a:r>
              <a:t>C’est combien ?</a:t>
            </a:r>
            <a:br/>
            <a:r>
              <a:rPr sz="1100"/>
              <a:t>How Much is That?</a:t>
            </a:r>
          </a:p>
        </p:txBody>
      </p:sp>
      <p:pic>
        <p:nvPicPr>
          <p:cNvPr id="350" name="Picture 2" descr="Picture 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0462" flipH="1">
            <a:off x="930274" y="1052512"/>
            <a:ext cx="1985967" cy="2325690"/>
          </a:xfrm>
          <a:prstGeom prst="rect">
            <a:avLst/>
          </a:prstGeom>
          <a:ln w="12700">
            <a:miter lim="400000"/>
          </a:ln>
        </p:spPr>
      </p:pic>
      <p:sp>
        <p:nvSpPr>
          <p:cNvPr id="351" name="Rectangle 3"/>
          <p:cNvSpPr txBox="1"/>
          <p:nvPr/>
        </p:nvSpPr>
        <p:spPr>
          <a:xfrm rot="20408289">
            <a:off x="533242" y="2044671"/>
            <a:ext cx="2189800" cy="523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8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2,30 €</a:t>
            </a:r>
          </a:p>
        </p:txBody>
      </p:sp>
      <p:pic>
        <p:nvPicPr>
          <p:cNvPr id="352" name="Picture 4" descr="Picture 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02387" y="2770188"/>
            <a:ext cx="2243140" cy="3638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353" name="Picture 5" descr="Picture 5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9238" y="2708275"/>
            <a:ext cx="4003678" cy="938213"/>
          </a:xfrm>
          <a:prstGeom prst="rect">
            <a:avLst/>
          </a:prstGeom>
          <a:ln w="12700">
            <a:miter lim="400000"/>
          </a:ln>
        </p:spPr>
      </p:pic>
      <p:sp>
        <p:nvSpPr>
          <p:cNvPr id="354" name="Rectangle 7"/>
          <p:cNvSpPr txBox="1"/>
          <p:nvPr/>
        </p:nvSpPr>
        <p:spPr>
          <a:xfrm>
            <a:off x="3550918" y="1870075"/>
            <a:ext cx="3763634" cy="370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There are 2 ways this could be said:</a:t>
            </a:r>
          </a:p>
        </p:txBody>
      </p:sp>
      <p:sp>
        <p:nvSpPr>
          <p:cNvPr id="355" name="Rectangle 10"/>
          <p:cNvSpPr txBox="1"/>
          <p:nvPr/>
        </p:nvSpPr>
        <p:spPr>
          <a:xfrm>
            <a:off x="3233420" y="2878139"/>
            <a:ext cx="3424790" cy="4597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2400">
                <a:solidFill>
                  <a:srgbClr val="6F9332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C’est deux euros trente. </a:t>
            </a:r>
          </a:p>
        </p:txBody>
      </p:sp>
      <p:pic>
        <p:nvPicPr>
          <p:cNvPr id="356" name="Picture 11" descr="Picture 1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448866" y="3001302"/>
            <a:ext cx="3208735" cy="34079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0481" y="21600"/>
                </a:lnTo>
                <a:cubicBezTo>
                  <a:pt x="21100" y="21600"/>
                  <a:pt x="21600" y="21126"/>
                  <a:pt x="21600" y="20544"/>
                </a:cubicBez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pic>
        <p:nvPicPr>
          <p:cNvPr id="357" name="Picture 12" descr="Picture 12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6375" y="4210050"/>
            <a:ext cx="3392488" cy="1254125"/>
          </a:xfrm>
          <a:prstGeom prst="rect">
            <a:avLst/>
          </a:prstGeom>
          <a:ln w="12700">
            <a:miter lim="400000"/>
          </a:ln>
        </p:spPr>
      </p:pic>
      <p:sp>
        <p:nvSpPr>
          <p:cNvPr id="358" name="Rectangle 13"/>
          <p:cNvSpPr txBox="1"/>
          <p:nvPr/>
        </p:nvSpPr>
        <p:spPr>
          <a:xfrm>
            <a:off x="4398643" y="3692526"/>
            <a:ext cx="375153" cy="4597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24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or</a:t>
            </a:r>
          </a:p>
        </p:txBody>
      </p:sp>
      <p:sp>
        <p:nvSpPr>
          <p:cNvPr id="359" name="Rectangle 14"/>
          <p:cNvSpPr txBox="1"/>
          <p:nvPr/>
        </p:nvSpPr>
        <p:spPr>
          <a:xfrm>
            <a:off x="3239767" y="4483101"/>
            <a:ext cx="2611445" cy="828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>
              <a:defRPr sz="2400">
                <a:solidFill>
                  <a:srgbClr val="6F9332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C’est deux euros </a:t>
            </a:r>
            <a:br/>
            <a:r>
              <a:t>et trente centimes.</a:t>
            </a:r>
          </a:p>
        </p:txBody>
      </p:sp>
      <p:sp>
        <p:nvSpPr>
          <p:cNvPr id="360" name="Rectangle 15"/>
          <p:cNvSpPr txBox="1"/>
          <p:nvPr/>
        </p:nvSpPr>
        <p:spPr>
          <a:xfrm>
            <a:off x="3396932" y="5695949"/>
            <a:ext cx="2864488" cy="650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For the rest of this lesson we will use the first way.</a:t>
            </a:r>
          </a:p>
        </p:txBody>
      </p:sp>
      <p:pic>
        <p:nvPicPr>
          <p:cNvPr id="361" name="Pairs" descr="Pairs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64" name="Group 17"/>
          <p:cNvGrpSpPr/>
          <p:nvPr/>
        </p:nvGrpSpPr>
        <p:grpSpPr>
          <a:xfrm>
            <a:off x="1157285" y="728659"/>
            <a:ext cx="1519243" cy="752193"/>
            <a:chOff x="-1" y="-1"/>
            <a:chExt cx="1519242" cy="752191"/>
          </a:xfrm>
        </p:grpSpPr>
        <p:sp>
          <p:nvSpPr>
            <p:cNvPr id="362" name="Rectangle 18"/>
            <p:cNvSpPr/>
            <p:nvPr/>
          </p:nvSpPr>
          <p:spPr>
            <a:xfrm>
              <a:off x="-2" y="-2"/>
              <a:ext cx="1519244" cy="654056"/>
            </a:xfrm>
            <a:prstGeom prst="rect">
              <a:avLst/>
            </a:prstGeom>
            <a:solidFill>
              <a:srgbClr val="FF7E00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363" name="TextBox 10"/>
            <p:cNvSpPr txBox="1"/>
            <p:nvPr/>
          </p:nvSpPr>
          <p:spPr>
            <a:xfrm>
              <a:off x="278493" y="51154"/>
              <a:ext cx="1195028" cy="7010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ctr">
                <a:defRPr sz="1000"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Click play buttons throughout to hear phrases and words.</a:t>
              </a:r>
            </a:p>
          </p:txBody>
        </p:sp>
      </p:grpSp>
      <p:pic>
        <p:nvPicPr>
          <p:cNvPr id="365" name="Play" descr="Play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412" y="612775"/>
            <a:ext cx="831851" cy="831850"/>
          </a:xfrm>
          <a:prstGeom prst="rect">
            <a:avLst/>
          </a:prstGeom>
          <a:ln w="12700">
            <a:miter lim="400000"/>
          </a:ln>
        </p:spPr>
      </p:pic>
      <p:pic>
        <p:nvPicPr>
          <p:cNvPr id="366" name="1" descr="1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8938" y="2976563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367" name="2" descr="2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0838" y="4800600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368" name="Picture 23" descr="Picture 23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6631781" y="759881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69" name="Picture 24" descr="Picture 24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567363" y="639231"/>
            <a:ext cx="571500" cy="571501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3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grpId="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" fill="hold"/>
                                        <p:tgtEl>
                                          <p:spTgt spid="3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fill="hold" grpId="1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52" fill="hold" display="0">
                  <p:stCondLst>
                    <p:cond delay="indefinite"/>
                  </p:stCondLst>
                </p:cTn>
                <p:tgtEl>
                  <p:spTgt spid="368"/>
                </p:tgtEl>
              </p:cMediaNode>
            </p:audio>
            <p:audio>
              <p:cMediaNode vol="80000" showWhenStopped="0">
                <p:cTn id="53" fill="hold" display="0">
                  <p:stCondLst>
                    <p:cond delay="indefinite"/>
                  </p:stCondLst>
                </p:cTn>
                <p:tgtEl>
                  <p:spTgt spid="369"/>
                </p:tgtEl>
              </p:cMediaNode>
            </p:audio>
          </p:childTnLst>
        </p:cTn>
      </p:par>
    </p:tnLst>
    <p:bldLst>
      <p:bldP spid="352" grpId="1" animBg="1" advAuto="0"/>
      <p:bldP spid="353" grpId="4" animBg="1" advAuto="0"/>
      <p:bldP spid="355" grpId="3" animBg="1" advAuto="0"/>
      <p:bldP spid="356" grpId="8" animBg="1" advAuto="0"/>
      <p:bldP spid="357" grpId="11" animBg="1" advAuto="0"/>
      <p:bldP spid="358" grpId="6" animBg="1" advAuto="0"/>
      <p:bldP spid="359" grpId="10" animBg="1" advAuto="0"/>
      <p:bldP spid="360" grpId="12" animBg="1" advAuto="0"/>
      <p:bldP spid="366" grpId="5" animBg="1" advAuto="0"/>
      <p:bldP spid="367" grpId="9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" name="Picture 2" descr="Picture 2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1337" y="1566861"/>
            <a:ext cx="8051801" cy="4722816"/>
          </a:xfrm>
          <a:prstGeom prst="rect">
            <a:avLst/>
          </a:prstGeom>
          <a:ln w="12700">
            <a:miter lim="400000"/>
          </a:ln>
        </p:spPr>
      </p:pic>
      <p:sp>
        <p:nvSpPr>
          <p:cNvPr id="372" name="Title 1"/>
          <p:cNvSpPr txBox="1">
            <a:spLocks noGrp="1"/>
          </p:cNvSpPr>
          <p:nvPr>
            <p:ph type="title"/>
          </p:nvPr>
        </p:nvSpPr>
        <p:spPr>
          <a:xfrm>
            <a:off x="485256" y="609080"/>
            <a:ext cx="8163963" cy="937665"/>
          </a:xfrm>
          <a:prstGeom prst="rect">
            <a:avLst/>
          </a:prstGeom>
        </p:spPr>
        <p:txBody>
          <a:bodyPr/>
          <a:lstStyle/>
          <a:p>
            <a:pPr defTabSz="438911">
              <a:defRPr sz="1900"/>
            </a:pPr>
            <a:r>
              <a:t>C’est combien ?</a:t>
            </a:r>
            <a:br/>
            <a:r>
              <a:rPr sz="1100"/>
              <a:t>How Much is That?</a:t>
            </a:r>
          </a:p>
        </p:txBody>
      </p:sp>
      <p:pic>
        <p:nvPicPr>
          <p:cNvPr id="373" name="Pairs" descr="Pairs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374" name="Rectangle 5"/>
          <p:cNvSpPr/>
          <p:nvPr/>
        </p:nvSpPr>
        <p:spPr>
          <a:xfrm>
            <a:off x="852487" y="1676400"/>
            <a:ext cx="7427911" cy="4470400"/>
          </a:xfrm>
          <a:prstGeom prst="rect">
            <a:avLst/>
          </a:prstGeom>
          <a:solidFill>
            <a:srgbClr val="FFFFFF">
              <a:alpha val="86000"/>
            </a:srgbClr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pic>
        <p:nvPicPr>
          <p:cNvPr id="375" name="Picture 6" descr="Picture 6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82750" y="1809750"/>
            <a:ext cx="5765800" cy="433705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79" name="Group 21"/>
          <p:cNvGrpSpPr/>
          <p:nvPr/>
        </p:nvGrpSpPr>
        <p:grpSpPr>
          <a:xfrm>
            <a:off x="1489492" y="3421062"/>
            <a:ext cx="2523710" cy="2138826"/>
            <a:chOff x="0" y="0"/>
            <a:chExt cx="2523708" cy="2138825"/>
          </a:xfrm>
        </p:grpSpPr>
        <p:pic>
          <p:nvPicPr>
            <p:cNvPr id="376" name="Picture 7" descr="Picture 7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51992" y="-1"/>
              <a:ext cx="1671716" cy="180183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77" name="Picture 9" descr="Picture 9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250403" y="662157"/>
              <a:ext cx="1034861" cy="121094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78" name="Rectangle 10"/>
            <p:cNvSpPr txBox="1"/>
            <p:nvPr/>
          </p:nvSpPr>
          <p:spPr>
            <a:xfrm rot="18456367">
              <a:off x="-159611" y="1176382"/>
              <a:ext cx="1624359" cy="396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ctr">
                <a:defRPr sz="2000">
                  <a:latin typeface="Twinkl SemiBold"/>
                  <a:ea typeface="Twinkl SemiBold"/>
                  <a:cs typeface="Twinkl SemiBold"/>
                  <a:sym typeface="Twinkl SemiBold"/>
                </a:defRPr>
              </a:lvl1pPr>
            </a:lstStyle>
            <a:p>
              <a:r>
                <a:t>1,15 €</a:t>
              </a:r>
            </a:p>
          </p:txBody>
        </p:sp>
      </p:grpSp>
      <p:grpSp>
        <p:nvGrpSpPr>
          <p:cNvPr id="383" name="Group 24"/>
          <p:cNvGrpSpPr/>
          <p:nvPr/>
        </p:nvGrpSpPr>
        <p:grpSpPr>
          <a:xfrm>
            <a:off x="4946092" y="2997198"/>
            <a:ext cx="1764275" cy="3362691"/>
            <a:chOff x="0" y="0"/>
            <a:chExt cx="1764273" cy="3362689"/>
          </a:xfrm>
        </p:grpSpPr>
        <p:pic>
          <p:nvPicPr>
            <p:cNvPr id="380" name="Picture 12" descr="Picture 12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194229" y="1834738"/>
              <a:ext cx="1133803" cy="132685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81" name="Rectangle 13"/>
            <p:cNvSpPr txBox="1"/>
            <p:nvPr/>
          </p:nvSpPr>
          <p:spPr>
            <a:xfrm rot="18456367">
              <a:off x="-159736" y="2399992"/>
              <a:ext cx="1625000" cy="396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ctr">
                <a:defRPr sz="2000">
                  <a:latin typeface="Twinkl SemiBold"/>
                  <a:ea typeface="Twinkl SemiBold"/>
                  <a:cs typeface="Twinkl SemiBold"/>
                  <a:sym typeface="Twinkl SemiBold"/>
                </a:defRPr>
              </a:lvl1pPr>
            </a:lstStyle>
            <a:p>
              <a:r>
                <a:t>30,05 €</a:t>
              </a:r>
            </a:p>
          </p:txBody>
        </p:sp>
        <p:pic>
          <p:nvPicPr>
            <p:cNvPr id="382" name="Picture 11" descr="Picture 11"/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85059" y="-1"/>
              <a:ext cx="679214" cy="22257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387" name="Group 22"/>
          <p:cNvGrpSpPr/>
          <p:nvPr/>
        </p:nvGrpSpPr>
        <p:grpSpPr>
          <a:xfrm>
            <a:off x="3075155" y="3836987"/>
            <a:ext cx="2681124" cy="2561024"/>
            <a:chOff x="-1" y="0"/>
            <a:chExt cx="2681122" cy="2561023"/>
          </a:xfrm>
        </p:grpSpPr>
        <p:pic>
          <p:nvPicPr>
            <p:cNvPr id="384" name="Picture 14" descr="Picture 14"/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38779" y="-1"/>
              <a:ext cx="1642343" cy="159175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85" name="Picture 15" descr="Picture 15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250654" y="1083709"/>
              <a:ext cx="1034818" cy="121149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86" name="Rectangle 16"/>
            <p:cNvSpPr txBox="1"/>
            <p:nvPr/>
          </p:nvSpPr>
          <p:spPr>
            <a:xfrm rot="18456367">
              <a:off x="-159765" y="1598267"/>
              <a:ext cx="1625148" cy="396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ctr">
                <a:defRPr sz="2000">
                  <a:latin typeface="Twinkl SemiBold"/>
                  <a:ea typeface="Twinkl SemiBold"/>
                  <a:cs typeface="Twinkl SemiBold"/>
                  <a:sym typeface="Twinkl SemiBold"/>
                </a:defRPr>
              </a:lvl1pPr>
            </a:lstStyle>
            <a:p>
              <a:r>
                <a:t>9,10 €</a:t>
              </a:r>
            </a:p>
          </p:txBody>
        </p:sp>
      </p:grpSp>
      <p:sp>
        <p:nvSpPr>
          <p:cNvPr id="388" name="Rectangle 17"/>
          <p:cNvSpPr/>
          <p:nvPr/>
        </p:nvSpPr>
        <p:spPr>
          <a:xfrm>
            <a:off x="2316163" y="2084388"/>
            <a:ext cx="4500564" cy="506415"/>
          </a:xfrm>
          <a:prstGeom prst="rect">
            <a:avLst/>
          </a:prstGeom>
          <a:solidFill>
            <a:srgbClr val="D7E3B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sp>
        <p:nvSpPr>
          <p:cNvPr id="389" name="TextBox 20"/>
          <p:cNvSpPr txBox="1"/>
          <p:nvPr/>
        </p:nvSpPr>
        <p:spPr>
          <a:xfrm>
            <a:off x="2361881" y="2160589"/>
            <a:ext cx="4409127" cy="370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C’est un euro quinze.</a:t>
            </a:r>
          </a:p>
        </p:txBody>
      </p:sp>
      <p:sp>
        <p:nvSpPr>
          <p:cNvPr id="390" name="TextBox 23"/>
          <p:cNvSpPr txBox="1"/>
          <p:nvPr/>
        </p:nvSpPr>
        <p:spPr>
          <a:xfrm>
            <a:off x="2361881" y="2162175"/>
            <a:ext cx="4409127" cy="370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C’est neuf euros dix.</a:t>
            </a:r>
          </a:p>
        </p:txBody>
      </p:sp>
      <p:sp>
        <p:nvSpPr>
          <p:cNvPr id="391" name="TextBox 25"/>
          <p:cNvSpPr txBox="1"/>
          <p:nvPr/>
        </p:nvSpPr>
        <p:spPr>
          <a:xfrm>
            <a:off x="2387281" y="2160589"/>
            <a:ext cx="4407539" cy="370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C’est trente euros cinq.</a:t>
            </a:r>
          </a:p>
        </p:txBody>
      </p:sp>
      <p:pic>
        <p:nvPicPr>
          <p:cNvPr id="392" name="1" descr="1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7050" y="2219325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393" name="2" descr="2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7050" y="2217738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394" name="3" descr="3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7050" y="2217738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395" name="Picture 29" descr="Picture 29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5680123" y="718391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96" name="Picture 30" descr="Picture 30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7166434" y="743662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97" name="Picture 31" descr="Picture 31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6424616" y="712156"/>
            <a:ext cx="571501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" fill="hold"/>
                                        <p:tgtEl>
                                          <p:spTgt spid="39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grpId="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500" fill="hold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xit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500" fill="hold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" fill="hold"/>
                                        <p:tgtEl>
                                          <p:spTgt spid="3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fill="hold" grpId="1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2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6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fill="hold" grpId="1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1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1" fill="hold"/>
                                        <p:tgtEl>
                                          <p:spTgt spid="3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0" presetClass="exit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8" dur="500" fill="hold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0" presetClass="exit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2" dur="500" fill="hold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fill="hold" grpId="1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7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fill="hold" grpId="1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1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83" fill="hold" display="0">
                  <p:stCondLst>
                    <p:cond delay="indefinite"/>
                  </p:stCondLst>
                </p:cTn>
                <p:tgtEl>
                  <p:spTgt spid="395"/>
                </p:tgtEl>
              </p:cMediaNode>
            </p:audio>
            <p:audio>
              <p:cMediaNode vol="80000" showWhenStopped="0">
                <p:cTn id="84" fill="hold" display="0">
                  <p:stCondLst>
                    <p:cond delay="indefinite"/>
                  </p:stCondLst>
                </p:cTn>
                <p:tgtEl>
                  <p:spTgt spid="396"/>
                </p:tgtEl>
              </p:cMediaNode>
            </p:audio>
            <p:audio>
              <p:cMediaNode vol="80000" showWhenStopped="0">
                <p:cTn id="85" fill="hold" display="0">
                  <p:stCondLst>
                    <p:cond delay="indefinite"/>
                  </p:stCondLst>
                </p:cTn>
                <p:tgtEl>
                  <p:spTgt spid="397"/>
                </p:tgtEl>
              </p:cMediaNode>
            </p:audio>
          </p:childTnLst>
        </p:cTn>
      </p:par>
    </p:tnLst>
    <p:bldLst>
      <p:bldP spid="374" grpId="1" animBg="1" advAuto="0"/>
      <p:bldP spid="375" grpId="2" animBg="1" advAuto="0"/>
      <p:bldP spid="379" grpId="3" animBg="1" advAuto="0"/>
      <p:bldP spid="383" grpId="14" animBg="1" advAuto="0"/>
      <p:bldP spid="387" grpId="8" animBg="1" advAuto="0"/>
      <p:bldP spid="388" grpId="4" animBg="1" advAuto="0"/>
      <p:bldP spid="389" grpId="6" animBg="1" advAuto="0"/>
      <p:bldP spid="389" grpId="9" animBg="1" advAuto="0"/>
      <p:bldP spid="390" grpId="12" animBg="1" advAuto="0"/>
      <p:bldP spid="390" grpId="16" animBg="1" advAuto="0"/>
      <p:bldP spid="391" grpId="18" animBg="1" advAuto="0"/>
      <p:bldP spid="392" grpId="7" animBg="1" advAuto="0"/>
      <p:bldP spid="392" grpId="10" animBg="1" advAuto="0"/>
      <p:bldP spid="393" grpId="13" animBg="1" advAuto="0"/>
      <p:bldP spid="393" grpId="17" animBg="1" advAuto="0"/>
      <p:bldP spid="394" grpId="19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Rectangle 9"/>
          <p:cNvSpPr/>
          <p:nvPr/>
        </p:nvSpPr>
        <p:spPr>
          <a:xfrm>
            <a:off x="4737098" y="1674813"/>
            <a:ext cx="2239967" cy="933453"/>
          </a:xfrm>
          <a:prstGeom prst="rect">
            <a:avLst/>
          </a:prstGeom>
          <a:solidFill>
            <a:srgbClr val="D7E3B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pic>
        <p:nvPicPr>
          <p:cNvPr id="400" name="Pairs" descr="Pairs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401" name="Title 1"/>
          <p:cNvSpPr txBox="1">
            <a:spLocks noGrp="1"/>
          </p:cNvSpPr>
          <p:nvPr>
            <p:ph type="title"/>
          </p:nvPr>
        </p:nvSpPr>
        <p:spPr>
          <a:xfrm>
            <a:off x="485256" y="609080"/>
            <a:ext cx="8163963" cy="937665"/>
          </a:xfrm>
          <a:prstGeom prst="rect">
            <a:avLst/>
          </a:prstGeom>
        </p:spPr>
        <p:txBody>
          <a:bodyPr/>
          <a:lstStyle/>
          <a:p>
            <a:pPr defTabSz="438911">
              <a:defRPr sz="1900"/>
            </a:pPr>
            <a:r>
              <a:t>Allons aux magasins !</a:t>
            </a:r>
            <a:br/>
            <a:r>
              <a:rPr sz="1100"/>
              <a:t>Let’s Go to the Shops!</a:t>
            </a:r>
          </a:p>
        </p:txBody>
      </p:sp>
      <p:sp>
        <p:nvSpPr>
          <p:cNvPr id="402" name="Rectangle 5"/>
          <p:cNvSpPr txBox="1"/>
          <p:nvPr/>
        </p:nvSpPr>
        <p:spPr>
          <a:xfrm>
            <a:off x="666431" y="1663700"/>
            <a:ext cx="3947163" cy="1209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Pretend you are going to the shops. You buy an item and give the money shown. The shopkeeper gives you your change.</a:t>
            </a:r>
          </a:p>
        </p:txBody>
      </p:sp>
      <p:pic>
        <p:nvPicPr>
          <p:cNvPr id="403" name="Picture 6" descr="Picture 6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3800" y="1471612"/>
            <a:ext cx="2227266" cy="1525588"/>
          </a:xfrm>
          <a:prstGeom prst="rect">
            <a:avLst/>
          </a:prstGeom>
          <a:ln w="12700">
            <a:miter lim="400000"/>
          </a:ln>
        </p:spPr>
      </p:pic>
      <p:pic>
        <p:nvPicPr>
          <p:cNvPr id="404" name="Picture 7" descr="Picture 7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28637" y="3303587"/>
            <a:ext cx="2460626" cy="3105153"/>
          </a:xfrm>
          <a:prstGeom prst="rect">
            <a:avLst/>
          </a:prstGeom>
          <a:ln w="12700">
            <a:miter lim="400000"/>
          </a:ln>
        </p:spPr>
      </p:pic>
      <p:pic>
        <p:nvPicPr>
          <p:cNvPr id="405" name="Picture 8" descr="Picture 8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21362" y="3132138"/>
            <a:ext cx="2593978" cy="3276603"/>
          </a:xfrm>
          <a:prstGeom prst="rect">
            <a:avLst/>
          </a:prstGeom>
          <a:ln w="12700">
            <a:miter lim="400000"/>
          </a:ln>
        </p:spPr>
      </p:pic>
      <p:sp>
        <p:nvSpPr>
          <p:cNvPr id="406" name="Rectangle 11"/>
          <p:cNvSpPr txBox="1"/>
          <p:nvPr/>
        </p:nvSpPr>
        <p:spPr>
          <a:xfrm>
            <a:off x="4865370" y="1674814"/>
            <a:ext cx="1310438" cy="574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3200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3,50 €</a:t>
            </a:r>
          </a:p>
        </p:txBody>
      </p:sp>
      <p:pic>
        <p:nvPicPr>
          <p:cNvPr id="407" name="Picture 12" descr="Picture 12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550" y="2741613"/>
            <a:ext cx="2832100" cy="712790"/>
          </a:xfrm>
          <a:prstGeom prst="rect">
            <a:avLst/>
          </a:prstGeom>
          <a:ln w="12700">
            <a:miter lim="400000"/>
          </a:ln>
        </p:spPr>
      </p:pic>
      <p:sp>
        <p:nvSpPr>
          <p:cNvPr id="408" name="Rectangle 14"/>
          <p:cNvSpPr txBox="1"/>
          <p:nvPr/>
        </p:nvSpPr>
        <p:spPr>
          <a:xfrm>
            <a:off x="2463482" y="2809875"/>
            <a:ext cx="2289530" cy="4597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2400">
                <a:solidFill>
                  <a:srgbClr val="6F9332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C’est combien ?</a:t>
            </a:r>
          </a:p>
        </p:txBody>
      </p:sp>
      <p:pic>
        <p:nvPicPr>
          <p:cNvPr id="409" name="Picture 15" descr="Picture 15"/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2550" y="3486150"/>
            <a:ext cx="2832100" cy="938213"/>
          </a:xfrm>
          <a:prstGeom prst="rect">
            <a:avLst/>
          </a:prstGeom>
          <a:ln w="12700">
            <a:miter lim="400000"/>
          </a:ln>
        </p:spPr>
      </p:pic>
      <p:sp>
        <p:nvSpPr>
          <p:cNvPr id="410" name="Rectangle 16"/>
          <p:cNvSpPr txBox="1"/>
          <p:nvPr/>
        </p:nvSpPr>
        <p:spPr>
          <a:xfrm>
            <a:off x="4273232" y="3468687"/>
            <a:ext cx="2390881" cy="828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>
              <a:defRPr sz="2400">
                <a:solidFill>
                  <a:srgbClr val="87347F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C’est trois euros </a:t>
            </a:r>
            <a:br/>
            <a:r>
              <a:t>cinquante.</a:t>
            </a:r>
          </a:p>
        </p:txBody>
      </p:sp>
      <p:pic>
        <p:nvPicPr>
          <p:cNvPr id="411" name="Picture 17" descr="Picture 17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0563" y="4427537"/>
            <a:ext cx="2978153" cy="711203"/>
          </a:xfrm>
          <a:prstGeom prst="rect">
            <a:avLst/>
          </a:prstGeom>
          <a:ln w="12700">
            <a:miter lim="400000"/>
          </a:ln>
        </p:spPr>
      </p:pic>
      <p:sp>
        <p:nvSpPr>
          <p:cNvPr id="412" name="Rectangle 18"/>
          <p:cNvSpPr txBox="1"/>
          <p:nvPr/>
        </p:nvSpPr>
        <p:spPr>
          <a:xfrm>
            <a:off x="3706493" y="4578351"/>
            <a:ext cx="2323759" cy="4597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2400">
                <a:solidFill>
                  <a:srgbClr val="6F9332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Voici cinq euros.</a:t>
            </a:r>
          </a:p>
        </p:txBody>
      </p:sp>
      <p:pic>
        <p:nvPicPr>
          <p:cNvPr id="413" name="Picture 19" descr="Picture 19"/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0663" y="5291137"/>
            <a:ext cx="3419478" cy="1000128"/>
          </a:xfrm>
          <a:prstGeom prst="rect">
            <a:avLst/>
          </a:prstGeom>
          <a:ln w="12700">
            <a:miter lim="400000"/>
          </a:ln>
        </p:spPr>
      </p:pic>
      <p:sp>
        <p:nvSpPr>
          <p:cNvPr id="414" name="Rectangle 20"/>
          <p:cNvSpPr txBox="1"/>
          <p:nvPr/>
        </p:nvSpPr>
        <p:spPr>
          <a:xfrm>
            <a:off x="3147695" y="5435601"/>
            <a:ext cx="3367725" cy="828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sz="2400">
                <a:solidFill>
                  <a:srgbClr val="87347F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Voici votre monnaie: </a:t>
            </a:r>
          </a:p>
          <a:p>
            <a:pPr>
              <a:defRPr sz="2400">
                <a:solidFill>
                  <a:srgbClr val="87347F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un euro cinquante.</a:t>
            </a:r>
          </a:p>
        </p:txBody>
      </p:sp>
      <p:pic>
        <p:nvPicPr>
          <p:cNvPr id="415" name="1" descr="1"/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7250" y="2924175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16" name="2" descr="2"/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0337" y="3797300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17" name="3" descr="3"/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675" y="4694237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418" name="4" descr="4"/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6550" y="5722937"/>
            <a:ext cx="258765" cy="257178"/>
          </a:xfrm>
          <a:prstGeom prst="rect">
            <a:avLst/>
          </a:prstGeom>
          <a:ln w="12700">
            <a:miter lim="400000"/>
          </a:ln>
        </p:spPr>
      </p:pic>
      <p:sp>
        <p:nvSpPr>
          <p:cNvPr id="419" name="TextBox 6"/>
          <p:cNvSpPr txBox="1"/>
          <p:nvPr/>
        </p:nvSpPr>
        <p:spPr>
          <a:xfrm>
            <a:off x="4924107" y="2214564"/>
            <a:ext cx="1440500" cy="370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solidFill>
                  <a:srgbClr val="3399FF"/>
                </a:solidFill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un gâteau</a:t>
            </a:r>
          </a:p>
        </p:txBody>
      </p:sp>
      <p:pic>
        <p:nvPicPr>
          <p:cNvPr id="420" name="Picture 26" descr="Picture 26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5740607" y="739820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21" name="Picture 27" descr="Picture 27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6229670" y="333378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22" name="Picture 28" descr="Picture 28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6405565" y="968374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23" name="Picture 29" descr="Picture 29"/>
          <p:cNvPicPr>
            <a:picLocks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6991670" y="506411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24" name="Audio Recording.m4a" descr="Audio Recording.m4a"/>
          <p:cNvPicPr>
            <a:picLocks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2590800" y="619129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" fill="hold"/>
                                        <p:tgtEl>
                                          <p:spTgt spid="4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ntr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" fill="hold"/>
                                        <p:tgtEl>
                                          <p:spTgt spid="4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fill="hold" grpId="1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0" presetClass="entr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fill="hold"/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1" fill="hold"/>
                                        <p:tgtEl>
                                          <p:spTgt spid="4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0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0" presetClass="entr" fill="hold" grpId="1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4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1" fill="hold"/>
                                        <p:tgtEl>
                                          <p:spTgt spid="4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fill="hold" grpId="2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2" fill="hold"/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0" presetClass="entr" fill="hold" grpId="2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10" presetClass="entr" fill="hold" grpId="2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0" fill="hold"/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xit" fill="hold" grpId="2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5" dur="500" fill="hold"/>
                                        <p:tgtEl>
                                          <p:spTgt spid="4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fill="hold" grpId="2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0" dur="500" fill="hold"/>
                                        <p:tgtEl>
                                          <p:spTgt spid="4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fill="hold" grpId="2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5" dur="500" fill="hold"/>
                                        <p:tgtEl>
                                          <p:spTgt spid="4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xit" fill="hold" grpId="2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0" dur="500" fill="hold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xit" fill="hold" grpId="2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5" dur="500" fill="hold"/>
                                        <p:tgtEl>
                                          <p:spTgt spid="4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fill="hold" grpId="2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0" dur="500" fill="hold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xit" fill="hold" grpId="29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5" dur="500" fill="hold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xit" fill="hold" grpId="3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0" dur="500" fill="hold"/>
                                        <p:tgtEl>
                                          <p:spTgt spid="4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xit" fill="hold" grpId="3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5" dur="500" fill="hold"/>
                                        <p:tgtEl>
                                          <p:spTgt spid="4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xit" fill="hold" grpId="3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0" dur="500" fill="hold"/>
                                        <p:tgtEl>
                                          <p:spTgt spid="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xit" fill="hold" grpId="3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5" dur="500" fill="hold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xit" fill="hold" grpId="3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0" dur="500" fill="hold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xit" fill="hold" grpId="3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5" dur="500" fill="hold"/>
                                        <p:tgtEl>
                                          <p:spTgt spid="4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xit" fill="hold" grpId="3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0" dur="500" fill="hold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xit" fill="hold" grpId="3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5" dur="500" fill="hold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xit" fill="hold" grpId="3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0" dur="500" fill="hold"/>
                                        <p:tgtEl>
                                          <p:spTgt spid="4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xit" fill="hold" grpId="39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5" dur="500" fill="hold"/>
                                        <p:tgtEl>
                                          <p:spTgt spid="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xit" fill="hold" grpId="4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0" dur="500" fill="hold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5" dur="1" fill="hold"/>
                                        <p:tgtEl>
                                          <p:spTgt spid="4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86" fill="hold" display="0">
                  <p:stCondLst>
                    <p:cond delay="indefinite"/>
                  </p:stCondLst>
                </p:cTn>
                <p:tgtEl>
                  <p:spTgt spid="420"/>
                </p:tgtEl>
              </p:cMediaNode>
            </p:audio>
            <p:audio>
              <p:cMediaNode vol="80000" showWhenStopped="0">
                <p:cTn id="187" fill="hold" display="0">
                  <p:stCondLst>
                    <p:cond delay="indefinite"/>
                  </p:stCondLst>
                </p:cTn>
                <p:tgtEl>
                  <p:spTgt spid="421"/>
                </p:tgtEl>
              </p:cMediaNode>
            </p:audio>
            <p:audio>
              <p:cMediaNode vol="80000" showWhenStopped="0">
                <p:cTn id="188" fill="hold" display="0">
                  <p:stCondLst>
                    <p:cond delay="indefinite"/>
                  </p:stCondLst>
                </p:cTn>
                <p:tgtEl>
                  <p:spTgt spid="422"/>
                </p:tgtEl>
              </p:cMediaNode>
            </p:audio>
            <p:audio>
              <p:cMediaNode vol="80000" showWhenStopped="0">
                <p:cTn id="189" fill="hold" display="0">
                  <p:stCondLst>
                    <p:cond delay="indefinite"/>
                  </p:stCondLst>
                </p:cTn>
                <p:tgtEl>
                  <p:spTgt spid="423"/>
                </p:tgtEl>
              </p:cMediaNode>
            </p:audio>
            <p:audio>
              <p:cMediaNode vol="100000" showWhenStopped="0">
                <p:cTn id="190" fill="hold" display="0">
                  <p:stCondLst>
                    <p:cond delay="indefinite"/>
                  </p:stCondLst>
                </p:cTn>
                <p:tgtEl>
                  <p:spTgt spid="424"/>
                </p:tgtEl>
              </p:cMediaNode>
            </p:audio>
          </p:childTnLst>
        </p:cTn>
      </p:par>
    </p:tnLst>
    <p:bldLst>
      <p:bldP spid="399" grpId="4" animBg="1" advAuto="0"/>
      <p:bldP spid="399" grpId="26" animBg="1" advAuto="0"/>
      <p:bldP spid="403" grpId="1" animBg="1" advAuto="0"/>
      <p:bldP spid="403" grpId="23" animBg="1" advAuto="0"/>
      <p:bldP spid="404" grpId="5" animBg="1" advAuto="0"/>
      <p:bldP spid="404" grpId="27" animBg="1" advAuto="0"/>
      <p:bldP spid="405" grpId="6" animBg="1" advAuto="0"/>
      <p:bldP spid="405" grpId="28" animBg="1" advAuto="0"/>
      <p:bldP spid="406" grpId="2" animBg="1" advAuto="0"/>
      <p:bldP spid="406" grpId="24" animBg="1" advAuto="0"/>
      <p:bldP spid="407" grpId="10" animBg="1" advAuto="0"/>
      <p:bldP spid="407" grpId="31" animBg="1" advAuto="0"/>
      <p:bldP spid="408" grpId="9" animBg="1" advAuto="0"/>
      <p:bldP spid="408" grpId="30" animBg="1" advAuto="0"/>
      <p:bldP spid="409" grpId="14" animBg="1" advAuto="0"/>
      <p:bldP spid="409" grpId="34" animBg="1" advAuto="0"/>
      <p:bldP spid="410" grpId="12" animBg="1" advAuto="0"/>
      <p:bldP spid="410" grpId="32" animBg="1" advAuto="0"/>
      <p:bldP spid="411" grpId="18" animBg="1" advAuto="0"/>
      <p:bldP spid="411" grpId="37" animBg="1" advAuto="0"/>
      <p:bldP spid="412" grpId="17" animBg="1" advAuto="0"/>
      <p:bldP spid="412" grpId="36" animBg="1" advAuto="0"/>
      <p:bldP spid="413" grpId="22" animBg="1" advAuto="0"/>
      <p:bldP spid="413" grpId="40" animBg="1" advAuto="0"/>
      <p:bldP spid="414" grpId="21" animBg="1" advAuto="0"/>
      <p:bldP spid="414" grpId="39" animBg="1" advAuto="0"/>
      <p:bldP spid="415" grpId="7" animBg="1" advAuto="0"/>
      <p:bldP spid="415" grpId="29" animBg="1" advAuto="0"/>
      <p:bldP spid="416" grpId="13" animBg="1" advAuto="0"/>
      <p:bldP spid="416" grpId="33" animBg="1" advAuto="0"/>
      <p:bldP spid="417" grpId="16" animBg="1" advAuto="0"/>
      <p:bldP spid="417" grpId="35" animBg="1" advAuto="0"/>
      <p:bldP spid="418" grpId="20" animBg="1" advAuto="0"/>
      <p:bldP spid="418" grpId="38" animBg="1" advAuto="0"/>
      <p:bldP spid="419" grpId="3" animBg="1" advAuto="0"/>
      <p:bldP spid="419" grpId="25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6" name="Picture 26" descr="Picture 26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448813" y="3521466"/>
            <a:ext cx="2718992" cy="28880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0481" y="21600"/>
                </a:lnTo>
                <a:cubicBezTo>
                  <a:pt x="21100" y="21600"/>
                  <a:pt x="21600" y="21126"/>
                  <a:pt x="21600" y="20543"/>
                </a:cubicBez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427" name="Rectangle 9"/>
          <p:cNvSpPr/>
          <p:nvPr/>
        </p:nvSpPr>
        <p:spPr>
          <a:xfrm>
            <a:off x="4991100" y="1685925"/>
            <a:ext cx="2244725" cy="1130300"/>
          </a:xfrm>
          <a:prstGeom prst="rect">
            <a:avLst/>
          </a:prstGeom>
          <a:solidFill>
            <a:srgbClr val="D7E3B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pic>
        <p:nvPicPr>
          <p:cNvPr id="428" name="Pairs" descr="Pairs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200" y="612775"/>
            <a:ext cx="865188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429" name="Title 1"/>
          <p:cNvSpPr txBox="1">
            <a:spLocks noGrp="1"/>
          </p:cNvSpPr>
          <p:nvPr>
            <p:ph type="title"/>
          </p:nvPr>
        </p:nvSpPr>
        <p:spPr>
          <a:xfrm>
            <a:off x="485256" y="609080"/>
            <a:ext cx="8163963" cy="937665"/>
          </a:xfrm>
          <a:prstGeom prst="rect">
            <a:avLst/>
          </a:prstGeom>
        </p:spPr>
        <p:txBody>
          <a:bodyPr/>
          <a:lstStyle/>
          <a:p>
            <a:pPr defTabSz="438911">
              <a:defRPr sz="1900"/>
            </a:pPr>
            <a:r>
              <a:t>Allons aux magasins !</a:t>
            </a:r>
            <a:br/>
            <a:r>
              <a:rPr sz="1100"/>
              <a:t>Let’s Go to the Shops!</a:t>
            </a:r>
          </a:p>
        </p:txBody>
      </p:sp>
      <p:sp>
        <p:nvSpPr>
          <p:cNvPr id="430" name="Rectangle 5"/>
          <p:cNvSpPr txBox="1"/>
          <p:nvPr/>
        </p:nvSpPr>
        <p:spPr>
          <a:xfrm>
            <a:off x="666431" y="1663700"/>
            <a:ext cx="3947163" cy="1209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Pretend you are going to the shops. You buy an item and give the money shown. The shopkeeper gives you your change.</a:t>
            </a:r>
          </a:p>
        </p:txBody>
      </p:sp>
      <p:sp>
        <p:nvSpPr>
          <p:cNvPr id="431" name="Rectangle 11"/>
          <p:cNvSpPr txBox="1"/>
          <p:nvPr/>
        </p:nvSpPr>
        <p:spPr>
          <a:xfrm>
            <a:off x="5135245" y="1636714"/>
            <a:ext cx="1310438" cy="574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3200" b="1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3,50 €</a:t>
            </a:r>
          </a:p>
        </p:txBody>
      </p:sp>
      <p:pic>
        <p:nvPicPr>
          <p:cNvPr id="432" name="Picture 12" descr="Picture 12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550" y="2741613"/>
            <a:ext cx="2832100" cy="712790"/>
          </a:xfrm>
          <a:prstGeom prst="rect">
            <a:avLst/>
          </a:prstGeom>
          <a:ln w="12700">
            <a:miter lim="400000"/>
          </a:ln>
        </p:spPr>
      </p:pic>
      <p:sp>
        <p:nvSpPr>
          <p:cNvPr id="433" name="Rectangle 14"/>
          <p:cNvSpPr txBox="1"/>
          <p:nvPr/>
        </p:nvSpPr>
        <p:spPr>
          <a:xfrm>
            <a:off x="2463482" y="2809875"/>
            <a:ext cx="2289530" cy="4597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2400">
                <a:solidFill>
                  <a:srgbClr val="6F9332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C’est combien ?</a:t>
            </a:r>
          </a:p>
        </p:txBody>
      </p:sp>
      <p:pic>
        <p:nvPicPr>
          <p:cNvPr id="434" name="Picture 15" descr="Picture 15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2550" y="3486150"/>
            <a:ext cx="2832100" cy="938213"/>
          </a:xfrm>
          <a:prstGeom prst="rect">
            <a:avLst/>
          </a:prstGeom>
          <a:ln w="12700">
            <a:miter lim="400000"/>
          </a:ln>
        </p:spPr>
      </p:pic>
      <p:sp>
        <p:nvSpPr>
          <p:cNvPr id="435" name="Rectangle 16"/>
          <p:cNvSpPr txBox="1"/>
          <p:nvPr/>
        </p:nvSpPr>
        <p:spPr>
          <a:xfrm>
            <a:off x="4273232" y="3468687"/>
            <a:ext cx="2390881" cy="828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>
              <a:defRPr sz="2400">
                <a:solidFill>
                  <a:srgbClr val="87347F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C’est trois euros </a:t>
            </a:r>
            <a:br/>
            <a:r>
              <a:t>cinquante.</a:t>
            </a:r>
          </a:p>
        </p:txBody>
      </p:sp>
      <p:pic>
        <p:nvPicPr>
          <p:cNvPr id="436" name="Picture 17" descr="Picture 17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0563" y="4427537"/>
            <a:ext cx="2978153" cy="711203"/>
          </a:xfrm>
          <a:prstGeom prst="rect">
            <a:avLst/>
          </a:prstGeom>
          <a:ln w="12700">
            <a:miter lim="400000"/>
          </a:ln>
        </p:spPr>
      </p:pic>
      <p:sp>
        <p:nvSpPr>
          <p:cNvPr id="437" name="Rectangle 18"/>
          <p:cNvSpPr txBox="1"/>
          <p:nvPr/>
        </p:nvSpPr>
        <p:spPr>
          <a:xfrm>
            <a:off x="3706493" y="4578351"/>
            <a:ext cx="2323759" cy="4597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2400">
                <a:solidFill>
                  <a:srgbClr val="6F9332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Voici cinq euros.</a:t>
            </a:r>
          </a:p>
        </p:txBody>
      </p:sp>
      <p:pic>
        <p:nvPicPr>
          <p:cNvPr id="438" name="Picture 19" descr="Picture 19"/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2438" y="5291137"/>
            <a:ext cx="3421063" cy="1000128"/>
          </a:xfrm>
          <a:prstGeom prst="rect">
            <a:avLst/>
          </a:prstGeom>
          <a:ln w="12700">
            <a:miter lim="400000"/>
          </a:ln>
        </p:spPr>
      </p:pic>
      <p:sp>
        <p:nvSpPr>
          <p:cNvPr id="439" name="Rectangle 20"/>
          <p:cNvSpPr txBox="1"/>
          <p:nvPr/>
        </p:nvSpPr>
        <p:spPr>
          <a:xfrm>
            <a:off x="3381057" y="5435601"/>
            <a:ext cx="3367725" cy="828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sz="2400">
                <a:solidFill>
                  <a:srgbClr val="87347F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Voici votre monnaie: </a:t>
            </a:r>
          </a:p>
          <a:p>
            <a:pPr>
              <a:defRPr sz="2400">
                <a:solidFill>
                  <a:srgbClr val="87347F"/>
                </a:solidFill>
                <a:latin typeface="Twinkl SemiBold"/>
                <a:ea typeface="Twinkl SemiBold"/>
                <a:cs typeface="Twinkl SemiBold"/>
                <a:sym typeface="Twinkl SemiBold"/>
              </a:defRPr>
            </a:pPr>
            <a:r>
              <a:t>un euro cinquante.</a:t>
            </a:r>
          </a:p>
        </p:txBody>
      </p:sp>
      <p:pic>
        <p:nvPicPr>
          <p:cNvPr id="440" name="1" descr="1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7250" y="2924175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41" name="2" descr="2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0337" y="3797300"/>
            <a:ext cx="258765" cy="2571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42" name="3" descr="3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675" y="4694237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443" name="4" descr="4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9913" y="5722937"/>
            <a:ext cx="258765" cy="257178"/>
          </a:xfrm>
          <a:prstGeom prst="rect">
            <a:avLst/>
          </a:prstGeom>
          <a:ln w="12700">
            <a:miter lim="400000"/>
          </a:ln>
        </p:spPr>
      </p:pic>
      <p:pic>
        <p:nvPicPr>
          <p:cNvPr id="444" name="Picture 25" descr="Picture 25"/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72250" y="3270250"/>
            <a:ext cx="1935166" cy="3138489"/>
          </a:xfrm>
          <a:prstGeom prst="rect">
            <a:avLst/>
          </a:prstGeom>
          <a:ln w="12700">
            <a:miter lim="400000"/>
          </a:ln>
        </p:spPr>
      </p:pic>
      <p:pic>
        <p:nvPicPr>
          <p:cNvPr id="445" name="Picture 1" descr="Picture 1"/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8913" y="1366837"/>
            <a:ext cx="1531940" cy="1531938"/>
          </a:xfrm>
          <a:prstGeom prst="rect">
            <a:avLst/>
          </a:prstGeom>
          <a:ln w="12700">
            <a:miter lim="400000"/>
          </a:ln>
        </p:spPr>
      </p:pic>
      <p:sp>
        <p:nvSpPr>
          <p:cNvPr id="446" name="TextBox 6"/>
          <p:cNvSpPr txBox="1"/>
          <p:nvPr/>
        </p:nvSpPr>
        <p:spPr>
          <a:xfrm>
            <a:off x="4997132" y="2128839"/>
            <a:ext cx="1440500" cy="650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>
                <a:solidFill>
                  <a:srgbClr val="3399FF"/>
                </a:solidFill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un ballon de football</a:t>
            </a:r>
          </a:p>
        </p:txBody>
      </p:sp>
      <p:pic>
        <p:nvPicPr>
          <p:cNvPr id="447" name="Picture 4" descr="Picture 4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5468672" y="178228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48" name="Picture 10" descr="Picture 10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5916773" y="926784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49" name="Picture 13" descr="Picture 13"/>
          <p:cNvPicPr>
            <a:picLocks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6378362" y="279084"/>
            <a:ext cx="571501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50" name="Picture 28" descr="Picture 28"/>
          <p:cNvPicPr>
            <a:picLocks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7029262" y="720296"/>
            <a:ext cx="571500" cy="571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51" name="Audio Recording.m4a" descr="Audio Recording.m4a"/>
          <p:cNvPicPr>
            <a:picLocks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666431" y="69532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fill="hold" grpId="1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4" fill="hold"/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8" fill="hold"/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0" presetClass="entr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2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fill="hold" grpId="1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7" fill="hold"/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1" fill="hold"/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ntr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5" fill="hold"/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fill="hold" grpId="1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0" fill="hold"/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0" presetClass="entr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4" fill="hold"/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0" presetClass="entr" fill="hold" grpId="1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8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1" fill="hold"/>
                                        <p:tgtEl>
                                          <p:spTgt spid="4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1" fill="hold"/>
                                        <p:tgtEl>
                                          <p:spTgt spid="4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1" dur="1" fill="hold"/>
                                        <p:tgtEl>
                                          <p:spTgt spid="4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5" dur="1" fill="hold"/>
                                        <p:tgtEl>
                                          <p:spTgt spid="4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9" dur="1" fill="hold"/>
                                        <p:tgtEl>
                                          <p:spTgt spid="4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0" fill="hold" display="0">
                  <p:stCondLst>
                    <p:cond delay="indefinite"/>
                  </p:stCondLst>
                </p:cTn>
                <p:tgtEl>
                  <p:spTgt spid="447"/>
                </p:tgtEl>
              </p:cMediaNode>
            </p:audio>
            <p:audio>
              <p:cMediaNode vol="80000" showWhenStopped="0">
                <p:cTn id="101" fill="hold" display="0">
                  <p:stCondLst>
                    <p:cond delay="indefinite"/>
                  </p:stCondLst>
                </p:cTn>
                <p:tgtEl>
                  <p:spTgt spid="448"/>
                </p:tgtEl>
              </p:cMediaNode>
            </p:audio>
            <p:audio>
              <p:cMediaNode vol="80000" showWhenStopped="0">
                <p:cTn id="102" fill="hold" display="0">
                  <p:stCondLst>
                    <p:cond delay="indefinite"/>
                  </p:stCondLst>
                </p:cTn>
                <p:tgtEl>
                  <p:spTgt spid="449"/>
                </p:tgtEl>
              </p:cMediaNode>
            </p:audio>
            <p:audio>
              <p:cMediaNode vol="80000" showWhenStopped="0">
                <p:cTn id="103" fill="hold" display="0">
                  <p:stCondLst>
                    <p:cond delay="indefinite"/>
                  </p:stCondLst>
                </p:cTn>
                <p:tgtEl>
                  <p:spTgt spid="450"/>
                </p:tgtEl>
              </p:cMediaNode>
            </p:audio>
            <p:audio>
              <p:cMediaNode vol="100000" showWhenStopped="0">
                <p:cTn id="104" fill="hold" display="0">
                  <p:stCondLst>
                    <p:cond delay="indefinite"/>
                  </p:stCondLst>
                </p:cTn>
                <p:tgtEl>
                  <p:spTgt spid="451"/>
                </p:tgtEl>
              </p:cMediaNode>
            </p:audio>
          </p:childTnLst>
        </p:cTn>
      </p:par>
    </p:tnLst>
    <p:bldLst>
      <p:bldP spid="426" grpId="5" animBg="1" advAuto="0"/>
      <p:bldP spid="427" grpId="4" animBg="1" advAuto="0"/>
      <p:bldP spid="431" grpId="3" animBg="1" advAuto="0"/>
      <p:bldP spid="432" grpId="8" animBg="1" advAuto="0"/>
      <p:bldP spid="433" grpId="7" animBg="1" advAuto="0"/>
      <p:bldP spid="434" grpId="12" animBg="1" advAuto="0"/>
      <p:bldP spid="435" grpId="11" animBg="1" advAuto="0"/>
      <p:bldP spid="436" grpId="14" animBg="1" advAuto="0"/>
      <p:bldP spid="437" grpId="13" animBg="1" advAuto="0"/>
      <p:bldP spid="438" grpId="18" animBg="1" advAuto="0"/>
      <p:bldP spid="439" grpId="16" animBg="1" advAuto="0"/>
      <p:bldP spid="440" grpId="9" animBg="1" advAuto="0"/>
      <p:bldP spid="441" grpId="10" animBg="1" advAuto="0"/>
      <p:bldP spid="442" grpId="15" animBg="1" advAuto="0"/>
      <p:bldP spid="443" grpId="17" animBg="1" advAuto="0"/>
      <p:bldP spid="444" grpId="6" animBg="1" advAuto="0"/>
      <p:bldP spid="445" grpId="1" animBg="1" advAuto="0"/>
      <p:bldP spid="446" grpId="2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Title 1"/>
          <p:cNvSpPr txBox="1">
            <a:spLocks noGrp="1"/>
          </p:cNvSpPr>
          <p:nvPr>
            <p:ph type="title"/>
          </p:nvPr>
        </p:nvSpPr>
        <p:spPr>
          <a:xfrm>
            <a:off x="485256" y="609080"/>
            <a:ext cx="8163963" cy="937665"/>
          </a:xfrm>
          <a:prstGeom prst="rect">
            <a:avLst/>
          </a:prstGeom>
        </p:spPr>
        <p:txBody>
          <a:bodyPr/>
          <a:lstStyle/>
          <a:p>
            <a:pPr defTabSz="438911">
              <a:defRPr sz="1900"/>
            </a:pPr>
            <a:r>
              <a:t>Allons aux magasins !</a:t>
            </a:r>
            <a:br/>
            <a:r>
              <a:rPr sz="1100"/>
              <a:t>Let’s Go to the Shops!</a:t>
            </a:r>
          </a:p>
        </p:txBody>
      </p:sp>
      <p:sp>
        <p:nvSpPr>
          <p:cNvPr id="454" name="Rectangle 4"/>
          <p:cNvSpPr txBox="1"/>
          <p:nvPr/>
        </p:nvSpPr>
        <p:spPr>
          <a:xfrm>
            <a:off x="1872931" y="1619250"/>
            <a:ext cx="5388614" cy="1209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Now take it in turns to be the shopper/shopkeeper. Take a Shopping Item Card and use money to pay. Use the Money Question and Answer Prompt Sheet to help your conversation</a:t>
            </a:r>
          </a:p>
        </p:txBody>
      </p:sp>
      <p:sp>
        <p:nvSpPr>
          <p:cNvPr id="455" name="Rectangle 5"/>
          <p:cNvSpPr/>
          <p:nvPr/>
        </p:nvSpPr>
        <p:spPr>
          <a:xfrm>
            <a:off x="617537" y="2963863"/>
            <a:ext cx="7943851" cy="3259139"/>
          </a:xfrm>
          <a:prstGeom prst="rect">
            <a:avLst/>
          </a:prstGeom>
          <a:solidFill>
            <a:srgbClr val="D7E3B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pic>
        <p:nvPicPr>
          <p:cNvPr id="456" name="Picture 9" descr="Pictur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68350" y="3055938"/>
            <a:ext cx="3468688" cy="3022603"/>
          </a:xfrm>
          <a:prstGeom prst="rect">
            <a:avLst/>
          </a:prstGeom>
          <a:ln w="12700">
            <a:miter lim="400000"/>
          </a:ln>
          <a:effectLst>
            <a:outerShdw blurRad="50800" dist="508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457" name="Picture 8" descr="Pictur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75187" y="3055938"/>
            <a:ext cx="3468688" cy="3001962"/>
          </a:xfrm>
          <a:prstGeom prst="rect">
            <a:avLst/>
          </a:prstGeom>
          <a:ln w="12700">
            <a:miter lim="400000"/>
          </a:ln>
          <a:effectLst>
            <a:outerShdw blurRad="50800" dist="508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458" name="Picture 10" descr="Picture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8913" y="3711575"/>
            <a:ext cx="1725612" cy="2439991"/>
          </a:xfrm>
          <a:prstGeom prst="rect">
            <a:avLst/>
          </a:prstGeom>
          <a:ln w="12700">
            <a:miter lim="400000"/>
          </a:ln>
          <a:effectLst>
            <a:outerShdw blurRad="50800" dist="508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459" name="Picture 7" descr="Picture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1313" y="3711575"/>
            <a:ext cx="1725615" cy="2439991"/>
          </a:xfrm>
          <a:prstGeom prst="rect">
            <a:avLst/>
          </a:prstGeom>
          <a:ln w="12700">
            <a:miter lim="400000"/>
          </a:ln>
          <a:effectLst>
            <a:outerShdw blurRad="50800" dist="508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460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728913" y="903289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" fill="hold"/>
                                        <p:tgtEl>
                                          <p:spTgt spid="4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8" fill="hold" display="0">
                  <p:stCondLst>
                    <p:cond delay="indefinite"/>
                  </p:stCondLst>
                </p:cTn>
                <p:tgtEl>
                  <p:spTgt spid="460"/>
                </p:tgtEl>
              </p:cMediaNode>
            </p:audio>
          </p:childTnLst>
        </p:cTn>
      </p:par>
    </p:tnLst>
    <p:bldLst>
      <p:bldP spid="455" grpId="1" animBg="1" advAuto="0"/>
      <p:bldP spid="456" grpId="2" animBg="1" advAuto="0"/>
      <p:bldP spid="457" grpId="3" animBg="1" advAuto="0"/>
      <p:bldP spid="458" grpId="4" animBg="1" advAuto="0"/>
      <p:bldP spid="459" grpId="5" animBg="1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Title 1"/>
          <p:cNvSpPr txBox="1">
            <a:spLocks noGrp="1"/>
          </p:cNvSpPr>
          <p:nvPr>
            <p:ph type="title"/>
          </p:nvPr>
        </p:nvSpPr>
        <p:spPr>
          <a:xfrm>
            <a:off x="485256" y="609080"/>
            <a:ext cx="8163963" cy="937665"/>
          </a:xfrm>
          <a:prstGeom prst="rect">
            <a:avLst/>
          </a:prstGeom>
        </p:spPr>
        <p:txBody>
          <a:bodyPr/>
          <a:lstStyle>
            <a:lvl1pPr defTabSz="667512">
              <a:defRPr sz="2900"/>
            </a:lvl1pPr>
          </a:lstStyle>
          <a:p>
            <a:r>
              <a:t>Allez-y !</a:t>
            </a:r>
          </a:p>
        </p:txBody>
      </p:sp>
      <p:sp>
        <p:nvSpPr>
          <p:cNvPr id="463" name="Rectangle 5"/>
          <p:cNvSpPr/>
          <p:nvPr/>
        </p:nvSpPr>
        <p:spPr>
          <a:xfrm>
            <a:off x="817562" y="1744663"/>
            <a:ext cx="7539036" cy="4335464"/>
          </a:xfrm>
          <a:prstGeom prst="rect">
            <a:avLst/>
          </a:prstGeom>
          <a:solidFill>
            <a:srgbClr val="D7E3B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pic>
        <p:nvPicPr>
          <p:cNvPr id="464" name="Picture 1" descr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112" y="1901825"/>
            <a:ext cx="2832101" cy="4006850"/>
          </a:xfrm>
          <a:prstGeom prst="rect">
            <a:avLst/>
          </a:prstGeom>
          <a:ln w="12700">
            <a:miter lim="400000"/>
          </a:ln>
          <a:effectLst>
            <a:outerShdw blurRad="50800" dist="508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465" name="Picture 6" descr="Picture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1188" y="1901825"/>
            <a:ext cx="2832103" cy="4006850"/>
          </a:xfrm>
          <a:prstGeom prst="rect">
            <a:avLst/>
          </a:prstGeom>
          <a:ln w="12700">
            <a:miter lim="400000"/>
          </a:ln>
          <a:effectLst>
            <a:outerShdw blurRad="50800" dist="508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466" name="Picture 7" descr="Picture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5262" y="1901825"/>
            <a:ext cx="2833690" cy="4006850"/>
          </a:xfrm>
          <a:prstGeom prst="rect">
            <a:avLst/>
          </a:prstGeom>
          <a:ln w="12700">
            <a:miter lim="400000"/>
          </a:ln>
          <a:effectLst>
            <a:outerShdw blurRad="50800" dist="508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46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572000" y="34290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4596" fill="hold"/>
                                        <p:tgtEl>
                                          <p:spTgt spid="4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4" fill="hold" display="0">
                  <p:stCondLst>
                    <p:cond delay="indefinite"/>
                  </p:stCondLst>
                </p:cTn>
                <p:tgtEl>
                  <p:spTgt spid="467"/>
                </p:tgtEl>
              </p:cMediaNode>
            </p:audio>
          </p:childTnLst>
        </p:cTn>
      </p:par>
    </p:tnLst>
    <p:bldLst>
      <p:bldP spid="463" grpId="1" animBg="1" advAuto="0"/>
      <p:bldP spid="464" grpId="4" animBg="1" advAuto="0"/>
      <p:bldP spid="465" grpId="3" animBg="1" advAuto="0"/>
      <p:bldP spid="466" grpId="2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9" name="Whole Class" descr="Whole Class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00" y="612775"/>
            <a:ext cx="1238250" cy="863600"/>
          </a:xfrm>
          <a:prstGeom prst="rect">
            <a:avLst/>
          </a:prstGeom>
          <a:ln w="12700">
            <a:miter lim="400000"/>
          </a:ln>
        </p:spPr>
      </p:pic>
      <p:sp>
        <p:nvSpPr>
          <p:cNvPr id="470" name="Title 1"/>
          <p:cNvSpPr txBox="1">
            <a:spLocks noGrp="1"/>
          </p:cNvSpPr>
          <p:nvPr>
            <p:ph type="title"/>
          </p:nvPr>
        </p:nvSpPr>
        <p:spPr>
          <a:xfrm>
            <a:off x="485299" y="447199"/>
            <a:ext cx="8163877" cy="939162"/>
          </a:xfrm>
          <a:prstGeom prst="rect">
            <a:avLst/>
          </a:prstGeom>
        </p:spPr>
        <p:txBody>
          <a:bodyPr/>
          <a:lstStyle>
            <a:lvl1pPr defTabSz="667512">
              <a:defRPr sz="2900"/>
            </a:lvl1pPr>
          </a:lstStyle>
          <a:p>
            <a:r>
              <a:t>Allez-y !</a:t>
            </a:r>
          </a:p>
        </p:txBody>
      </p:sp>
      <p:sp>
        <p:nvSpPr>
          <p:cNvPr id="471" name="Rectangle 4"/>
          <p:cNvSpPr txBox="1"/>
          <p:nvPr/>
        </p:nvSpPr>
        <p:spPr>
          <a:xfrm>
            <a:off x="1409380" y="1363662"/>
            <a:ext cx="6393502" cy="9296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r>
              <a:t>Now you are ready to go shopping! Pretend to be first the shopkeeper then the shopper - use your phrase book to help you.</a:t>
            </a:r>
          </a:p>
        </p:txBody>
      </p:sp>
      <p:sp>
        <p:nvSpPr>
          <p:cNvPr id="472" name="Rectangle 5"/>
          <p:cNvSpPr/>
          <p:nvPr/>
        </p:nvSpPr>
        <p:spPr>
          <a:xfrm>
            <a:off x="1143000" y="2633663"/>
            <a:ext cx="6916738" cy="3335339"/>
          </a:xfrm>
          <a:prstGeom prst="rect">
            <a:avLst/>
          </a:prstGeom>
          <a:solidFill>
            <a:srgbClr val="99EFE7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Twinkl"/>
                <a:ea typeface="Twinkl"/>
                <a:cs typeface="Twinkl"/>
                <a:sym typeface="Twinkl"/>
              </a:defRPr>
            </a:pPr>
            <a:endParaRPr/>
          </a:p>
        </p:txBody>
      </p:sp>
      <p:pic>
        <p:nvPicPr>
          <p:cNvPr id="473" name="Picture 6" descr="Picture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2225" y="2724150"/>
            <a:ext cx="2200275" cy="3122616"/>
          </a:xfrm>
          <a:prstGeom prst="rect">
            <a:avLst/>
          </a:prstGeom>
          <a:ln w="12700">
            <a:miter lim="400000"/>
          </a:ln>
          <a:effectLst>
            <a:outerShdw blurRad="50800" dist="254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474" name="Picture 7" descr="Picture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0663" y="2724150"/>
            <a:ext cx="2201862" cy="3122616"/>
          </a:xfrm>
          <a:prstGeom prst="rect">
            <a:avLst/>
          </a:prstGeom>
          <a:ln w="12700">
            <a:miter lim="400000"/>
          </a:ln>
          <a:effectLst>
            <a:outerShdw blurRad="50800" dist="254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475" name="Picture 8" descr="Picture 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0687" y="2724150"/>
            <a:ext cx="2200278" cy="3122616"/>
          </a:xfrm>
          <a:prstGeom prst="rect">
            <a:avLst/>
          </a:prstGeom>
          <a:ln w="12700">
            <a:miter lim="400000"/>
          </a:ln>
          <a:effectLst>
            <a:outerShdw blurRad="50800" dist="254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476" name="Picture 9" descr="Picture 9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712" y="2724150"/>
            <a:ext cx="2200278" cy="3122616"/>
          </a:xfrm>
          <a:prstGeom prst="rect">
            <a:avLst/>
          </a:prstGeom>
          <a:ln w="12700">
            <a:miter lim="400000"/>
          </a:ln>
          <a:effectLst>
            <a:outerShdw blurRad="50800" dist="25400" dir="8400000" rotWithShape="0">
              <a:srgbClr val="000000">
                <a:alpha val="43137"/>
              </a:srgbClr>
            </a:outerShdw>
          </a:effectLst>
        </p:spPr>
      </p:pic>
      <p:pic>
        <p:nvPicPr>
          <p:cNvPr id="47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623133" y="590229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grpId="1" nodeType="after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" fill="hold"/>
                                        <p:tgtEl>
                                          <p:spTgt spid="4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8" fill="hold" display="0">
                  <p:stCondLst>
                    <p:cond delay="indefinite"/>
                  </p:stCondLst>
                </p:cTn>
                <p:tgtEl>
                  <p:spTgt spid="477"/>
                </p:tgtEl>
              </p:cMediaNode>
            </p:audio>
          </p:childTnLst>
        </p:cTn>
      </p:par>
    </p:tnLst>
    <p:bldLst>
      <p:bldP spid="472" grpId="1" animBg="1" advAuto="0"/>
      <p:bldP spid="473" grpId="5" animBg="1" advAuto="0"/>
      <p:bldP spid="474" grpId="4" animBg="1" advAuto="0"/>
      <p:bldP spid="475" grpId="3" animBg="1" advAuto="0"/>
      <p:bldP spid="476" grpId="2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" name="Rounded Rectangle 24"/>
          <p:cNvGrpSpPr/>
          <p:nvPr/>
        </p:nvGrpSpPr>
        <p:grpSpPr>
          <a:xfrm>
            <a:off x="503237" y="2930523"/>
            <a:ext cx="8137527" cy="3414716"/>
            <a:chOff x="0" y="0"/>
            <a:chExt cx="8137526" cy="3414715"/>
          </a:xfrm>
        </p:grpSpPr>
        <p:sp>
          <p:nvSpPr>
            <p:cNvPr id="479" name="Rounded Rectangle"/>
            <p:cNvSpPr/>
            <p:nvPr/>
          </p:nvSpPr>
          <p:spPr>
            <a:xfrm>
              <a:off x="0" y="-1"/>
              <a:ext cx="8137527" cy="3414716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480" name="Text"/>
            <p:cNvSpPr txBox="1"/>
            <p:nvPr/>
          </p:nvSpPr>
          <p:spPr>
            <a:xfrm>
              <a:off x="122517" y="1560036"/>
              <a:ext cx="7892492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484" name="Rounded Rectangle 23"/>
          <p:cNvGrpSpPr/>
          <p:nvPr/>
        </p:nvGrpSpPr>
        <p:grpSpPr>
          <a:xfrm>
            <a:off x="503237" y="512762"/>
            <a:ext cx="8137527" cy="2192342"/>
            <a:chOff x="0" y="0"/>
            <a:chExt cx="8137526" cy="2192340"/>
          </a:xfrm>
        </p:grpSpPr>
        <p:sp>
          <p:nvSpPr>
            <p:cNvPr id="482" name="Rounded Rectangle"/>
            <p:cNvSpPr/>
            <p:nvPr/>
          </p:nvSpPr>
          <p:spPr>
            <a:xfrm>
              <a:off x="0" y="0"/>
              <a:ext cx="8137527" cy="2192342"/>
            </a:xfrm>
            <a:prstGeom prst="roundRect">
              <a:avLst>
                <a:gd name="adj" fmla="val 6409"/>
              </a:avLst>
            </a:prstGeom>
            <a:solidFill>
              <a:srgbClr val="FFF9E7"/>
            </a:solidFill>
            <a:ln w="25400" cap="rnd">
              <a:solidFill>
                <a:srgbClr val="FEFBDA"/>
              </a:solidFill>
              <a:prstDash val="solid"/>
              <a:miter lim="8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pPr>
              <a:endParaRPr/>
            </a:p>
          </p:txBody>
        </p:sp>
        <p:sp>
          <p:nvSpPr>
            <p:cNvPr id="483" name="Text"/>
            <p:cNvSpPr txBox="1"/>
            <p:nvPr/>
          </p:nvSpPr>
          <p:spPr>
            <a:xfrm>
              <a:off x="99571" y="948848"/>
              <a:ext cx="7938383" cy="2946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300">
                  <a:solidFill>
                    <a:srgbClr val="FFFFFF"/>
                  </a:solidFill>
                  <a:latin typeface="Twinkl"/>
                  <a:ea typeface="Twinkl"/>
                  <a:cs typeface="Twinkl"/>
                  <a:sym typeface="Twink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485" name="Title 1"/>
          <p:cNvSpPr txBox="1"/>
          <p:nvPr/>
        </p:nvSpPr>
        <p:spPr>
          <a:xfrm>
            <a:off x="628650" y="3068638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Success Criteria</a:t>
            </a:r>
          </a:p>
        </p:txBody>
      </p:sp>
      <p:sp>
        <p:nvSpPr>
          <p:cNvPr id="486" name="Title 1"/>
          <p:cNvSpPr txBox="1"/>
          <p:nvPr/>
        </p:nvSpPr>
        <p:spPr>
          <a:xfrm>
            <a:off x="628650" y="731835"/>
            <a:ext cx="7886700" cy="546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lnSpc>
                <a:spcPct val="90000"/>
              </a:lnSpc>
              <a:defRPr sz="3600">
                <a:latin typeface="Twinkl SemiBold"/>
                <a:ea typeface="Twinkl SemiBold"/>
                <a:cs typeface="Twinkl SemiBold"/>
                <a:sym typeface="Twinkl SemiBold"/>
              </a:defRPr>
            </a:lvl1pPr>
          </a:lstStyle>
          <a:p>
            <a:r>
              <a:t>Aim</a:t>
            </a:r>
          </a:p>
        </p:txBody>
      </p:sp>
      <p:sp>
        <p:nvSpPr>
          <p:cNvPr id="487" name="Content Placeholder 15"/>
          <p:cNvSpPr txBox="1">
            <a:spLocks noGrp="1"/>
          </p:cNvSpPr>
          <p:nvPr>
            <p:ph type="body" sz="quarter" idx="1"/>
          </p:nvPr>
        </p:nvSpPr>
        <p:spPr>
          <a:xfrm>
            <a:off x="639314" y="1137790"/>
            <a:ext cx="7865372" cy="1388373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80000"/>
              </a:lnSpc>
            </a:pPr>
            <a:r>
              <a:t>I can ask and answer questions in French.</a:t>
            </a:r>
          </a:p>
          <a:p>
            <a:pPr>
              <a:lnSpc>
                <a:spcPct val="90000"/>
              </a:lnSpc>
            </a:pPr>
            <a:r>
              <a:t>I can take part in role play, speaking in French.</a:t>
            </a:r>
          </a:p>
        </p:txBody>
      </p:sp>
      <p:sp>
        <p:nvSpPr>
          <p:cNvPr id="488" name="Content Placeholder 15"/>
          <p:cNvSpPr txBox="1"/>
          <p:nvPr/>
        </p:nvSpPr>
        <p:spPr>
          <a:xfrm>
            <a:off x="628650" y="3539099"/>
            <a:ext cx="7814699" cy="13963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79999" tIns="179999" rIns="179999" bIns="179999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I can greet and respond.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I can ask the question ‘C’est combien …?’ (regarding items in a shop)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100000"/>
              <a:buFont typeface="Arial"/>
              <a:buChar char="•"/>
              <a:defRPr>
                <a:latin typeface="Twinkl"/>
                <a:ea typeface="Twinkl"/>
                <a:cs typeface="Twinkl"/>
                <a:sym typeface="Twinkl"/>
              </a:defRPr>
            </a:pPr>
            <a:r>
              <a:t>I can answer the question, using the phrase ‘C’est …euros’</a:t>
            </a:r>
          </a:p>
        </p:txBody>
      </p:sp>
      <p:pic>
        <p:nvPicPr>
          <p:cNvPr id="48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02594" y="777403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489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" name="Screenshot 2021-01-20 at 13.34.11.png" descr="Screenshot 2021-01-20 at 13.34.11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783" y="1790045"/>
            <a:ext cx="5684916" cy="3701119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rgbClr val="1C1C1C"/>
      </a:dk1>
      <a:lt1>
        <a:srgbClr val="18A0DB"/>
      </a:lt1>
      <a:dk2>
        <a:srgbClr val="A7A7A7"/>
      </a:dk2>
      <a:lt2>
        <a:srgbClr val="535353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8A0DB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8A0DB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C1C1C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555</Words>
  <Application>Microsoft Office PowerPoint</Application>
  <PresentationFormat>On-screen Show (4:3)</PresentationFormat>
  <Paragraphs>88</Paragraphs>
  <Slides>17</Slides>
  <Notes>0</Notes>
  <HiddenSlides>0</HiddenSlides>
  <MMClips>22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Sassoon Infant Rg</vt:lpstr>
      <vt:lpstr>Tuffy</vt:lpstr>
      <vt:lpstr>Twinkl</vt:lpstr>
      <vt:lpstr>Twinkl SemiBold</vt:lpstr>
      <vt:lpstr>Office Theme</vt:lpstr>
      <vt:lpstr>PowerPoint Presentation</vt:lpstr>
      <vt:lpstr>PowerPoint Presentation</vt:lpstr>
      <vt:lpstr>French Money</vt:lpstr>
      <vt:lpstr>French Money</vt:lpstr>
      <vt:lpstr>French Money</vt:lpstr>
      <vt:lpstr>French Money</vt:lpstr>
      <vt:lpstr>French Money</vt:lpstr>
      <vt:lpstr>French Money</vt:lpstr>
      <vt:lpstr>C’est combien ? How Much is That?</vt:lpstr>
      <vt:lpstr>C’est combien ? How Much is That?</vt:lpstr>
      <vt:lpstr>Allons aux magasins ! Let’s Go to the Shops!</vt:lpstr>
      <vt:lpstr>Allons aux magasins ! Let’s Go to the Shops!</vt:lpstr>
      <vt:lpstr>Allons aux magasins ! Let’s Go to the Shops!</vt:lpstr>
      <vt:lpstr>Allez-y !</vt:lpstr>
      <vt:lpstr>Allez-y 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Naomi Akien</cp:lastModifiedBy>
  <cp:revision>2</cp:revision>
  <dcterms:modified xsi:type="dcterms:W3CDTF">2021-01-20T20:33:17Z</dcterms:modified>
</cp:coreProperties>
</file>