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omic Sans MS" panose="030F0702030302020204" pitchFamily="66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5"/>
    </mc:Choice>
    <mc:Fallback xmlns=""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build a 2D house using 2D shapes.</a:t>
            </a:r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031DF1-57A4-4A2E-ABB9-53778AEE8A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33"/>
    </mc:Choice>
    <mc:Fallback>
      <p:transition spd="slow" advTm="11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97F764-A61B-4509-84BE-D176A0CF6ED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000" t="9726" r="31429" b="9218"/>
          <a:stretch/>
        </p:blipFill>
        <p:spPr>
          <a:xfrm>
            <a:off x="2264228" y="267245"/>
            <a:ext cx="5936343" cy="720035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55336B3-DC7A-4343-B63C-C90D5ACAEC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273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69"/>
    </mc:Choice>
    <mc:Fallback>
      <p:transition spd="slow" advTm="14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1EB002-C98E-4D3B-91F8-C2C596C731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571" t="9472" r="35857" b="5152"/>
          <a:stretch/>
        </p:blipFill>
        <p:spPr>
          <a:xfrm>
            <a:off x="39479" y="943428"/>
            <a:ext cx="2902857" cy="4876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D90BA8-24AA-4D9B-A789-91490090F21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571" t="18112" r="35143" b="5661"/>
          <a:stretch/>
        </p:blipFill>
        <p:spPr>
          <a:xfrm>
            <a:off x="3024196" y="943428"/>
            <a:ext cx="3560064" cy="4876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543616-FA01-47D2-994F-B81EF64628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3857" t="11251" r="35143" b="9980"/>
          <a:stretch/>
        </p:blipFill>
        <p:spPr>
          <a:xfrm>
            <a:off x="6666120" y="943428"/>
            <a:ext cx="3413760" cy="48768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6ADD9AA-AD71-4B86-8F3A-7DCE49156D2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140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92"/>
    </mc:Choice>
    <mc:Fallback>
      <p:transition spd="slow" advTm="15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unted House Junk model. | Junk modelling, Model homes, House">
            <a:extLst>
              <a:ext uri="{FF2B5EF4-FFF2-40B4-BE49-F238E27FC236}">
                <a16:creationId xmlns:a16="http://schemas.microsoft.com/office/drawing/2014/main" id="{73FAE9C7-005E-4435-96EE-D8270FF2B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0"/>
            <a:ext cx="5715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4575C9-D283-45BB-B9C0-F0983F5578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35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11"/>
    </mc:Choice>
    <mc:Fallback>
      <p:transition spd="slow" advTm="29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9 easy junk modelling ideas for kids - Netmums">
            <a:extLst>
              <a:ext uri="{FF2B5EF4-FFF2-40B4-BE49-F238E27FC236}">
                <a16:creationId xmlns:a16="http://schemas.microsoft.com/office/drawing/2014/main" id="{5AD3D459-4156-403F-9937-BE579C8DB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61" y="742043"/>
            <a:ext cx="8684078" cy="578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F8DB36A-C0E9-414D-BA2C-6DA6B4E0BD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322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84"/>
    </mc:Choice>
    <mc:Fallback>
      <p:transition spd="slow" advTm="16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www.kiddicaru.com/wp-content/uploads/2020/04/House-1.jpg">
            <a:extLst>
              <a:ext uri="{FF2B5EF4-FFF2-40B4-BE49-F238E27FC236}">
                <a16:creationId xmlns:a16="http://schemas.microsoft.com/office/drawing/2014/main" id="{9790C6CB-1F14-47C8-8EC4-BCDA37A3A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415" y="2191657"/>
            <a:ext cx="4341462" cy="296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A4DA9A-AA20-4735-AB70-CF27C3F81C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203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47"/>
    </mc:Choice>
    <mc:Fallback>
      <p:transition spd="slow" advTm="19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17</Words>
  <Application>Microsoft Office PowerPoint</Application>
  <PresentationFormat>Custom</PresentationFormat>
  <Paragraphs>10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CCW Cursive Writing 1 - 36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17</cp:revision>
  <dcterms:created xsi:type="dcterms:W3CDTF">2021-01-05T15:26:57Z</dcterms:created>
  <dcterms:modified xsi:type="dcterms:W3CDTF">2021-01-14T17:33:22Z</dcterms:modified>
</cp:coreProperties>
</file>