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61" r:id="rId8"/>
    <p:sldId id="263" r:id="rId9"/>
    <p:sldId id="264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A01D59-5B77-49FC-B879-C4DFCE0CBDC6}" v="14" dt="2021-02-12T15:50:48.9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B0A01D59-5B77-49FC-B879-C4DFCE0CBDC6}"/>
    <pc:docChg chg="custSel addSld modSld">
      <pc:chgData name="Suzanne Phillips" userId="2ebb4245-c1bb-4f5a-9396-757d13a1d94d" providerId="ADAL" clId="{B0A01D59-5B77-49FC-B879-C4DFCE0CBDC6}" dt="2021-02-12T15:50:48.994" v="53"/>
      <pc:docMkLst>
        <pc:docMk/>
      </pc:docMkLst>
      <pc:sldChg chg="addSp delSp modSp mod">
        <pc:chgData name="Suzanne Phillips" userId="2ebb4245-c1bb-4f5a-9396-757d13a1d94d" providerId="ADAL" clId="{B0A01D59-5B77-49FC-B879-C4DFCE0CBDC6}" dt="2021-02-12T15:45:53.455" v="49"/>
        <pc:sldMkLst>
          <pc:docMk/>
          <pc:sldMk cId="598082695" sldId="258"/>
        </pc:sldMkLst>
        <pc:spChg chg="mod">
          <ac:chgData name="Suzanne Phillips" userId="2ebb4245-c1bb-4f5a-9396-757d13a1d94d" providerId="ADAL" clId="{B0A01D59-5B77-49FC-B879-C4DFCE0CBDC6}" dt="2021-02-12T15:40:38.564" v="32" actId="6549"/>
          <ac:spMkLst>
            <pc:docMk/>
            <pc:sldMk cId="598082695" sldId="258"/>
            <ac:spMk id="2" creationId="{B848139A-8C3F-42BB-9E40-36C5E1381C4A}"/>
          </ac:spMkLst>
        </pc:spChg>
        <pc:spChg chg="del">
          <ac:chgData name="Suzanne Phillips" userId="2ebb4245-c1bb-4f5a-9396-757d13a1d94d" providerId="ADAL" clId="{B0A01D59-5B77-49FC-B879-C4DFCE0CBDC6}" dt="2021-02-12T15:41:09.144" v="35"/>
          <ac:spMkLst>
            <pc:docMk/>
            <pc:sldMk cId="598082695" sldId="258"/>
            <ac:spMk id="4" creationId="{99C9AB19-0818-411B-8437-2576FCBDC45D}"/>
          </ac:spMkLst>
        </pc:spChg>
        <pc:picChg chg="add mod">
          <ac:chgData name="Suzanne Phillips" userId="2ebb4245-c1bb-4f5a-9396-757d13a1d94d" providerId="ADAL" clId="{B0A01D59-5B77-49FC-B879-C4DFCE0CBDC6}" dt="2021-02-12T15:45:53.455" v="49"/>
          <ac:picMkLst>
            <pc:docMk/>
            <pc:sldMk cId="598082695" sldId="258"/>
            <ac:picMk id="5" creationId="{8ACC4A0C-5100-4386-B819-C40333BE5D5A}"/>
          </ac:picMkLst>
        </pc:picChg>
        <pc:picChg chg="add mod">
          <ac:chgData name="Suzanne Phillips" userId="2ebb4245-c1bb-4f5a-9396-757d13a1d94d" providerId="ADAL" clId="{B0A01D59-5B77-49FC-B879-C4DFCE0CBDC6}" dt="2021-02-12T15:43:41.207" v="48" actId="14100"/>
          <ac:picMkLst>
            <pc:docMk/>
            <pc:sldMk cId="598082695" sldId="258"/>
            <ac:picMk id="7" creationId="{2C4F5756-E752-41FD-BCD4-5DE7744EC1C7}"/>
          </ac:picMkLst>
        </pc:picChg>
        <pc:picChg chg="del">
          <ac:chgData name="Suzanne Phillips" userId="2ebb4245-c1bb-4f5a-9396-757d13a1d94d" providerId="ADAL" clId="{B0A01D59-5B77-49FC-B879-C4DFCE0CBDC6}" dt="2021-02-12T15:45:53.455" v="49"/>
          <ac:picMkLst>
            <pc:docMk/>
            <pc:sldMk cId="598082695" sldId="258"/>
            <ac:picMk id="9" creationId="{1AA9E0E0-F879-4A0E-BE1C-598561205906}"/>
          </ac:picMkLst>
        </pc:picChg>
      </pc:sldChg>
      <pc:sldChg chg="addSp delSp modSp mod">
        <pc:chgData name="Suzanne Phillips" userId="2ebb4245-c1bb-4f5a-9396-757d13a1d94d" providerId="ADAL" clId="{B0A01D59-5B77-49FC-B879-C4DFCE0CBDC6}" dt="2021-02-12T15:47:28.305" v="50"/>
        <pc:sldMkLst>
          <pc:docMk/>
          <pc:sldMk cId="2006734759" sldId="261"/>
        </pc:sldMkLst>
        <pc:spChg chg="add del mod">
          <ac:chgData name="Suzanne Phillips" userId="2ebb4245-c1bb-4f5a-9396-757d13a1d94d" providerId="ADAL" clId="{B0A01D59-5B77-49FC-B879-C4DFCE0CBDC6}" dt="2021-02-12T15:41:24.693" v="36"/>
          <ac:spMkLst>
            <pc:docMk/>
            <pc:sldMk cId="2006734759" sldId="261"/>
            <ac:spMk id="4" creationId="{83CF0A46-5A78-4937-AC80-476661304503}"/>
          </ac:spMkLst>
        </pc:spChg>
        <pc:picChg chg="del">
          <ac:chgData name="Suzanne Phillips" userId="2ebb4245-c1bb-4f5a-9396-757d13a1d94d" providerId="ADAL" clId="{B0A01D59-5B77-49FC-B879-C4DFCE0CBDC6}" dt="2021-02-12T15:40:42.591" v="33" actId="478"/>
          <ac:picMkLst>
            <pc:docMk/>
            <pc:sldMk cId="2006734759" sldId="261"/>
            <ac:picMk id="5" creationId="{9F904C5F-0B1A-4352-8211-55821E792C1D}"/>
          </ac:picMkLst>
        </pc:picChg>
        <pc:picChg chg="add mod">
          <ac:chgData name="Suzanne Phillips" userId="2ebb4245-c1bb-4f5a-9396-757d13a1d94d" providerId="ADAL" clId="{B0A01D59-5B77-49FC-B879-C4DFCE0CBDC6}" dt="2021-02-12T15:47:28.305" v="50"/>
          <ac:picMkLst>
            <pc:docMk/>
            <pc:sldMk cId="2006734759" sldId="261"/>
            <ac:picMk id="6" creationId="{E5AD15DC-C1E7-4A3E-8589-779FDE49DF19}"/>
          </ac:picMkLst>
        </pc:picChg>
        <pc:picChg chg="add mod">
          <ac:chgData name="Suzanne Phillips" userId="2ebb4245-c1bb-4f5a-9396-757d13a1d94d" providerId="ADAL" clId="{B0A01D59-5B77-49FC-B879-C4DFCE0CBDC6}" dt="2021-02-12T15:41:28.495" v="37" actId="14100"/>
          <ac:picMkLst>
            <pc:docMk/>
            <pc:sldMk cId="2006734759" sldId="261"/>
            <ac:picMk id="7" creationId="{73A8C80B-00CD-41AE-8EB3-9FA802AFABA7}"/>
          </ac:picMkLst>
        </pc:picChg>
        <pc:picChg chg="del">
          <ac:chgData name="Suzanne Phillips" userId="2ebb4245-c1bb-4f5a-9396-757d13a1d94d" providerId="ADAL" clId="{B0A01D59-5B77-49FC-B879-C4DFCE0CBDC6}" dt="2021-02-12T15:47:28.305" v="50"/>
          <ac:picMkLst>
            <pc:docMk/>
            <pc:sldMk cId="2006734759" sldId="261"/>
            <ac:picMk id="9" creationId="{5E0C6D3A-BE22-496F-82F8-9A9B4195C952}"/>
          </ac:picMkLst>
        </pc:picChg>
      </pc:sldChg>
      <pc:sldChg chg="addSp delSp modSp mod">
        <pc:chgData name="Suzanne Phillips" userId="2ebb4245-c1bb-4f5a-9396-757d13a1d94d" providerId="ADAL" clId="{B0A01D59-5B77-49FC-B879-C4DFCE0CBDC6}" dt="2021-02-12T15:50:48.994" v="53"/>
        <pc:sldMkLst>
          <pc:docMk/>
          <pc:sldMk cId="2635194368" sldId="262"/>
        </pc:sldMkLst>
        <pc:spChg chg="add mod">
          <ac:chgData name="Suzanne Phillips" userId="2ebb4245-c1bb-4f5a-9396-757d13a1d94d" providerId="ADAL" clId="{B0A01D59-5B77-49FC-B879-C4DFCE0CBDC6}" dt="2021-02-12T15:40:49.363" v="34" actId="478"/>
          <ac:spMkLst>
            <pc:docMk/>
            <pc:sldMk cId="2635194368" sldId="262"/>
            <ac:spMk id="4" creationId="{173FC570-62D4-4749-B68D-388D7EFB7DCC}"/>
          </ac:spMkLst>
        </pc:spChg>
        <pc:picChg chg="del">
          <ac:chgData name="Suzanne Phillips" userId="2ebb4245-c1bb-4f5a-9396-757d13a1d94d" providerId="ADAL" clId="{B0A01D59-5B77-49FC-B879-C4DFCE0CBDC6}" dt="2021-02-12T15:40:49.363" v="34" actId="478"/>
          <ac:picMkLst>
            <pc:docMk/>
            <pc:sldMk cId="2635194368" sldId="262"/>
            <ac:picMk id="5" creationId="{20C579DF-8D99-4CE4-BBE2-6ACE96343644}"/>
          </ac:picMkLst>
        </pc:picChg>
        <pc:picChg chg="del">
          <ac:chgData name="Suzanne Phillips" userId="2ebb4245-c1bb-4f5a-9396-757d13a1d94d" providerId="ADAL" clId="{B0A01D59-5B77-49FC-B879-C4DFCE0CBDC6}" dt="2021-02-12T15:50:48.994" v="53"/>
          <ac:picMkLst>
            <pc:docMk/>
            <pc:sldMk cId="2635194368" sldId="262"/>
            <ac:picMk id="6" creationId="{2DECC417-CD75-46B1-973D-20A8FB446260}"/>
          </ac:picMkLst>
        </pc:picChg>
        <pc:picChg chg="add mod">
          <ac:chgData name="Suzanne Phillips" userId="2ebb4245-c1bb-4f5a-9396-757d13a1d94d" providerId="ADAL" clId="{B0A01D59-5B77-49FC-B879-C4DFCE0CBDC6}" dt="2021-02-12T15:50:48.994" v="53"/>
          <ac:picMkLst>
            <pc:docMk/>
            <pc:sldMk cId="2635194368" sldId="262"/>
            <ac:picMk id="7" creationId="{EF415C02-4F8C-4962-A1DA-3B611D5BE761}"/>
          </ac:picMkLst>
        </pc:picChg>
      </pc:sldChg>
      <pc:sldChg chg="addSp delSp modSp new">
        <pc:chgData name="Suzanne Phillips" userId="2ebb4245-c1bb-4f5a-9396-757d13a1d94d" providerId="ADAL" clId="{B0A01D59-5B77-49FC-B879-C4DFCE0CBDC6}" dt="2021-02-12T15:48:54.333" v="51"/>
        <pc:sldMkLst>
          <pc:docMk/>
          <pc:sldMk cId="3768216389" sldId="263"/>
        </pc:sldMkLst>
        <pc:spChg chg="del">
          <ac:chgData name="Suzanne Phillips" userId="2ebb4245-c1bb-4f5a-9396-757d13a1d94d" providerId="ADAL" clId="{B0A01D59-5B77-49FC-B879-C4DFCE0CBDC6}" dt="2021-02-12T15:41:54.977" v="39"/>
          <ac:spMkLst>
            <pc:docMk/>
            <pc:sldMk cId="3768216389" sldId="263"/>
            <ac:spMk id="3" creationId="{833636ED-AA42-4153-ACDB-067BC6C25AFA}"/>
          </ac:spMkLst>
        </pc:spChg>
        <pc:picChg chg="add mod">
          <ac:chgData name="Suzanne Phillips" userId="2ebb4245-c1bb-4f5a-9396-757d13a1d94d" providerId="ADAL" clId="{B0A01D59-5B77-49FC-B879-C4DFCE0CBDC6}" dt="2021-02-12T15:41:54.977" v="39"/>
          <ac:picMkLst>
            <pc:docMk/>
            <pc:sldMk cId="3768216389" sldId="263"/>
            <ac:picMk id="4" creationId="{615E7C58-223E-4FA8-BAED-1FA1F361371B}"/>
          </ac:picMkLst>
        </pc:picChg>
        <pc:picChg chg="add mod">
          <ac:chgData name="Suzanne Phillips" userId="2ebb4245-c1bb-4f5a-9396-757d13a1d94d" providerId="ADAL" clId="{B0A01D59-5B77-49FC-B879-C4DFCE0CBDC6}" dt="2021-02-12T15:48:54.333" v="51"/>
          <ac:picMkLst>
            <pc:docMk/>
            <pc:sldMk cId="3768216389" sldId="263"/>
            <ac:picMk id="5" creationId="{D1485101-6BB1-4A4C-9374-D5E8E4CB3CDB}"/>
          </ac:picMkLst>
        </pc:picChg>
      </pc:sldChg>
      <pc:sldChg chg="addSp delSp modSp new mod">
        <pc:chgData name="Suzanne Phillips" userId="2ebb4245-c1bb-4f5a-9396-757d13a1d94d" providerId="ADAL" clId="{B0A01D59-5B77-49FC-B879-C4DFCE0CBDC6}" dt="2021-02-12T15:50:21.664" v="52"/>
        <pc:sldMkLst>
          <pc:docMk/>
          <pc:sldMk cId="539672453" sldId="264"/>
        </pc:sldMkLst>
        <pc:spChg chg="del">
          <ac:chgData name="Suzanne Phillips" userId="2ebb4245-c1bb-4f5a-9396-757d13a1d94d" providerId="ADAL" clId="{B0A01D59-5B77-49FC-B879-C4DFCE0CBDC6}" dt="2021-02-12T15:42:15.155" v="41"/>
          <ac:spMkLst>
            <pc:docMk/>
            <pc:sldMk cId="539672453" sldId="264"/>
            <ac:spMk id="3" creationId="{41D0B361-CD69-442E-B5B8-D93E94365C8B}"/>
          </ac:spMkLst>
        </pc:spChg>
        <pc:picChg chg="add mod">
          <ac:chgData name="Suzanne Phillips" userId="2ebb4245-c1bb-4f5a-9396-757d13a1d94d" providerId="ADAL" clId="{B0A01D59-5B77-49FC-B879-C4DFCE0CBDC6}" dt="2021-02-12T15:42:18.560" v="42" actId="1076"/>
          <ac:picMkLst>
            <pc:docMk/>
            <pc:sldMk cId="539672453" sldId="264"/>
            <ac:picMk id="4" creationId="{D3775DAE-3A14-45A6-A832-B3F8B8D07ED1}"/>
          </ac:picMkLst>
        </pc:picChg>
        <pc:picChg chg="add mod">
          <ac:chgData name="Suzanne Phillips" userId="2ebb4245-c1bb-4f5a-9396-757d13a1d94d" providerId="ADAL" clId="{B0A01D59-5B77-49FC-B879-C4DFCE0CBDC6}" dt="2021-02-12T15:42:36.207" v="46" actId="1076"/>
          <ac:picMkLst>
            <pc:docMk/>
            <pc:sldMk cId="539672453" sldId="264"/>
            <ac:picMk id="5" creationId="{E52E811A-C28E-471F-9581-21F841ADEE34}"/>
          </ac:picMkLst>
        </pc:picChg>
        <pc:picChg chg="add mod">
          <ac:chgData name="Suzanne Phillips" userId="2ebb4245-c1bb-4f5a-9396-757d13a1d94d" providerId="ADAL" clId="{B0A01D59-5B77-49FC-B879-C4DFCE0CBDC6}" dt="2021-02-12T15:50:21.664" v="52"/>
          <ac:picMkLst>
            <pc:docMk/>
            <pc:sldMk cId="539672453" sldId="264"/>
            <ac:picMk id="6" creationId="{7E894F8A-48A9-4F7F-9213-D4A4EABD8CD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1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DA0D-DA48-4DD0-8D28-9D84E63D8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comprehension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73B7A2-DF4D-4CA1-A22D-9FB254B18C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2A98ACB-CED7-43DC-969B-67EABCE1F7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44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9"/>
    </mc:Choice>
    <mc:Fallback xmlns="">
      <p:transition spd="slow" advTm="150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F568-14B0-45D0-AE0F-166662C55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top tips for comprehension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52D1D-28C9-4666-8748-9413BC654F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Don’t panic.</a:t>
            </a:r>
          </a:p>
          <a:p>
            <a:r>
              <a:rPr lang="en-GB" dirty="0"/>
              <a:t>2. Read the questions carefully.</a:t>
            </a:r>
          </a:p>
          <a:p>
            <a:r>
              <a:rPr lang="en-GB" dirty="0"/>
              <a:t>3. Look back in the text for the answer.</a:t>
            </a:r>
          </a:p>
          <a:p>
            <a:r>
              <a:rPr lang="en-GB" dirty="0"/>
              <a:t>4. If you cannot find the answers, look again in the text.</a:t>
            </a:r>
          </a:p>
          <a:p>
            <a:r>
              <a:rPr lang="en-GB" dirty="0"/>
              <a:t>5. If you really cannot find the answer, go on to the next question.</a:t>
            </a:r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CFE1AE0-F366-4954-BFBB-A852548709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845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74"/>
    </mc:Choice>
    <mc:Fallback xmlns="">
      <p:transition spd="slow" advTm="36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8139A-8C3F-42BB-9E40-36C5E1381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80620"/>
          </a:xfrm>
        </p:spPr>
        <p:txBody>
          <a:bodyPr>
            <a:normAutofit/>
          </a:bodyPr>
          <a:lstStyle/>
          <a:p>
            <a:r>
              <a:rPr lang="en-GB" sz="2800" dirty="0"/>
              <a:t>Macbeth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C4F5756-E752-41FD-BCD4-5DE7744EC1C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244665" y="1539874"/>
            <a:ext cx="9731435" cy="469401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ACC4A0C-5100-4386-B819-C40333BE5D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808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287"/>
    </mc:Choice>
    <mc:Fallback>
      <p:transition spd="slow" advTm="912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56" x="3798888" y="2787650"/>
          <p14:tracePt t="371" x="3798888" y="2778125"/>
          <p14:tracePt t="379" x="3798888" y="2770188"/>
          <p14:tracePt t="384" x="3798888" y="2760663"/>
          <p14:tracePt t="393" x="3798888" y="2752725"/>
          <p14:tracePt t="402" x="3798888" y="2743200"/>
          <p14:tracePt t="410" x="3798888" y="2725738"/>
          <p14:tracePt t="418" x="3798888" y="2716213"/>
          <p14:tracePt t="425" x="3798888" y="2708275"/>
          <p14:tracePt t="432" x="3798888" y="2698750"/>
          <p14:tracePt t="441" x="3798888" y="2690813"/>
          <p14:tracePt t="448" x="3798888" y="2681288"/>
          <p14:tracePt t="457" x="3798888" y="2655888"/>
          <p14:tracePt t="465" x="3798888" y="2646363"/>
          <p14:tracePt t="472" x="3798888" y="2628900"/>
          <p14:tracePt t="481" x="3808413" y="2603500"/>
          <p14:tracePt t="488" x="3808413" y="2593975"/>
          <p14:tracePt t="496" x="3808413" y="2559050"/>
          <p14:tracePt t="504" x="3825875" y="2533650"/>
          <p14:tracePt t="513" x="3825875" y="2498725"/>
          <p14:tracePt t="520" x="3825875" y="2471738"/>
          <p14:tracePt t="530" x="3833813" y="2436813"/>
          <p14:tracePt t="537" x="3833813" y="2419350"/>
          <p14:tracePt t="545" x="3851275" y="2376488"/>
          <p14:tracePt t="557" x="3851275" y="2324100"/>
          <p14:tracePt t="560" x="3860800" y="2297113"/>
          <p14:tracePt t="569" x="3860800" y="2262188"/>
          <p14:tracePt t="578" x="3860800" y="2254250"/>
          <p14:tracePt t="584" x="3868738" y="2219325"/>
          <p14:tracePt t="592" x="3868738" y="2201863"/>
          <p14:tracePt t="600" x="3868738" y="2184400"/>
          <p14:tracePt t="608" x="3868738" y="2166938"/>
          <p14:tracePt t="616" x="3878263" y="2157413"/>
          <p14:tracePt t="624" x="3878263" y="2149475"/>
          <p14:tracePt t="632" x="3878263" y="2139950"/>
          <p14:tracePt t="641" x="3878263" y="2114550"/>
          <p14:tracePt t="649" x="3878263" y="2105025"/>
          <p14:tracePt t="660" x="3878263" y="2087563"/>
          <p14:tracePt t="667" x="3878263" y="2070100"/>
          <p14:tracePt t="672" x="3878263" y="2052638"/>
          <p14:tracePt t="680" x="3878263" y="2027238"/>
          <p14:tracePt t="697" x="3878263" y="2009775"/>
          <p14:tracePt t="706" x="3868738" y="2000250"/>
          <p14:tracePt t="713" x="3860800" y="1992313"/>
          <p14:tracePt t="720" x="3860800" y="1982788"/>
          <p14:tracePt t="729" x="3851275" y="1974850"/>
          <p14:tracePt t="737" x="3825875" y="1947863"/>
          <p14:tracePt t="744" x="3816350" y="1939925"/>
          <p14:tracePt t="753" x="3798888" y="1912938"/>
          <p14:tracePt t="760" x="3790950" y="1905000"/>
          <p14:tracePt t="769" x="3773488" y="1905000"/>
          <p14:tracePt t="776" x="3773488" y="1895475"/>
          <p14:tracePt t="787" x="3763963" y="1895475"/>
          <p14:tracePt t="792" x="3756025" y="1887538"/>
          <p14:tracePt t="800" x="3738563" y="1878013"/>
          <p14:tracePt t="808" x="3711575" y="1852613"/>
          <p14:tracePt t="816" x="3703638" y="1852613"/>
          <p14:tracePt t="824" x="3686175" y="1825625"/>
          <p14:tracePt t="834" x="3668713" y="1817688"/>
          <p14:tracePt t="842" x="3641725" y="1808163"/>
          <p14:tracePt t="848" x="3633788" y="1808163"/>
          <p14:tracePt t="857" x="3606800" y="1808163"/>
          <p14:tracePt t="864" x="3589338" y="1790700"/>
          <p14:tracePt t="872" x="3571875" y="1790700"/>
          <p14:tracePt t="881" x="3563938" y="1790700"/>
          <p14:tracePt t="889" x="3554413" y="1790700"/>
          <p14:tracePt t="897" x="3536950" y="1790700"/>
          <p14:tracePt t="905" x="3529013" y="1790700"/>
          <p14:tracePt t="913" x="3519488" y="1790700"/>
          <p14:tracePt t="921" x="3502025" y="1790700"/>
          <p14:tracePt t="929" x="3494088" y="1790700"/>
          <p14:tracePt t="937" x="3476625" y="1808163"/>
          <p14:tracePt t="944" x="3467100" y="1808163"/>
          <p14:tracePt t="952" x="3449638" y="1808163"/>
          <p14:tracePt t="960" x="3441700" y="1808163"/>
          <p14:tracePt t="970" x="3432175" y="1808163"/>
          <p14:tracePt t="976" x="3424238" y="1808163"/>
          <p14:tracePt t="984" x="3414713" y="1800225"/>
          <p14:tracePt t="992" x="3406775" y="1800225"/>
          <p14:tracePt t="1000" x="3406775" y="1790700"/>
          <p14:tracePt t="1009" x="3397250" y="1790700"/>
          <p14:tracePt t="1017" x="3379788" y="1782763"/>
          <p14:tracePt t="1025" x="3362325" y="1773238"/>
          <p14:tracePt t="1033" x="3354388" y="1765300"/>
          <p14:tracePt t="1040" x="3344863" y="1755775"/>
          <p14:tracePt t="1048" x="3319463" y="1738313"/>
          <p14:tracePt t="1056" x="3309938" y="1738313"/>
          <p14:tracePt t="1064" x="3309938" y="1730375"/>
          <p14:tracePt t="1073" x="3302000" y="1730375"/>
          <p14:tracePt t="1091" x="3302000" y="1720850"/>
          <p14:tracePt t="1108" x="3292475" y="1720850"/>
          <p14:tracePt t="1121" x="3292475" y="1712913"/>
          <p14:tracePt t="1138" x="3292475" y="1703388"/>
          <p14:tracePt t="1145" x="3284538" y="1703388"/>
          <p14:tracePt t="1154" x="3284538" y="1695450"/>
          <p14:tracePt t="1160" x="3275013" y="1685925"/>
          <p14:tracePt t="1169" x="3275013" y="1668463"/>
          <p14:tracePt t="1177" x="3257550" y="1668463"/>
          <p14:tracePt t="1185" x="3249613" y="1660525"/>
          <p14:tracePt t="1192" x="3240088" y="1651000"/>
          <p14:tracePt t="1200" x="3232150" y="1651000"/>
          <p14:tracePt t="1208" x="3222625" y="1643063"/>
          <p14:tracePt t="1216" x="3214688" y="1643063"/>
          <p14:tracePt t="1224" x="3205163" y="1633538"/>
          <p14:tracePt t="1232" x="3187700" y="1633538"/>
          <p14:tracePt t="1241" x="3179763" y="1608138"/>
          <p14:tracePt t="1248" x="3170238" y="1598613"/>
          <p14:tracePt t="1257" x="3162300" y="1598613"/>
          <p14:tracePt t="1264" x="3152775" y="1590675"/>
          <p14:tracePt t="1272" x="3144838" y="1590675"/>
          <p14:tracePt t="1281" x="3127375" y="1581150"/>
          <p14:tracePt t="1288" x="3117850" y="1581150"/>
          <p14:tracePt t="1305" x="3109913" y="1581150"/>
          <p14:tracePt t="1312" x="3109913" y="1573213"/>
          <p14:tracePt t="1320" x="3100388" y="1573213"/>
          <p14:tracePt t="1329" x="3092450" y="1573213"/>
          <p14:tracePt t="1337" x="3082925" y="1573213"/>
          <p14:tracePt t="1355" x="3074988" y="1563688"/>
          <p14:tracePt t="1385" x="3065463" y="1563688"/>
          <p14:tracePt t="1450" x="3048000" y="1563688"/>
          <p14:tracePt t="1530" x="3038475" y="1563688"/>
          <p14:tracePt t="1538" x="3030538" y="1563688"/>
          <p14:tracePt t="1545" x="3021013" y="1563688"/>
          <p14:tracePt t="1552" x="3021013" y="1573213"/>
          <p14:tracePt t="1560" x="3013075" y="1573213"/>
          <p14:tracePt t="1569" x="3013075" y="1581150"/>
          <p14:tracePt t="1576" x="3003550" y="1581150"/>
          <p14:tracePt t="1585" x="3003550" y="1590675"/>
          <p14:tracePt t="1592" x="2978150" y="1590675"/>
          <p14:tracePt t="1600" x="2978150" y="1598613"/>
          <p14:tracePt t="1609" x="2968625" y="1598613"/>
          <p14:tracePt t="1626" x="2960688" y="1608138"/>
          <p14:tracePt t="1658" x="2951163" y="1608138"/>
          <p14:tracePt t="1673" x="2943225" y="1608138"/>
          <p14:tracePt t="1690" x="2933700" y="1608138"/>
          <p14:tracePt t="1706" x="2916238" y="1608138"/>
          <p14:tracePt t="1712" x="2908300" y="1608138"/>
          <p14:tracePt t="1729" x="2898775" y="1608138"/>
          <p14:tracePt t="1802" x="2898775" y="1598613"/>
          <p14:tracePt t="1818" x="2898775" y="1590675"/>
          <p14:tracePt t="1850" x="2908300" y="1581150"/>
          <p14:tracePt t="2522" x="2908300" y="1573213"/>
          <p14:tracePt t="2537" x="2908300" y="1563688"/>
          <p14:tracePt t="2571" x="2908300" y="1546225"/>
          <p14:tracePt t="2578" x="2908300" y="1538288"/>
          <p14:tracePt t="2602" x="2908300" y="1528763"/>
          <p14:tracePt t="2666" x="2908300" y="1520825"/>
          <p14:tracePt t="2698" x="2908300" y="1511300"/>
          <p14:tracePt t="2705" x="2898775" y="1511300"/>
          <p14:tracePt t="2714" x="2890838" y="1503363"/>
          <p14:tracePt t="2723" x="2881313" y="1503363"/>
          <p14:tracePt t="2728" x="2881313" y="1493838"/>
          <p14:tracePt t="2737" x="2873375" y="1485900"/>
          <p14:tracePt t="2744" x="2863850" y="1485900"/>
          <p14:tracePt t="2753" x="2846388" y="1468438"/>
          <p14:tracePt t="2760" x="2838450" y="1458913"/>
          <p14:tracePt t="2777" x="2828925" y="1450975"/>
          <p14:tracePt t="2787" x="2820988" y="1441450"/>
          <p14:tracePt t="2811" x="2820988" y="1433513"/>
          <p14:tracePt t="2826" x="2811463" y="1433513"/>
          <p14:tracePt t="3138" x="2803525" y="1423988"/>
          <p14:tracePt t="3154" x="2794000" y="1416050"/>
          <p14:tracePt t="3202" x="2786063" y="1398588"/>
          <p14:tracePt t="3242" x="2786063" y="1389063"/>
          <p14:tracePt t="3251" x="2768600" y="1389063"/>
          <p14:tracePt t="3282" x="2768600" y="1381125"/>
          <p14:tracePt t="3297" x="2759075" y="1371600"/>
          <p14:tracePt t="3330" x="2759075" y="1362075"/>
          <p14:tracePt t="3834" x="2776538" y="1362075"/>
          <p14:tracePt t="3842" x="2786063" y="1362075"/>
          <p14:tracePt t="3850" x="2794000" y="1362075"/>
          <p14:tracePt t="3857" x="2803525" y="1362075"/>
          <p14:tracePt t="3866" x="2838450" y="1362075"/>
          <p14:tracePt t="3872" x="2846388" y="1362075"/>
          <p14:tracePt t="3880" x="2863850" y="1362075"/>
          <p14:tracePt t="3888" x="2890838" y="1362075"/>
          <p14:tracePt t="3897" x="2908300" y="1362075"/>
          <p14:tracePt t="3904" x="2925763" y="1362075"/>
          <p14:tracePt t="3913" x="2943225" y="1354138"/>
          <p14:tracePt t="3923" x="2951163" y="1354138"/>
          <p14:tracePt t="3928" x="2978150" y="1354138"/>
          <p14:tracePt t="3936" x="2986088" y="1354138"/>
          <p14:tracePt t="3944" x="2995613" y="1354138"/>
          <p14:tracePt t="3953" x="3013075" y="1354138"/>
          <p14:tracePt t="3960" x="3038475" y="1354138"/>
          <p14:tracePt t="3971" x="3057525" y="1354138"/>
          <p14:tracePt t="3976" x="3074988" y="1354138"/>
          <p14:tracePt t="3986" x="3100388" y="1354138"/>
          <p14:tracePt t="3992" x="3144838" y="1354138"/>
          <p14:tracePt t="4000" x="3162300" y="1354138"/>
          <p14:tracePt t="4008" x="3205163" y="1354138"/>
          <p14:tracePt t="4017" x="3214688" y="1354138"/>
          <p14:tracePt t="4024" x="3249613" y="1354138"/>
          <p14:tracePt t="4032" x="3257550" y="1354138"/>
          <p14:tracePt t="4040" x="3284538" y="1354138"/>
          <p14:tracePt t="4048" x="3302000" y="1354138"/>
          <p14:tracePt t="4057" x="3319463" y="1336675"/>
          <p14:tracePt t="4064" x="3344863" y="1336675"/>
          <p14:tracePt t="4072" x="3354388" y="1336675"/>
          <p14:tracePt t="4080" x="3371850" y="1336675"/>
          <p14:tracePt t="4089" x="3379788" y="1336675"/>
          <p14:tracePt t="4097" x="3397250" y="1336675"/>
          <p14:tracePt t="4104" x="3406775" y="1336675"/>
          <p14:tracePt t="4113" x="3414713" y="1336675"/>
          <p14:tracePt t="4121" x="3424238" y="1336675"/>
          <p14:tracePt t="4129" x="3432175" y="1336675"/>
          <p14:tracePt t="4137" x="3441700" y="1336675"/>
          <p14:tracePt t="4145" x="3449638" y="1336675"/>
          <p14:tracePt t="4152" x="3476625" y="1336675"/>
          <p14:tracePt t="4160" x="3484563" y="1336675"/>
          <p14:tracePt t="4172" x="3502025" y="1336675"/>
          <p14:tracePt t="4177" x="3529013" y="1336675"/>
          <p14:tracePt t="4184" x="3536950" y="1336675"/>
          <p14:tracePt t="4192" x="3554413" y="1336675"/>
          <p14:tracePt t="4200" x="3571875" y="1336675"/>
          <p14:tracePt t="4208" x="3589338" y="1336675"/>
          <p14:tracePt t="4217" x="3598863" y="1336675"/>
          <p14:tracePt t="4224" x="3606800" y="1336675"/>
          <p14:tracePt t="4232" x="3616325" y="1336675"/>
          <p14:tracePt t="4241" x="3641725" y="1336675"/>
          <p14:tracePt t="4249" x="3659188" y="1336675"/>
          <p14:tracePt t="4257" x="3676650" y="1336675"/>
          <p14:tracePt t="4265" x="3686175" y="1336675"/>
          <p14:tracePt t="4272" x="3694113" y="1336675"/>
          <p14:tracePt t="4281" x="3703638" y="1336675"/>
          <p14:tracePt t="4288" x="3711575" y="1336675"/>
          <p14:tracePt t="4306" x="3721100" y="1336675"/>
          <p14:tracePt t="4322" x="3729038" y="1336675"/>
          <p14:tracePt t="4329" x="3738563" y="1336675"/>
          <p14:tracePt t="4346" x="3756025" y="1336675"/>
          <p14:tracePt t="4386" x="3763963" y="1336675"/>
          <p14:tracePt t="4418" x="3773488" y="1336675"/>
          <p14:tracePt t="4434" x="3781425" y="1336675"/>
          <p14:tracePt t="4451" x="3790950" y="1336675"/>
          <p14:tracePt t="4459" x="3798888" y="1336675"/>
          <p14:tracePt t="4472" x="3808413" y="1336675"/>
          <p14:tracePt t="4489" x="3825875" y="1336675"/>
          <p14:tracePt t="4546" x="3833813" y="1336675"/>
          <p14:tracePt t="4555" x="3843338" y="1336675"/>
          <p14:tracePt t="4574" x="3851275" y="1336675"/>
          <p14:tracePt t="4576" x="3860800" y="1336675"/>
          <p14:tracePt t="4585" x="3868738" y="1336675"/>
          <p14:tracePt t="4601" x="3878263" y="1336675"/>
          <p14:tracePt t="4609" x="3895725" y="1336675"/>
          <p14:tracePt t="4617" x="3903663" y="1336675"/>
          <p14:tracePt t="4633" x="3913188" y="1336675"/>
          <p14:tracePt t="4658" x="3921125" y="1336675"/>
          <p14:tracePt t="4730" x="3921125" y="1327150"/>
          <p14:tracePt t="4746" x="3930650" y="1327150"/>
          <p14:tracePt t="4802" x="3938588" y="1327150"/>
          <p14:tracePt t="4834" x="3948113" y="1327150"/>
          <p14:tracePt t="5666" x="3965575" y="1327150"/>
          <p14:tracePt t="5714" x="3965575" y="1319213"/>
          <p14:tracePt t="9170" x="3973513" y="1319213"/>
          <p14:tracePt t="11258" x="3956050" y="1319213"/>
          <p14:tracePt t="11266" x="3948113" y="1319213"/>
          <p14:tracePt t="11275" x="3948113" y="1327150"/>
          <p14:tracePt t="11280" x="3930650" y="1344613"/>
          <p14:tracePt t="11289" x="3921125" y="1354138"/>
          <p14:tracePt t="11300" x="3903663" y="1354138"/>
          <p14:tracePt t="11304" x="3895725" y="1362075"/>
          <p14:tracePt t="11313" x="3886200" y="1362075"/>
          <p14:tracePt t="11322" x="3878263" y="1371600"/>
          <p14:tracePt t="11328" x="3868738" y="1371600"/>
          <p14:tracePt t="11514" x="3868738" y="1381125"/>
          <p14:tracePt t="11530" x="3868738" y="1389063"/>
          <p14:tracePt t="11546" x="3860800" y="1389063"/>
          <p14:tracePt t="11554" x="3860800" y="1398588"/>
          <p14:tracePt t="11560" x="3851275" y="1423988"/>
          <p14:tracePt t="11570" x="3833813" y="1433513"/>
          <p14:tracePt t="11577" x="3816350" y="1458913"/>
          <p14:tracePt t="11585" x="3808413" y="1468438"/>
          <p14:tracePt t="11592" x="3781425" y="1485900"/>
          <p14:tracePt t="11600" x="3756025" y="1503363"/>
          <p14:tracePt t="11609" x="3746500" y="1511300"/>
          <p14:tracePt t="11619" x="3729038" y="1520825"/>
          <p14:tracePt t="11624" x="3721100" y="1528763"/>
          <p14:tracePt t="11632" x="3694113" y="1538288"/>
          <p14:tracePt t="11640" x="3686175" y="1555750"/>
          <p14:tracePt t="11648" x="3659188" y="1563688"/>
          <p14:tracePt t="11656" x="3641725" y="1573213"/>
          <p14:tracePt t="11664" x="3616325" y="1590675"/>
          <p14:tracePt t="11673" x="3563938" y="1598613"/>
          <p14:tracePt t="11681" x="3554413" y="1608138"/>
          <p14:tracePt t="11689" x="3502025" y="1625600"/>
          <p14:tracePt t="11698" x="3494088" y="1633538"/>
          <p14:tracePt t="11706" x="3449638" y="1643063"/>
          <p14:tracePt t="11712" x="3441700" y="1651000"/>
          <p14:tracePt t="11720" x="3406775" y="1668463"/>
          <p14:tracePt t="11729" x="3379788" y="1668463"/>
          <p14:tracePt t="11736" x="3362325" y="1677988"/>
          <p14:tracePt t="11744" x="3336925" y="1685925"/>
          <p14:tracePt t="11752" x="3327400" y="1695450"/>
          <p14:tracePt t="11761" x="3302000" y="1712913"/>
          <p14:tracePt t="11768" x="3292475" y="1720850"/>
          <p14:tracePt t="11776" x="3275013" y="1730375"/>
          <p14:tracePt t="11785" x="3257550" y="1730375"/>
          <p14:tracePt t="11793" x="3249613" y="1738313"/>
          <p14:tracePt t="11802" x="3232150" y="1747838"/>
          <p14:tracePt t="11809" x="3222625" y="1765300"/>
          <p14:tracePt t="11816" x="3205163" y="1773238"/>
          <p14:tracePt t="11826" x="3197225" y="1782763"/>
          <p14:tracePt t="11833" x="3179763" y="1790700"/>
          <p14:tracePt t="11840" x="3170238" y="1790700"/>
          <p14:tracePt t="11848" x="3152775" y="1817688"/>
          <p14:tracePt t="11857" x="3135313" y="1825625"/>
          <p14:tracePt t="11864" x="3135313" y="1835150"/>
          <p14:tracePt t="11874" x="3109913" y="1843088"/>
          <p14:tracePt t="11882" x="3100388" y="1843088"/>
          <p14:tracePt t="11889" x="3100388" y="1860550"/>
          <p14:tracePt t="11896" x="3092450" y="1870075"/>
          <p14:tracePt t="11905" x="3082925" y="1878013"/>
          <p14:tracePt t="11913" x="3082925" y="1887538"/>
          <p14:tracePt t="11924" x="3074988" y="1895475"/>
          <p14:tracePt t="11929" x="3065463" y="1905000"/>
          <p14:tracePt t="11937" x="3065463" y="1912938"/>
          <p14:tracePt t="11944" x="3048000" y="1922463"/>
          <p14:tracePt t="11953" x="3038475" y="1939925"/>
          <p14:tracePt t="11960" x="3038475" y="1947863"/>
          <p14:tracePt t="11978" x="3038475" y="1957388"/>
          <p14:tracePt t="11994" x="3038475" y="1965325"/>
          <p14:tracePt t="12010" x="3038475" y="1974850"/>
          <p14:tracePt t="12017" x="3057525" y="1982788"/>
          <p14:tracePt t="12025" x="3065463" y="1982788"/>
          <p14:tracePt t="12033" x="3074988" y="1992313"/>
          <p14:tracePt t="12041" x="3082925" y="1992313"/>
          <p14:tracePt t="12051" x="3092450" y="2017713"/>
          <p14:tracePt t="12057" x="3127375" y="2017713"/>
          <p14:tracePt t="12064" x="3144838" y="2027238"/>
          <p14:tracePt t="12073" x="3170238" y="2035175"/>
          <p14:tracePt t="12080" x="3187700" y="2035175"/>
          <p14:tracePt t="12089" x="3214688" y="2035175"/>
          <p14:tracePt t="12096" x="3232150" y="2035175"/>
          <p14:tracePt t="12104" x="3257550" y="2035175"/>
          <p14:tracePt t="12113" x="3284538" y="2035175"/>
          <p14:tracePt t="12121" x="3292475" y="2035175"/>
          <p14:tracePt t="12128" x="3327400" y="2035175"/>
          <p14:tracePt t="12137" x="3336925" y="2035175"/>
          <p14:tracePt t="12144" x="3371850" y="2035175"/>
          <p14:tracePt t="12154" x="3397250" y="2035175"/>
          <p14:tracePt t="12160" x="3432175" y="2035175"/>
          <p14:tracePt t="12170" x="3449638" y="2035175"/>
          <p14:tracePt t="12176" x="3502025" y="2035175"/>
          <p14:tracePt t="12186" x="3546475" y="2035175"/>
          <p14:tracePt t="12194" x="3554413" y="2035175"/>
          <p14:tracePt t="12201" x="3589338" y="2035175"/>
          <p14:tracePt t="12208" x="3598863" y="2035175"/>
          <p14:tracePt t="12216" x="3633788" y="2035175"/>
          <p14:tracePt t="12225" x="3641725" y="2035175"/>
          <p14:tracePt t="12234" x="3659188" y="2052638"/>
          <p14:tracePt t="12240" x="3686175" y="2052638"/>
          <p14:tracePt t="12249" x="3711575" y="2062163"/>
          <p14:tracePt t="12259" x="3746500" y="2062163"/>
          <p14:tracePt t="12265" x="3763963" y="2062163"/>
          <p14:tracePt t="12275" x="3808413" y="2070100"/>
          <p14:tracePt t="12284" x="3825875" y="2070100"/>
          <p14:tracePt t="12288" x="3878263" y="2070100"/>
          <p14:tracePt t="12297" x="3903663" y="2070100"/>
          <p14:tracePt t="12305" x="3956050" y="2070100"/>
          <p14:tracePt t="12312" x="4008438" y="2070100"/>
          <p14:tracePt t="12321" x="4025900" y="2070100"/>
          <p14:tracePt t="12328" x="4078288" y="2070100"/>
          <p14:tracePt t="12336" x="4105275" y="2070100"/>
          <p14:tracePt t="12345" x="4157663" y="2070100"/>
          <p14:tracePt t="12353" x="4192588" y="2070100"/>
          <p14:tracePt t="12360" x="4262438" y="2070100"/>
          <p14:tracePt t="12372" x="4297363" y="2070100"/>
          <p14:tracePt t="12376" x="4392613" y="2052638"/>
          <p14:tracePt t="12385" x="4489450" y="2035175"/>
          <p14:tracePt t="12393" x="4541838" y="2035175"/>
          <p14:tracePt t="12401" x="4629150" y="2017713"/>
          <p14:tracePt t="12408" x="4672013" y="2017713"/>
          <p14:tracePt t="12416" x="4724400" y="1992313"/>
          <p14:tracePt t="12425" x="4751388" y="1992313"/>
          <p14:tracePt t="12433" x="4803775" y="1992313"/>
          <p14:tracePt t="12441" x="4856163" y="1982788"/>
          <p14:tracePt t="12449" x="4873625" y="1982788"/>
          <p14:tracePt t="12458" x="4899025" y="1965325"/>
          <p14:tracePt t="12465" x="4926013" y="1965325"/>
          <p14:tracePt t="12472" x="4943475" y="1965325"/>
          <p14:tracePt t="12481" x="4968875" y="1965325"/>
          <p14:tracePt t="12489" x="4986338" y="1965325"/>
          <p14:tracePt t="12497" x="5013325" y="1965325"/>
          <p14:tracePt t="12511" x="5030788" y="1965325"/>
          <p14:tracePt t="12513" x="5073650" y="1965325"/>
          <p14:tracePt t="12522" x="5091113" y="1965325"/>
          <p14:tracePt t="12528" x="5135563" y="1965325"/>
          <p14:tracePt t="12539" x="5143500" y="1965325"/>
          <p14:tracePt t="12546" x="5187950" y="1965325"/>
          <p14:tracePt t="12555" x="5195888" y="1965325"/>
          <p14:tracePt t="12563" x="5240338" y="1965325"/>
          <p14:tracePt t="12569" x="5292725" y="1965325"/>
          <p14:tracePt t="12576" x="5318125" y="1965325"/>
          <p14:tracePt t="12584" x="5370513" y="1965325"/>
          <p14:tracePt t="12592" x="5387975" y="1965325"/>
          <p14:tracePt t="12600" x="5457825" y="1965325"/>
          <p14:tracePt t="12608" x="5475288" y="1965325"/>
          <p14:tracePt t="12617" x="5537200" y="1965325"/>
          <p14:tracePt t="12624" x="5554663" y="1965325"/>
          <p14:tracePt t="12632" x="5589588" y="1965325"/>
          <p14:tracePt t="12641" x="5632450" y="1965325"/>
          <p14:tracePt t="12649" x="5649913" y="1965325"/>
          <p14:tracePt t="12657" x="5684838" y="1965325"/>
          <p14:tracePt t="12670" x="5702300" y="1965325"/>
          <p14:tracePt t="12672" x="5729288" y="1965325"/>
          <p14:tracePt t="12680" x="5754688" y="1965325"/>
          <p14:tracePt t="12689" x="5789613" y="1965325"/>
          <p14:tracePt t="12697" x="5834063" y="1965325"/>
          <p14:tracePt t="12707" x="5851525" y="1965325"/>
          <p14:tracePt t="12713" x="5903913" y="1965325"/>
          <p14:tracePt t="12721" x="5929313" y="1965325"/>
          <p14:tracePt t="12729" x="5981700" y="1965325"/>
          <p14:tracePt t="12736" x="5999163" y="1965325"/>
          <p14:tracePt t="12744" x="6051550" y="1965325"/>
          <p14:tracePt t="12754" x="6061075" y="1965325"/>
          <p14:tracePt t="12760" x="6096000" y="1965325"/>
          <p14:tracePt t="12769" x="6122988" y="1965325"/>
          <p14:tracePt t="12777" x="6130925" y="1965325"/>
          <p14:tracePt t="12784" x="6140450" y="1965325"/>
          <p14:tracePt t="12793" x="6148388" y="1965325"/>
          <p14:tracePt t="12801" x="6157913" y="1965325"/>
          <p14:tracePt t="12808" x="6165850" y="1965325"/>
          <p14:tracePt t="12842" x="6183313" y="1965325"/>
          <p14:tracePt t="12865" x="6192838" y="1965325"/>
          <p14:tracePt t="12898" x="6200775" y="1965325"/>
          <p14:tracePt t="20714" x="6183313" y="1965325"/>
          <p14:tracePt t="20722" x="6175375" y="1965325"/>
          <p14:tracePt t="20731" x="6165850" y="1965325"/>
          <p14:tracePt t="20745" x="6157913" y="1965325"/>
          <p14:tracePt t="20755" x="6148388" y="1982788"/>
          <p14:tracePt t="20761" x="6113463" y="1992313"/>
          <p14:tracePt t="20771" x="6105525" y="1992313"/>
          <p14:tracePt t="20777" x="6069013" y="2000250"/>
          <p14:tracePt t="20789" x="6061075" y="2009775"/>
          <p14:tracePt t="20792" x="6026150" y="2009775"/>
          <p14:tracePt t="20801" x="6016625" y="2017713"/>
          <p14:tracePt t="20811" x="5991225" y="2035175"/>
          <p14:tracePt t="20817" x="5973763" y="2035175"/>
          <p14:tracePt t="20824" x="5946775" y="2035175"/>
          <p14:tracePt t="20833" x="5938838" y="2035175"/>
          <p14:tracePt t="20841" x="5929313" y="2035175"/>
          <p14:tracePt t="20849" x="5921375" y="2035175"/>
          <p14:tracePt t="20866" x="5911850" y="2035175"/>
          <p14:tracePt t="20882" x="5894388" y="2035175"/>
          <p14:tracePt t="20889" x="5886450" y="2035175"/>
          <p14:tracePt t="20897" x="5876925" y="2035175"/>
          <p14:tracePt t="20906" x="5868988" y="2035175"/>
          <p14:tracePt t="20912" x="5859463" y="2035175"/>
          <p14:tracePt t="20923" x="5834063" y="2035175"/>
          <p14:tracePt t="20932" x="5824538" y="2035175"/>
          <p14:tracePt t="20937" x="5799138" y="2035175"/>
          <p14:tracePt t="20944" x="5772150" y="2035175"/>
          <p14:tracePt t="20956" x="5764213" y="2035175"/>
          <p14:tracePt t="20960" x="5729288" y="2035175"/>
          <p14:tracePt t="20969" x="5719763" y="2035175"/>
          <p14:tracePt t="20978" x="5694363" y="2035175"/>
          <p14:tracePt t="20984" x="5684838" y="2035175"/>
          <p14:tracePt t="20992" x="5676900" y="2035175"/>
          <p14:tracePt t="21005" x="5667375" y="2035175"/>
          <p14:tracePt t="21008" x="5649913" y="2035175"/>
          <p14:tracePt t="21016" x="5624513" y="2044700"/>
          <p14:tracePt t="21025" x="5614988" y="2044700"/>
          <p14:tracePt t="21032" x="5589588" y="2044700"/>
          <p14:tracePt t="21041" x="5580063" y="2044700"/>
          <p14:tracePt t="21048" x="5545138" y="2052638"/>
          <p14:tracePt t="21057" x="5537200" y="2052638"/>
          <p14:tracePt t="21066" x="5519738" y="2052638"/>
          <p14:tracePt t="21073" x="5475288" y="2052638"/>
          <p14:tracePt t="21081" x="5467350" y="2062163"/>
          <p14:tracePt t="21090" x="5449888" y="2062163"/>
          <p14:tracePt t="21096" x="5422900" y="2062163"/>
          <p14:tracePt t="21105" x="5405438" y="2062163"/>
          <p14:tracePt t="21113" x="5397500" y="2062163"/>
          <p14:tracePt t="21121" x="5362575" y="2062163"/>
          <p14:tracePt t="21129" x="5353050" y="2062163"/>
          <p14:tracePt t="21138" x="5318125" y="2062163"/>
          <p14:tracePt t="21145" x="5292725" y="2079625"/>
          <p14:tracePt t="21155" x="5283200" y="2079625"/>
          <p14:tracePt t="21160" x="5248275" y="2079625"/>
          <p14:tracePt t="21168" x="5240338" y="2087563"/>
          <p14:tracePt t="21177" x="5205413" y="2087563"/>
          <p14:tracePt t="21184" x="5195888" y="2097088"/>
          <p14:tracePt t="21193" x="5160963" y="2097088"/>
          <p14:tracePt t="21200" x="5126038" y="2097088"/>
          <p14:tracePt t="21208" x="5118100" y="2105025"/>
          <p14:tracePt t="21216" x="5065713" y="2105025"/>
          <p14:tracePt t="21225" x="5048250" y="2105025"/>
          <p14:tracePt t="21232" x="4995863" y="2105025"/>
          <p14:tracePt t="21241" x="4960938" y="2105025"/>
          <p14:tracePt t="21249" x="4891088" y="2105025"/>
          <p14:tracePt t="21257" x="4846638" y="2105025"/>
          <p14:tracePt t="21265" x="4776788" y="2105025"/>
          <p14:tracePt t="21273" x="4706938" y="2105025"/>
          <p14:tracePt t="21281" x="4689475" y="2105025"/>
          <p14:tracePt t="21289" x="4594225" y="2105025"/>
          <p14:tracePt t="21296" x="4576763" y="2105025"/>
          <p14:tracePt t="21305" x="4524375" y="2105025"/>
          <p14:tracePt t="21314" x="4497388" y="2105025"/>
          <p14:tracePt t="21321" x="4462463" y="2105025"/>
          <p14:tracePt t="21328" x="4427538" y="2105025"/>
          <p14:tracePt t="21339" x="4402138" y="2105025"/>
          <p14:tracePt t="21344" x="4349750" y="2105025"/>
          <p14:tracePt t="21352" x="4332288" y="2105025"/>
          <p14:tracePt t="21360" x="4279900" y="2105025"/>
          <p14:tracePt t="21370" x="4252913" y="2105025"/>
          <p14:tracePt t="21378" x="4200525" y="2087563"/>
          <p14:tracePt t="21385" x="4165600" y="2087563"/>
          <p14:tracePt t="21393" x="4095750" y="2087563"/>
          <p14:tracePt t="21404" x="4043363" y="2087563"/>
          <p14:tracePt t="21408" x="4017963" y="2087563"/>
          <p14:tracePt t="21416" x="3965575" y="2087563"/>
          <p14:tracePt t="21425" x="3948113" y="2087563"/>
          <p14:tracePt t="21432" x="3895725" y="2087563"/>
          <p14:tracePt t="21441" x="3868738" y="2087563"/>
          <p14:tracePt t="21449" x="3816350" y="2087563"/>
          <p14:tracePt t="21458" x="3763963" y="2087563"/>
          <p14:tracePt t="21466" x="3746500" y="2087563"/>
          <p14:tracePt t="21473" x="3703638" y="2087563"/>
          <p14:tracePt t="21482" x="3686175" y="2087563"/>
          <p14:tracePt t="21490" x="3633788" y="2087563"/>
          <p14:tracePt t="21496" x="3624263" y="2087563"/>
          <p14:tracePt t="21505" x="3571875" y="2087563"/>
          <p14:tracePt t="21512" x="3563938" y="2087563"/>
          <p14:tracePt t="21520" x="3529013" y="2087563"/>
          <p14:tracePt t="21528" x="3494088" y="2105025"/>
          <p14:tracePt t="21537" x="3484563" y="2105025"/>
          <p14:tracePt t="21544" x="3459163" y="2105025"/>
          <p14:tracePt t="21552" x="3449638" y="2105025"/>
          <p14:tracePt t="21561" x="3414713" y="2105025"/>
          <p14:tracePt t="21570" x="3406775" y="2114550"/>
          <p14:tracePt t="21577" x="3371850" y="2114550"/>
          <p14:tracePt t="21585" x="3336925" y="2114550"/>
          <p14:tracePt t="21593" x="3327400" y="2114550"/>
          <p14:tracePt t="21602" x="3292475" y="2114550"/>
          <p14:tracePt t="21609" x="3284538" y="2114550"/>
          <p14:tracePt t="21616" x="3249613" y="2114550"/>
          <p14:tracePt t="21625" x="3232150" y="2114550"/>
          <p14:tracePt t="21632" x="3205163" y="2114550"/>
          <p14:tracePt t="21641" x="3187700" y="2114550"/>
          <p14:tracePt t="21649" x="3170238" y="2114550"/>
          <p14:tracePt t="21656" x="3152775" y="2114550"/>
          <p14:tracePt t="21665" x="3144838" y="2114550"/>
          <p14:tracePt t="21675" x="3135313" y="2114550"/>
          <p14:tracePt t="21682" x="3127375" y="2114550"/>
          <p14:tracePt t="21688" x="3109913" y="2114550"/>
          <p14:tracePt t="21714" x="3100388" y="2114550"/>
          <p14:tracePt t="21730" x="3092450" y="2114550"/>
          <p14:tracePt t="21781" x="3092450" y="2105025"/>
          <p14:tracePt t="21786" x="3082925" y="2105025"/>
          <p14:tracePt t="21818" x="3074988" y="2105025"/>
          <p14:tracePt t="21843" x="3065463" y="2097088"/>
          <p14:tracePt t="21857" x="3057525" y="2097088"/>
          <p14:tracePt t="21864" x="3057525" y="2079625"/>
          <p14:tracePt t="21882" x="3038475" y="2079625"/>
          <p14:tracePt t="21898" x="3030538" y="2079625"/>
          <p14:tracePt t="22074" x="3021013" y="2079625"/>
          <p14:tracePt t="22100" x="3021013" y="2087563"/>
          <p14:tracePt t="22105" x="3013075" y="2087563"/>
          <p14:tracePt t="22113" x="3003550" y="2087563"/>
          <p14:tracePt t="22121" x="2995613" y="2097088"/>
          <p14:tracePt t="22129" x="2986088" y="2097088"/>
          <p14:tracePt t="22139" x="2968625" y="2105025"/>
          <p14:tracePt t="22144" x="2951163" y="2114550"/>
          <p14:tracePt t="22154" x="2916238" y="2132013"/>
          <p14:tracePt t="22163" x="2898775" y="2139950"/>
          <p14:tracePt t="22169" x="2873375" y="2149475"/>
          <p14:tracePt t="22176" x="2855913" y="2149475"/>
          <p14:tracePt t="22188" x="2820988" y="2174875"/>
          <p14:tracePt t="22192" x="2811463" y="2174875"/>
          <p14:tracePt t="22202" x="2776538" y="2192338"/>
          <p14:tracePt t="22211" x="2768600" y="2201863"/>
          <p14:tracePt t="22217" x="2751138" y="2201863"/>
          <p14:tracePt t="22226" x="2724150" y="2227263"/>
          <p14:tracePt t="22235" x="2716213" y="2227263"/>
          <p14:tracePt t="22240" x="2689225" y="2254250"/>
          <p14:tracePt t="22248" x="2681288" y="2254250"/>
          <p14:tracePt t="22257" x="2663825" y="2271713"/>
          <p14:tracePt t="22265" x="2646363" y="2279650"/>
          <p14:tracePt t="22273" x="2636838" y="2297113"/>
          <p14:tracePt t="22281" x="2619375" y="2306638"/>
          <p14:tracePt t="22291" x="2611438" y="2314575"/>
          <p14:tracePt t="22297" x="2593975" y="2324100"/>
          <p14:tracePt t="22306" x="2584450" y="2332038"/>
          <p14:tracePt t="22312" x="2584450" y="2341563"/>
          <p14:tracePt t="22321" x="2576513" y="2359025"/>
          <p14:tracePt t="22338" x="2576513" y="2366963"/>
          <p14:tracePt t="22345" x="2566988" y="2366963"/>
          <p14:tracePt t="22355" x="2566988" y="2376488"/>
          <p14:tracePt t="22369" x="2566988" y="2384425"/>
          <p14:tracePt t="22377" x="2559050" y="2384425"/>
          <p14:tracePt t="22385" x="2559050" y="2393950"/>
          <p14:tracePt t="22393" x="2549525" y="2393950"/>
          <p14:tracePt t="22410" x="2549525" y="2401888"/>
          <p14:tracePt t="22450" x="2549525" y="2411413"/>
          <p14:tracePt t="22514" x="2549525" y="2428875"/>
          <p14:tracePt t="22565" x="2549525" y="2436813"/>
          <p14:tracePt t="22626" x="2549525" y="2446338"/>
          <p14:tracePt t="22642" x="2549525" y="2454275"/>
          <p14:tracePt t="22651" x="2541588" y="2454275"/>
          <p14:tracePt t="22666" x="2532063" y="2454275"/>
          <p14:tracePt t="22682" x="2514600" y="2454275"/>
          <p14:tracePt t="22689" x="2514600" y="2463800"/>
          <p14:tracePt t="22698" x="2506663" y="2463800"/>
          <p14:tracePt t="22762" x="2497138" y="2463800"/>
          <p14:tracePt t="22778" x="2497138" y="2454275"/>
          <p14:tracePt t="22785" x="2489200" y="2454275"/>
          <p14:tracePt t="22793" x="2489200" y="2446338"/>
          <p14:tracePt t="22802" x="2479675" y="2446338"/>
          <p14:tracePt t="22808" x="2479675" y="2436813"/>
          <p14:tracePt t="22842" x="2479675" y="2419350"/>
          <p14:tracePt t="23091" x="2479675" y="2411413"/>
          <p14:tracePt t="23112" x="2471738" y="2411413"/>
          <p14:tracePt t="23129" x="2471738" y="2401888"/>
          <p14:tracePt t="23136" x="2471738" y="2393950"/>
          <p14:tracePt t="23156" x="2471738" y="2384425"/>
          <p14:tracePt t="23160" x="2471738" y="2376488"/>
          <p14:tracePt t="23180" x="2471738" y="2366963"/>
          <p14:tracePt t="23184" x="2471738" y="2349500"/>
          <p14:tracePt t="23192" x="2471738" y="2341563"/>
          <p14:tracePt t="23202" x="2471738" y="2332038"/>
          <p14:tracePt t="23208" x="2471738" y="2324100"/>
          <p14:tracePt t="23216" x="2471738" y="2314575"/>
          <p14:tracePt t="23233" x="2471738" y="2306638"/>
          <p14:tracePt t="23251" x="2471738" y="2297113"/>
          <p14:tracePt t="23258" x="2471738" y="2279650"/>
          <p14:tracePt t="23273" x="2462213" y="2271713"/>
          <p14:tracePt t="23282" x="2462213" y="2262188"/>
          <p14:tracePt t="23289" x="2462213" y="2254250"/>
          <p14:tracePt t="23297" x="2462213" y="2244725"/>
          <p14:tracePt t="23314" x="2462213" y="2236788"/>
          <p14:tracePt t="23330" x="2462213" y="2227263"/>
          <p14:tracePt t="23345" x="2462213" y="2209800"/>
          <p14:tracePt t="23386" x="2462213" y="2201863"/>
          <p14:tracePt t="23450" x="2462213" y="2192338"/>
          <p14:tracePt t="23490" x="2462213" y="2184400"/>
          <p14:tracePt t="23506" x="2462213" y="2174875"/>
          <p14:tracePt t="23521" x="2462213" y="2166938"/>
          <p14:tracePt t="23531" x="2462213" y="2157413"/>
          <p14:tracePt t="23554" x="2462213" y="2149475"/>
          <p14:tracePt t="23562" x="2471738" y="2149475"/>
          <p14:tracePt t="23570" x="2471738" y="2132013"/>
          <p14:tracePt t="23577" x="2479675" y="2122488"/>
          <p14:tracePt t="23586" x="2489200" y="2122488"/>
          <p14:tracePt t="23592" x="2514600" y="2114550"/>
          <p14:tracePt t="23600" x="2524125" y="2114550"/>
          <p14:tracePt t="23608" x="2532063" y="2105025"/>
          <p14:tracePt t="23617" x="2541588" y="2105025"/>
          <p14:tracePt t="23625" x="2576513" y="2097088"/>
          <p14:tracePt t="23633" x="2601913" y="2079625"/>
          <p14:tracePt t="23641" x="2619375" y="2079625"/>
          <p14:tracePt t="23649" x="2671763" y="2070100"/>
          <p14:tracePt t="23656" x="2698750" y="2070100"/>
          <p14:tracePt t="23665" x="2768600" y="2070100"/>
          <p14:tracePt t="23673" x="2803525" y="2070100"/>
          <p14:tracePt t="23681" x="2890838" y="2070100"/>
          <p14:tracePt t="23690" x="3013075" y="2070100"/>
          <p14:tracePt t="23696" x="3065463" y="2070100"/>
          <p14:tracePt t="23704" x="3187700" y="2070100"/>
          <p14:tracePt t="23712" x="3240088" y="2070100"/>
          <p14:tracePt t="23722" x="3327400" y="2052638"/>
          <p14:tracePt t="23730" x="3354388" y="2052638"/>
          <p14:tracePt t="23739" x="3424238" y="2035175"/>
          <p14:tracePt t="23745" x="3432175" y="2027238"/>
          <p14:tracePt t="23757" x="3467100" y="2027238"/>
          <p14:tracePt t="23760" x="3476625" y="2027238"/>
          <p14:tracePt t="23786" x="3494088" y="2027238"/>
          <p14:tracePt t="23794" x="3502025" y="2017713"/>
          <p14:tracePt t="23802" x="3511550" y="2017713"/>
          <p14:tracePt t="23808" x="3519488" y="2017713"/>
          <p14:tracePt t="23816" x="3536950" y="2017713"/>
          <p14:tracePt t="23825" x="3581400" y="2009775"/>
          <p14:tracePt t="23832" x="3633788" y="2009775"/>
          <p14:tracePt t="23840" x="3651250" y="2009775"/>
          <p14:tracePt t="23848" x="3703638" y="1992313"/>
          <p14:tracePt t="23856" x="3729038" y="1992313"/>
          <p14:tracePt t="23865" x="3756025" y="1992313"/>
          <p14:tracePt t="23873" x="3773488" y="1992313"/>
          <p14:tracePt t="23881" x="3798888" y="1992313"/>
          <p14:tracePt t="23890" x="3833813" y="1992313"/>
          <p14:tracePt t="23897" x="3843338" y="1992313"/>
          <p14:tracePt t="23906" x="3878263" y="1992313"/>
          <p14:tracePt t="23914" x="3886200" y="1992313"/>
          <p14:tracePt t="23920" x="3921125" y="1992313"/>
          <p14:tracePt t="23929" x="3930650" y="1992313"/>
          <p14:tracePt t="23937" x="3965575" y="1992313"/>
          <p14:tracePt t="23944" x="3983038" y="1992313"/>
          <p14:tracePt t="23953" x="4025900" y="1992313"/>
          <p14:tracePt t="23960" x="4043363" y="1992313"/>
          <p14:tracePt t="23969" x="4070350" y="1992313"/>
          <p14:tracePt t="23977" x="4087813" y="1992313"/>
          <p14:tracePt t="23985" x="4113213" y="1992313"/>
          <p14:tracePt t="23994" x="4140200" y="1992313"/>
          <p14:tracePt t="24007" x="4157663" y="1992313"/>
          <p14:tracePt t="24008" x="4192588" y="1992313"/>
          <p14:tracePt t="24016" x="4235450" y="1992313"/>
          <p14:tracePt t="24025" x="4244975" y="1992313"/>
          <p14:tracePt t="24033" x="4279900" y="1992313"/>
          <p14:tracePt t="24040" x="4287838" y="1992313"/>
          <p14:tracePt t="24049" x="4322763" y="1992313"/>
          <p14:tracePt t="24057" x="4332288" y="1992313"/>
          <p14:tracePt t="24064" x="4367213" y="1992313"/>
          <p14:tracePt t="24074" x="4375150" y="1992313"/>
          <p14:tracePt t="24080" x="4410075" y="1992313"/>
          <p14:tracePt t="24089" x="4462463" y="1992313"/>
          <p14:tracePt t="24097" x="4471988" y="1992313"/>
          <p14:tracePt t="24105" x="4514850" y="1992313"/>
          <p14:tracePt t="24113" x="4532313" y="1992313"/>
          <p14:tracePt t="24126" x="4594225" y="1992313"/>
          <p14:tracePt t="24128" x="4602163" y="1992313"/>
          <p14:tracePt t="24136" x="4646613" y="1974850"/>
          <p14:tracePt t="24144" x="4672013" y="1974850"/>
          <p14:tracePt t="24152" x="4689475" y="1974850"/>
          <p14:tracePt t="24160" x="4699000" y="1974850"/>
          <p14:tracePt t="24168" x="4716463" y="1974850"/>
          <p14:tracePt t="24176" x="4724400" y="1974850"/>
          <p14:tracePt t="24184" x="4733925" y="1974850"/>
          <p14:tracePt t="24192" x="4741863" y="1974850"/>
          <p14:tracePt t="24200" x="4751388" y="1974850"/>
          <p14:tracePt t="24209" x="4759325" y="1974850"/>
          <p14:tracePt t="24218" x="4786313" y="1974850"/>
          <p14:tracePt t="24226" x="4794250" y="1974850"/>
          <p14:tracePt t="24243" x="4803775" y="1974850"/>
          <p14:tracePt t="24248" x="4811713" y="1974850"/>
          <p14:tracePt t="24256" x="4821238" y="1974850"/>
          <p14:tracePt t="24282" x="4829175" y="1974850"/>
          <p14:tracePt t="24330" x="4838700" y="1974850"/>
          <p14:tracePt t="24345" x="4838700" y="1992313"/>
          <p14:tracePt t="24420" x="4838700" y="2000250"/>
          <p14:tracePt t="24444" x="4838700" y="2009775"/>
          <p14:tracePt t="24642" x="4838700" y="2017713"/>
          <p14:tracePt t="24810" x="4838700" y="2027238"/>
          <p14:tracePt t="24874" x="4856163" y="2027238"/>
          <p14:tracePt t="24883" x="4864100" y="2035175"/>
          <p14:tracePt t="24890" x="4873625" y="2035175"/>
          <p14:tracePt t="24897" x="4881563" y="2035175"/>
          <p14:tracePt t="24905" x="4926013" y="2035175"/>
          <p14:tracePt t="24912" x="4995863" y="2035175"/>
          <p14:tracePt t="24923" x="5048250" y="2035175"/>
          <p14:tracePt t="24928" x="5135563" y="2035175"/>
          <p14:tracePt t="24937" x="5187950" y="2035175"/>
          <p14:tracePt t="24944" x="5300663" y="2017713"/>
          <p14:tracePt t="24954" x="5353050" y="2000250"/>
          <p14:tracePt t="24961" x="5475288" y="1982788"/>
          <p14:tracePt t="24969" x="5510213" y="1974850"/>
          <p14:tracePt t="24977" x="5607050" y="1939925"/>
          <p14:tracePt t="24985" x="5659438" y="1912938"/>
          <p14:tracePt t="24993" x="5684838" y="1895475"/>
          <p14:tracePt t="25011" x="5746750" y="1878013"/>
          <p14:tracePt t="25016" x="5781675" y="1878013"/>
          <p14:tracePt t="25025" x="5789613" y="1878013"/>
          <p14:tracePt t="25033" x="5816600" y="1878013"/>
          <p14:tracePt t="25040" x="5824538" y="1878013"/>
          <p14:tracePt t="25049" x="5834063" y="1878013"/>
          <p14:tracePt t="25056" x="5842000" y="1878013"/>
          <p14:tracePt t="25066" x="5851525" y="1870075"/>
          <p14:tracePt t="25080" x="5868988" y="1870075"/>
          <p14:tracePt t="25088" x="5876925" y="1870075"/>
          <p14:tracePt t="25106" x="5886450" y="1870075"/>
          <p14:tracePt t="25112" x="5894388" y="1870075"/>
          <p14:tracePt t="25127" x="5903913" y="1870075"/>
          <p14:tracePt t="25133" x="5911850" y="1870075"/>
          <p14:tracePt t="25136" x="5921375" y="1870075"/>
          <p14:tracePt t="25144" x="5946775" y="1878013"/>
          <p14:tracePt t="25154" x="5956300" y="1878013"/>
          <p14:tracePt t="25160" x="5973763" y="1887538"/>
          <p14:tracePt t="25168" x="6016625" y="1905000"/>
          <p14:tracePt t="25176" x="6026150" y="1905000"/>
          <p14:tracePt t="25184" x="6061075" y="1912938"/>
          <p14:tracePt t="25193" x="6069013" y="1922463"/>
          <p14:tracePt t="25200" x="6105525" y="1939925"/>
          <p14:tracePt t="25208" x="6130925" y="1939925"/>
          <p14:tracePt t="25216" x="6165850" y="1947863"/>
          <p14:tracePt t="25225" x="6183313" y="1947863"/>
          <p14:tracePt t="25233" x="6245225" y="1965325"/>
          <p14:tracePt t="25240" x="6297613" y="1965325"/>
          <p14:tracePt t="25248" x="6332538" y="1974850"/>
          <p14:tracePt t="25256" x="6367463" y="1974850"/>
          <p14:tracePt t="25265" x="6392863" y="1974850"/>
          <p14:tracePt t="25272" x="6427788" y="1974850"/>
          <p14:tracePt t="25282" x="6454775" y="1974850"/>
          <p14:tracePt t="25291" x="6507163" y="1974850"/>
          <p14:tracePt t="25296" x="6577013" y="1974850"/>
          <p14:tracePt t="25305" x="6611938" y="1974850"/>
          <p14:tracePt t="25313" x="6664325" y="1974850"/>
          <p14:tracePt t="25322" x="6699250" y="1974850"/>
          <p14:tracePt t="25329" x="6769100" y="1974850"/>
          <p14:tracePt t="25339" x="6794500" y="1974850"/>
          <p14:tracePt t="25344" x="6846888" y="1965325"/>
          <p14:tracePt t="25353" x="6864350" y="1965325"/>
          <p14:tracePt t="25360" x="6908800" y="1957388"/>
          <p14:tracePt t="25369" x="6961188" y="1957388"/>
          <p14:tracePt t="25376" x="6969125" y="1947863"/>
          <p14:tracePt t="25386" x="7004050" y="1947863"/>
          <p14:tracePt t="25392" x="7021513" y="1947863"/>
          <p14:tracePt t="25400" x="7065963" y="1930400"/>
          <p14:tracePt t="25408" x="7083425" y="1930400"/>
          <p14:tracePt t="25416" x="7153275" y="1922463"/>
          <p14:tracePt t="25425" x="7213600" y="1905000"/>
          <p14:tracePt t="25432" x="7248525" y="1905000"/>
          <p14:tracePt t="25440" x="7318375" y="1895475"/>
          <p14:tracePt t="25451" x="7345363" y="1895475"/>
          <p14:tracePt t="25457" x="7415213" y="1878013"/>
          <p14:tracePt t="25464" x="7432675" y="1878013"/>
          <p14:tracePt t="25472" x="7475538" y="1860550"/>
          <p14:tracePt t="25481" x="7510463" y="1860550"/>
          <p14:tracePt t="25490" x="7562850" y="1860550"/>
          <p14:tracePt t="25500" x="7632700" y="1860550"/>
          <p14:tracePt t="25505" x="7667625" y="1860550"/>
          <p14:tracePt t="25512" x="7754938" y="1860550"/>
          <p14:tracePt t="25521" x="7799388" y="1860550"/>
          <p14:tracePt t="25528" x="7904163" y="1860550"/>
          <p14:tracePt t="25538" x="7929563" y="1860550"/>
          <p14:tracePt t="25544" x="8016875" y="1860550"/>
          <p14:tracePt t="25554" x="8086725" y="1860550"/>
          <p14:tracePt t="25562" x="8113713" y="1860550"/>
          <p14:tracePt t="25569" x="8166100" y="1860550"/>
          <p14:tracePt t="25576" x="8174038" y="1860550"/>
          <p14:tracePt t="25585" x="8191500" y="1860550"/>
          <p14:tracePt t="25593" x="8201025" y="1870075"/>
          <p14:tracePt t="25602" x="8208963" y="1870075"/>
          <p14:tracePt t="25609" x="8218488" y="1870075"/>
          <p14:tracePt t="25874" x="8218488" y="1878013"/>
          <p14:tracePt t="25902" x="8208963" y="1878013"/>
          <p14:tracePt t="25904" x="8201025" y="1887538"/>
          <p14:tracePt t="25913" x="8191500" y="1887538"/>
          <p14:tracePt t="25922" x="8166100" y="1895475"/>
          <p14:tracePt t="25928" x="8096250" y="1895475"/>
          <p14:tracePt t="25937" x="7981950" y="1912938"/>
          <p14:tracePt t="25944" x="7939088" y="1930400"/>
          <p14:tracePt t="25953" x="7816850" y="1939925"/>
          <p14:tracePt t="25961" x="7764463" y="1957388"/>
          <p14:tracePt t="25969" x="7572375" y="1974850"/>
          <p14:tracePt t="25977" x="7519988" y="1992313"/>
          <p14:tracePt t="25985" x="7327900" y="2027238"/>
          <p14:tracePt t="25992" x="7231063" y="2044700"/>
          <p14:tracePt t="26006" x="7038975" y="2079625"/>
          <p14:tracePt t="26008" x="6856413" y="2114550"/>
          <p14:tracePt t="26016" x="6759575" y="2114550"/>
          <p14:tracePt t="26024" x="6567488" y="2157413"/>
          <p14:tracePt t="26033" x="6489700" y="2174875"/>
          <p14:tracePt t="26041" x="6323013" y="2209800"/>
          <p14:tracePt t="26049" x="6253163" y="2209800"/>
          <p14:tracePt t="26059" x="6086475" y="2244725"/>
          <p14:tracePt t="26064" x="5921375" y="2262188"/>
          <p14:tracePt t="26073" x="5842000" y="2279650"/>
          <p14:tracePt t="26081" x="5676900" y="2297113"/>
          <p14:tracePt t="26088" x="5624513" y="2314575"/>
          <p14:tracePt t="26099" x="5457825" y="2332038"/>
          <p14:tracePt t="26106" x="5387975" y="2332038"/>
          <p14:tracePt t="26113" x="5248275" y="2349500"/>
          <p14:tracePt t="26122" x="5108575" y="2349500"/>
          <p14:tracePt t="26128" x="5065713" y="2349500"/>
          <p14:tracePt t="26137" x="4943475" y="2349500"/>
          <p14:tracePt t="26144" x="4908550" y="2359025"/>
          <p14:tracePt t="26153" x="4811713" y="2376488"/>
          <p14:tracePt t="26161" x="4776788" y="2384425"/>
          <p14:tracePt t="26169" x="4664075" y="2401888"/>
          <p14:tracePt t="26177" x="4629150" y="2401888"/>
          <p14:tracePt t="26186" x="4524375" y="2419350"/>
          <p14:tracePt t="26192" x="4402138" y="2436813"/>
          <p14:tracePt t="26201" x="4357688" y="2446338"/>
          <p14:tracePt t="26208" x="4252913" y="2463800"/>
          <p14:tracePt t="26217" x="4217988" y="2481263"/>
          <p14:tracePt t="26225" x="4105275" y="2489200"/>
          <p14:tracePt t="26234" x="4070350" y="2506663"/>
          <p14:tracePt t="26240" x="3956050" y="2506663"/>
          <p14:tracePt t="26248" x="3921125" y="2516188"/>
          <p14:tracePt t="26256" x="3816350" y="2533650"/>
          <p14:tracePt t="26264" x="3711575" y="2551113"/>
          <p14:tracePt t="26273" x="3694113" y="2559050"/>
          <p14:tracePt t="26281" x="3616325" y="2576513"/>
          <p14:tracePt t="26289" x="3581400" y="2576513"/>
          <p14:tracePt t="26297" x="3529013" y="2586038"/>
          <p14:tracePt t="26306" x="3502025" y="2586038"/>
          <p14:tracePt t="26313" x="3449638" y="2586038"/>
          <p14:tracePt t="26326" x="3397250" y="2603500"/>
          <p14:tracePt t="26329" x="3389313" y="2603500"/>
          <p14:tracePt t="26337" x="3354388" y="2603500"/>
          <p14:tracePt t="26345" x="3336925" y="2603500"/>
          <p14:tracePt t="26354" x="3309938" y="2603500"/>
          <p14:tracePt t="26360" x="3292475" y="2603500"/>
          <p14:tracePt t="26369" x="3249613" y="2603500"/>
          <p14:tracePt t="26376" x="3240088" y="2603500"/>
          <p14:tracePt t="26386" x="3205163" y="2603500"/>
          <p14:tracePt t="26394" x="3170238" y="2603500"/>
          <p14:tracePt t="26401" x="3152775" y="2603500"/>
          <p14:tracePt t="26409" x="3127375" y="2603500"/>
          <p14:tracePt t="26419" x="3109913" y="2603500"/>
          <p14:tracePt t="26425" x="3065463" y="2603500"/>
          <p14:tracePt t="26432" x="3057525" y="2603500"/>
          <p14:tracePt t="26441" x="3021013" y="2603500"/>
          <p14:tracePt t="26449" x="2995613" y="2586038"/>
          <p14:tracePt t="26456" x="2986088" y="2586038"/>
          <p14:tracePt t="26465" x="2968625" y="2586038"/>
          <p14:tracePt t="26474" x="2943225" y="2586038"/>
          <p14:tracePt t="26482" x="2925763" y="2576513"/>
          <p14:tracePt t="26490" x="2908300" y="2576513"/>
          <p14:tracePt t="26496" x="2890838" y="2576513"/>
          <p14:tracePt t="26507" x="2881313" y="2568575"/>
          <p14:tracePt t="26512" x="2855913" y="2568575"/>
          <p14:tracePt t="26520" x="2820988" y="2568575"/>
          <p14:tracePt t="26529" x="2811463" y="2568575"/>
          <p14:tracePt t="26537" x="2794000" y="2551113"/>
          <p14:tracePt t="26545" x="2768600" y="2551113"/>
          <p14:tracePt t="26553" x="2733675" y="2541588"/>
          <p14:tracePt t="26560" x="2716213" y="2541588"/>
          <p14:tracePt t="26569" x="2671763" y="2541588"/>
          <p14:tracePt t="26576" x="2636838" y="2524125"/>
          <p14:tracePt t="26585" x="2628900" y="2524125"/>
          <p14:tracePt t="26593" x="2593975" y="2516188"/>
          <p14:tracePt t="26601" x="2584450" y="2516188"/>
          <p14:tracePt t="26609" x="2549525" y="2516188"/>
          <p14:tracePt t="26617" x="2541588" y="2506663"/>
          <p14:tracePt t="26625" x="2514600" y="2506663"/>
          <p14:tracePt t="26633" x="2506663" y="2506663"/>
          <p14:tracePt t="26640" x="2497138" y="2498725"/>
          <p14:tracePt t="26649" x="2479675" y="2498725"/>
          <p14:tracePt t="26659" x="2462213" y="2498725"/>
          <p14:tracePt t="26665" x="2462213" y="2489200"/>
          <p14:tracePt t="26674" x="2454275" y="2489200"/>
          <p14:tracePt t="26681" x="2444750" y="2481263"/>
          <p14:tracePt t="26689" x="2436813" y="2481263"/>
          <p14:tracePt t="26697" x="2419350" y="2481263"/>
          <p14:tracePt t="26705" x="2401888" y="2481263"/>
          <p14:tracePt t="26713" x="2401888" y="2463800"/>
          <p14:tracePt t="26720" x="2392363" y="2463800"/>
          <p14:tracePt t="26728" x="2392363" y="2454275"/>
          <p14:tracePt t="26737" x="2384425" y="2454275"/>
          <p14:tracePt t="26763" x="2374900" y="2454275"/>
          <p14:tracePt t="26874" x="2374900" y="2446338"/>
          <p14:tracePt t="27122" x="2384425" y="2446338"/>
          <p14:tracePt t="27130" x="2392363" y="2446338"/>
          <p14:tracePt t="27140" x="2409825" y="2446338"/>
          <p14:tracePt t="27145" x="2419350" y="2446338"/>
          <p14:tracePt t="27154" x="2436813" y="2446338"/>
          <p14:tracePt t="27160" x="2471738" y="2446338"/>
          <p14:tracePt t="27169" x="2497138" y="2446338"/>
          <p14:tracePt t="27177" x="2514600" y="2446338"/>
          <p14:tracePt t="27186" x="2532063" y="2446338"/>
          <p14:tracePt t="27193" x="2549525" y="2463800"/>
          <p14:tracePt t="27200" x="2559050" y="2463800"/>
          <p14:tracePt t="27208" x="2566988" y="2463800"/>
          <p14:tracePt t="27217" x="2593975" y="2463800"/>
          <p14:tracePt t="27225" x="2601913" y="2471738"/>
          <p14:tracePt t="27233" x="2619375" y="2471738"/>
          <p14:tracePt t="27240" x="2636838" y="2481263"/>
          <p14:tracePt t="27248" x="2646363" y="2481263"/>
          <p14:tracePt t="27257" x="2654300" y="2489200"/>
          <p14:tracePt t="27265" x="2663825" y="2489200"/>
          <p14:tracePt t="27273" x="2671763" y="2489200"/>
          <p14:tracePt t="27284" x="2698750" y="2498725"/>
          <p14:tracePt t="27288" x="2716213" y="2516188"/>
          <p14:tracePt t="27296" x="2724150" y="2516188"/>
          <p14:tracePt t="27305" x="2741613" y="2516188"/>
          <p14:tracePt t="27312" x="2751138" y="2516188"/>
          <p14:tracePt t="27321" x="2759075" y="2516188"/>
          <p14:tracePt t="27328" x="2768600" y="2516188"/>
          <p14:tracePt t="27337" x="2776538" y="2516188"/>
          <p14:tracePt t="27345" x="2786063" y="2516188"/>
          <p14:tracePt t="27490" x="2794000" y="2516188"/>
          <p14:tracePt t="27516" x="2811463" y="2516188"/>
          <p14:tracePt t="27531" x="2820988" y="2516188"/>
          <p14:tracePt t="27546" x="2828925" y="2516188"/>
          <p14:tracePt t="27552" x="2838450" y="2516188"/>
          <p14:tracePt t="27690" x="2846388" y="2516188"/>
          <p14:tracePt t="27730" x="2855913" y="2516188"/>
          <p14:tracePt t="27746" x="2863850" y="2516188"/>
          <p14:tracePt t="27756" x="2873375" y="2516188"/>
          <p14:tracePt t="27761" x="2898775" y="2516188"/>
          <p14:tracePt t="27769" x="2908300" y="2516188"/>
          <p14:tracePt t="27778" x="2916238" y="2516188"/>
          <p14:tracePt t="27784" x="2943225" y="2516188"/>
          <p14:tracePt t="27793" x="2951163" y="2516188"/>
          <p14:tracePt t="27801" x="2986088" y="2516188"/>
          <p14:tracePt t="27808" x="2995613" y="2516188"/>
          <p14:tracePt t="27816" x="3030538" y="2516188"/>
          <p14:tracePt t="27824" x="3048000" y="2516188"/>
          <p14:tracePt t="27832" x="3092450" y="2506663"/>
          <p14:tracePt t="27840" x="3127375" y="2498725"/>
          <p14:tracePt t="27848" x="3179763" y="2481263"/>
          <p14:tracePt t="27857" x="3222625" y="2454275"/>
          <p14:tracePt t="27865" x="3257550" y="2446338"/>
          <p14:tracePt t="27874" x="3292475" y="2428875"/>
          <p14:tracePt t="27880" x="3319463" y="2428875"/>
          <p14:tracePt t="27889" x="3344863" y="2419350"/>
          <p14:tracePt t="27896" x="3354388" y="2419350"/>
          <p14:tracePt t="27905" x="3371850" y="2419350"/>
          <p14:tracePt t="27913" x="3379788" y="2419350"/>
          <p14:tracePt t="27923" x="3389313" y="2419350"/>
          <p14:tracePt t="27954" x="3406775" y="2419350"/>
          <p14:tracePt t="27979" x="3414713" y="2419350"/>
          <p14:tracePt t="27984" x="3424238" y="2419350"/>
          <p14:tracePt t="27992" x="3432175" y="2419350"/>
          <p14:tracePt t="28000" x="3441700" y="2419350"/>
          <p14:tracePt t="28008" x="3449638" y="2419350"/>
          <p14:tracePt t="28016" x="3459163" y="2419350"/>
          <p14:tracePt t="28024" x="3476625" y="2419350"/>
          <p14:tracePt t="28042" x="3484563" y="2419350"/>
          <p14:tracePt t="28050" x="3494088" y="2419350"/>
          <p14:tracePt t="28059" x="3511550" y="2428875"/>
          <p14:tracePt t="28065" x="3519488" y="2428875"/>
          <p14:tracePt t="28074" x="3536950" y="2436813"/>
          <p14:tracePt t="28080" x="3546475" y="2436813"/>
          <p14:tracePt t="28088" x="3581400" y="2454275"/>
          <p14:tracePt t="28098" x="3589338" y="2454275"/>
          <p14:tracePt t="28105" x="3624263" y="2454275"/>
          <p14:tracePt t="28113" x="3641725" y="2463800"/>
          <p14:tracePt t="28120" x="3694113" y="2463800"/>
          <p14:tracePt t="28128" x="3746500" y="2481263"/>
          <p14:tracePt t="28139" x="3773488" y="2481263"/>
          <p14:tracePt t="28144" x="3825875" y="2481263"/>
          <p14:tracePt t="28152" x="3851275" y="2489200"/>
          <p14:tracePt t="28161" x="3886200" y="2489200"/>
          <p14:tracePt t="28168" x="3913188" y="2489200"/>
          <p14:tracePt t="28176" x="3948113" y="2489200"/>
          <p14:tracePt t="28185" x="3965575" y="2489200"/>
          <p14:tracePt t="28194" x="3983038" y="2489200"/>
          <p14:tracePt t="28204" x="4008438" y="2489200"/>
          <p14:tracePt t="28208" x="4025900" y="2489200"/>
          <p14:tracePt t="28216" x="4043363" y="2489200"/>
          <p14:tracePt t="28225" x="4052888" y="2489200"/>
          <p14:tracePt t="28232" x="4087813" y="2489200"/>
          <p14:tracePt t="28240" x="4113213" y="2489200"/>
          <p14:tracePt t="28248" x="4122738" y="2489200"/>
          <p14:tracePt t="28256" x="4157663" y="2489200"/>
          <p14:tracePt t="28266" x="4175125" y="2489200"/>
          <p14:tracePt t="28273" x="4210050" y="2489200"/>
          <p14:tracePt t="28280" x="4235450" y="2489200"/>
          <p14:tracePt t="28289" x="4270375" y="2489200"/>
          <p14:tracePt t="28297" x="4297363" y="2489200"/>
          <p14:tracePt t="28308" x="4349750" y="2489200"/>
          <p14:tracePt t="28314" x="4402138" y="2489200"/>
          <p14:tracePt t="28322" x="4419600" y="2489200"/>
          <p14:tracePt t="28328" x="4471988" y="2489200"/>
          <p14:tracePt t="28337" x="4497388" y="2489200"/>
          <p14:tracePt t="28344" x="4532313" y="2489200"/>
          <p14:tracePt t="28354" x="4559300" y="2489200"/>
          <p14:tracePt t="28360" x="4576763" y="2489200"/>
          <p14:tracePt t="28368" x="4619625" y="2489200"/>
          <p14:tracePt t="28376" x="4629150" y="2489200"/>
          <p14:tracePt t="28384" x="4637088" y="2489200"/>
          <p14:tracePt t="28393" x="4654550" y="2489200"/>
          <p14:tracePt t="28404" x="4681538" y="2489200"/>
          <p14:tracePt t="28409" x="4689475" y="2489200"/>
          <p14:tracePt t="28416" x="4699000" y="2489200"/>
          <p14:tracePt t="28425" x="4706938" y="2489200"/>
          <p14:tracePt t="28432" x="4733925" y="2489200"/>
          <p14:tracePt t="28440" x="4741863" y="2489200"/>
          <p14:tracePt t="28449" x="4751388" y="2489200"/>
          <p14:tracePt t="28474" x="4759325" y="2489200"/>
          <p14:tracePt t="28634" x="4759325" y="2481263"/>
          <p14:tracePt t="28667" x="4751388" y="2463800"/>
          <p14:tracePt t="28674" x="4741863" y="2463800"/>
          <p14:tracePt t="28681" x="4724400" y="2463800"/>
          <p14:tracePt t="28692" x="4716463" y="2463800"/>
          <p14:tracePt t="28827" x="4733925" y="2454275"/>
          <p14:tracePt t="28834" x="4741863" y="2446338"/>
          <p14:tracePt t="28843" x="4821238" y="2419350"/>
          <p14:tracePt t="28848" x="4856163" y="2411413"/>
          <p14:tracePt t="28856" x="4968875" y="2393950"/>
          <p14:tracePt t="28866" x="4986338" y="2393950"/>
          <p14:tracePt t="28875" x="5065713" y="2376488"/>
          <p14:tracePt t="28880" x="5118100" y="2376488"/>
          <p14:tracePt t="28888" x="5135563" y="2376488"/>
          <p14:tracePt t="28896" x="5170488" y="2376488"/>
          <p14:tracePt t="28906" x="5187950" y="2376488"/>
          <p14:tracePt t="28913" x="5205413" y="2376488"/>
          <p14:tracePt t="28920" x="5213350" y="2376488"/>
          <p14:tracePt t="28929" x="5230813" y="2376488"/>
          <p14:tracePt t="28937" x="5248275" y="2376488"/>
          <p14:tracePt t="28945" x="5265738" y="2376488"/>
          <p14:tracePt t="28956" x="5300663" y="2376488"/>
          <p14:tracePt t="28961" x="5318125" y="2376488"/>
          <p14:tracePt t="28968" x="5335588" y="2376488"/>
          <p14:tracePt t="28976" x="5345113" y="2376488"/>
          <p14:tracePt t="28984" x="5370513" y="2393950"/>
          <p14:tracePt t="29012" x="5405438" y="2401888"/>
          <p14:tracePt t="29024" x="5422900" y="2401888"/>
          <p14:tracePt t="29106" x="5432425" y="2411413"/>
          <p14:tracePt t="29339" x="5440363" y="2411413"/>
          <p14:tracePt t="29347" x="5449888" y="2411413"/>
          <p14:tracePt t="29363" x="5467350" y="2411413"/>
          <p14:tracePt t="29368" x="5475288" y="2411413"/>
          <p14:tracePt t="29376" x="5502275" y="2411413"/>
          <p14:tracePt t="29384" x="5554663" y="2428875"/>
          <p14:tracePt t="29392" x="5607050" y="2428875"/>
          <p14:tracePt t="29401" x="5614988" y="2428875"/>
          <p14:tracePt t="29409" x="5649913" y="2428875"/>
          <p14:tracePt t="29416" x="5659438" y="2428875"/>
          <p14:tracePt t="29424" x="5684838" y="2428875"/>
          <p14:tracePt t="29432" x="5694363" y="2428875"/>
          <p14:tracePt t="29441" x="5729288" y="2428875"/>
          <p14:tracePt t="29449" x="5746750" y="2428875"/>
          <p14:tracePt t="29456" x="5772150" y="2428875"/>
          <p14:tracePt t="29465" x="5807075" y="2428875"/>
          <p14:tracePt t="29474" x="5816600" y="2428875"/>
          <p14:tracePt t="29481" x="5851525" y="2428875"/>
          <p14:tracePt t="29490" x="5868988" y="2428875"/>
          <p14:tracePt t="29497" x="5911850" y="2428875"/>
          <p14:tracePt t="29506" x="5929313" y="2428875"/>
          <p14:tracePt t="29513" x="5981700" y="2428875"/>
          <p14:tracePt t="29523" x="6026150" y="2428875"/>
          <p14:tracePt t="29528" x="6043613" y="2428875"/>
          <p14:tracePt t="29537" x="6078538" y="2428875"/>
          <p14:tracePt t="29544" x="6105525" y="2428875"/>
          <p14:tracePt t="29552" x="6140450" y="2428875"/>
          <p14:tracePt t="29560" x="6148388" y="2428875"/>
          <p14:tracePt t="29568" x="6175375" y="2428875"/>
          <p14:tracePt t="29577" x="6183313" y="2428875"/>
          <p14:tracePt t="29586" x="6192838" y="2428875"/>
          <p14:tracePt t="29593" x="6200775" y="2428875"/>
          <p14:tracePt t="29600" x="6210300" y="2428875"/>
          <p14:tracePt t="29609" x="6235700" y="2436813"/>
          <p14:tracePt t="29617" x="6245225" y="2436813"/>
          <p14:tracePt t="29624" x="6262688" y="2436813"/>
          <p14:tracePt t="29633" x="6270625" y="2436813"/>
          <p14:tracePt t="29640" x="6305550" y="2446338"/>
          <p14:tracePt t="29649" x="6357938" y="2446338"/>
          <p14:tracePt t="29658" x="6375400" y="2446338"/>
          <p14:tracePt t="29665" x="6419850" y="2446338"/>
          <p14:tracePt t="29676" x="6437313" y="2446338"/>
          <p14:tracePt t="29683" x="6489700" y="2446338"/>
          <p14:tracePt t="29689" x="6532563" y="2463800"/>
          <p14:tracePt t="29698" x="6584950" y="2463800"/>
          <p14:tracePt t="29706" x="6637338" y="2463800"/>
          <p14:tracePt t="29712" x="6654800" y="2463800"/>
          <p14:tracePt t="29721" x="6707188" y="2463800"/>
          <p14:tracePt t="29728" x="6716713" y="2463800"/>
          <p14:tracePt t="29736" x="6777038" y="2463800"/>
          <p14:tracePt t="29744" x="6804025" y="2463800"/>
          <p14:tracePt t="29752" x="6856413" y="2463800"/>
          <p14:tracePt t="29760" x="6873875" y="2463800"/>
          <p14:tracePt t="29768" x="6943725" y="2463800"/>
          <p14:tracePt t="29776" x="7021513" y="2463800"/>
          <p14:tracePt t="29785" x="7038975" y="2463800"/>
          <p14:tracePt t="29793" x="7091363" y="2463800"/>
          <p14:tracePt t="29802" x="7118350" y="2463800"/>
          <p14:tracePt t="29809" x="7188200" y="2463800"/>
          <p14:tracePt t="29818" x="7205663" y="2463800"/>
          <p14:tracePt t="29824" x="7258050" y="2463800"/>
          <p14:tracePt t="29834" x="7310438" y="2454275"/>
          <p14:tracePt t="29843" x="7327900" y="2454275"/>
          <p14:tracePt t="29848" x="7353300" y="2446338"/>
          <p14:tracePt t="29857" x="7380288" y="2446338"/>
          <p14:tracePt t="29865" x="7405688" y="2428875"/>
          <p14:tracePt t="29872" x="7415213" y="2428875"/>
          <p14:tracePt t="29880" x="7450138" y="2428875"/>
          <p14:tracePt t="29888" x="7458075" y="2428875"/>
          <p14:tracePt t="29898" x="7475538" y="2419350"/>
          <p14:tracePt t="29906" x="7519988" y="2419350"/>
          <p14:tracePt t="29915" x="7527925" y="2419350"/>
          <p14:tracePt t="29920" x="7545388" y="2419350"/>
          <p14:tracePt t="29928" x="7554913" y="2419350"/>
          <p14:tracePt t="29937" x="7589838" y="2419350"/>
          <p14:tracePt t="29944" x="7597775" y="2419350"/>
          <p14:tracePt t="29962" x="7667625" y="2419350"/>
          <p14:tracePt t="29968" x="7685088" y="2419350"/>
          <p14:tracePt t="29976" x="7702550" y="2419350"/>
          <p14:tracePt t="29984" x="7712075" y="2419350"/>
          <p14:tracePt t="29992" x="7747000" y="2419350"/>
          <p14:tracePt t="30011" x="7781925" y="2419350"/>
          <p14:tracePt t="30017" x="7789863" y="2419350"/>
          <p14:tracePt t="30024" x="7816850" y="2419350"/>
          <p14:tracePt t="30032" x="7842250" y="2419350"/>
          <p14:tracePt t="30041" x="7851775" y="2419350"/>
          <p14:tracePt t="30049" x="7886700" y="2419350"/>
          <p14:tracePt t="30056" x="7894638" y="2419350"/>
          <p14:tracePt t="30065" x="7904163" y="2419350"/>
          <p14:tracePt t="30074" x="7912100" y="2419350"/>
          <p14:tracePt t="30081" x="7939088" y="2419350"/>
          <p14:tracePt t="30090" x="7956550" y="2419350"/>
          <p14:tracePt t="30097" x="7974013" y="2419350"/>
          <p14:tracePt t="30106" x="7981950" y="2419350"/>
          <p14:tracePt t="30113" x="7991475" y="2419350"/>
          <p14:tracePt t="30130" x="7999413" y="2419350"/>
          <p14:tracePt t="30146" x="8008938" y="2419350"/>
          <p14:tracePt t="30155" x="8016875" y="2419350"/>
          <p14:tracePt t="30160" x="8026400" y="2419350"/>
          <p14:tracePt t="30170" x="8043863" y="2419350"/>
          <p14:tracePt t="30176" x="8051800" y="2419350"/>
          <p14:tracePt t="30184" x="8061325" y="2419350"/>
          <p14:tracePt t="30192" x="8069263" y="2419350"/>
          <p14:tracePt t="30200" x="8078788" y="2419350"/>
          <p14:tracePt t="30209" x="8086725" y="2419350"/>
          <p14:tracePt t="30218" x="8096250" y="2419350"/>
          <p14:tracePt t="30224" x="8104188" y="2419350"/>
          <p14:tracePt t="30233" x="8104188" y="2428875"/>
          <p14:tracePt t="30242" x="8121650" y="2428875"/>
          <p14:tracePt t="30272" x="8131175" y="2428875"/>
          <p14:tracePt t="30371" x="8139113" y="2446338"/>
          <p14:tracePt t="30389" x="8148638" y="2446338"/>
          <p14:tracePt t="30418" x="8156575" y="2446338"/>
          <p14:tracePt t="30930" x="8166100" y="2446338"/>
          <p14:tracePt t="31042" x="8174038" y="2446338"/>
          <p14:tracePt t="31242" x="8191500" y="2454275"/>
          <p14:tracePt t="31258" x="8201025" y="2454275"/>
          <p14:tracePt t="31274" x="8208963" y="2463800"/>
          <p14:tracePt t="31290" x="8218488" y="2463800"/>
          <p14:tracePt t="31306" x="8226425" y="2463800"/>
          <p14:tracePt t="31314" x="8235950" y="2471738"/>
          <p14:tracePt t="31325" x="8243888" y="2471738"/>
          <p14:tracePt t="31328" x="8270875" y="2481263"/>
          <p14:tracePt t="31337" x="8278813" y="2481263"/>
          <p14:tracePt t="31344" x="8313738" y="2481263"/>
          <p14:tracePt t="31353" x="8323263" y="2481263"/>
          <p14:tracePt t="31360" x="8366125" y="2498725"/>
          <p14:tracePt t="31370" x="8410575" y="2498725"/>
          <p14:tracePt t="31377" x="8445500" y="2498725"/>
          <p14:tracePt t="31385" x="8497888" y="2498725"/>
          <p14:tracePt t="31393" x="8550275" y="2498725"/>
          <p14:tracePt t="31400" x="8620125" y="2498725"/>
          <p14:tracePt t="31408" x="8655050" y="2498725"/>
          <p14:tracePt t="31416" x="8742363" y="2498725"/>
          <p14:tracePt t="31424" x="8794750" y="2498725"/>
          <p14:tracePt t="31432" x="8882063" y="2498725"/>
          <p14:tracePt t="31440" x="8977313" y="2498725"/>
          <p14:tracePt t="31448" x="9004300" y="2498725"/>
          <p14:tracePt t="31456" x="9056688" y="2498725"/>
          <p14:tracePt t="31464" x="9064625" y="2498725"/>
          <p14:tracePt t="31473" x="9082088" y="2498725"/>
          <p14:tracePt t="31481" x="9109075" y="2498725"/>
          <p14:tracePt t="31488" x="9117013" y="2498725"/>
          <p14:tracePt t="31507" x="9126538" y="2498725"/>
          <p14:tracePt t="31513" x="9126538" y="2489200"/>
          <p14:tracePt t="31634" x="9134475" y="2489200"/>
          <p14:tracePt t="31650" x="9144000" y="2489200"/>
          <p14:tracePt t="31661" x="9161463" y="2489200"/>
          <p14:tracePt t="31664" x="9178925" y="2489200"/>
          <p14:tracePt t="31672" x="9188450" y="2489200"/>
          <p14:tracePt t="31680" x="9196388" y="2489200"/>
          <p14:tracePt t="31689" x="9205913" y="2481263"/>
          <p14:tracePt t="31698" x="9223375" y="2481263"/>
          <p14:tracePt t="31706" x="9231313" y="2481263"/>
          <p14:tracePt t="31713" x="9240838" y="2481263"/>
          <p14:tracePt t="31897" x="9248775" y="2481263"/>
          <p14:tracePt t="31907" x="9258300" y="2481263"/>
          <p14:tracePt t="31913" x="9266238" y="2481263"/>
          <p14:tracePt t="31921" x="9275763" y="2481263"/>
          <p14:tracePt t="31929" x="9310688" y="2481263"/>
          <p14:tracePt t="31938" x="9336088" y="2481263"/>
          <p14:tracePt t="31948" x="9405938" y="2481263"/>
          <p14:tracePt t="31952" x="9475788" y="2481263"/>
          <p14:tracePt t="31961" x="9510713" y="2481263"/>
          <p14:tracePt t="31971" x="9598025" y="2481263"/>
          <p14:tracePt t="31976" x="9642475" y="2481263"/>
          <p14:tracePt t="31993" x="9729788" y="2481263"/>
          <p14:tracePt t="32000" x="9782175" y="2481263"/>
          <p14:tracePt t="32009" x="9807575" y="2481263"/>
          <p14:tracePt t="32016" x="9817100" y="2481263"/>
          <p14:tracePt t="32025" x="9825038" y="2481263"/>
          <p14:tracePt t="32106" x="9834563" y="2481263"/>
          <p14:tracePt t="32138" x="9842500" y="2481263"/>
          <p14:tracePt t="32146" x="9852025" y="2481263"/>
          <p14:tracePt t="32153" x="9869488" y="2481263"/>
          <p14:tracePt t="32160" x="9877425" y="2481263"/>
          <p14:tracePt t="32168" x="9886950" y="2481263"/>
          <p14:tracePt t="32177" x="9894888" y="2481263"/>
          <p14:tracePt t="32185" x="9929813" y="2481263"/>
          <p14:tracePt t="32193" x="9947275" y="2481263"/>
          <p14:tracePt t="32201" x="10017125" y="2481263"/>
          <p14:tracePt t="32208" x="10113963" y="2481263"/>
          <p14:tracePt t="32216" x="10148888" y="2481263"/>
          <p14:tracePt t="32224" x="10244138" y="2481263"/>
          <p14:tracePt t="32233" x="10279063" y="2481263"/>
          <p14:tracePt t="32241" x="10366375" y="2481263"/>
          <p14:tracePt t="32249" x="10401300" y="2481263"/>
          <p14:tracePt t="32256" x="10488613" y="2481263"/>
          <p14:tracePt t="32264" x="10541000" y="2481263"/>
          <p14:tracePt t="32273" x="10567988" y="2481263"/>
          <p14:tracePt t="32281" x="10620375" y="2481263"/>
          <p14:tracePt t="32292" x="10628313" y="2481263"/>
          <p14:tracePt t="32298" x="10672763" y="2481263"/>
          <p14:tracePt t="32306" x="10680700" y="2481263"/>
          <p14:tracePt t="32312" x="10707688" y="2481263"/>
          <p14:tracePt t="32321" x="10725150" y="2481263"/>
          <p14:tracePt t="32328" x="10742613" y="2481263"/>
          <p14:tracePt t="32394" x="10750550" y="2481263"/>
          <p14:tracePt t="32421" x="10760075" y="2481263"/>
          <p14:tracePt t="32450" x="10768013" y="2481263"/>
          <p14:tracePt t="32554" x="10768013" y="2471738"/>
          <p14:tracePt t="32562" x="10760075" y="2471738"/>
          <p14:tracePt t="32570" x="10733088" y="2471738"/>
          <p14:tracePt t="32576" x="10715625" y="2471738"/>
          <p14:tracePt t="32585" x="10567988" y="2471738"/>
          <p14:tracePt t="32592" x="10383838" y="2471738"/>
          <p14:tracePt t="32600" x="10288588" y="2471738"/>
          <p14:tracePt t="32609" x="10009188" y="2471738"/>
          <p14:tracePt t="32616" x="9869488" y="2471738"/>
          <p14:tracePt t="32625" x="9545638" y="2471738"/>
          <p14:tracePt t="32633" x="9405938" y="2471738"/>
          <p14:tracePt t="32640" x="9056688" y="2471738"/>
          <p14:tracePt t="32648" x="8724900" y="2471738"/>
          <p14:tracePt t="32656" x="8585200" y="2471738"/>
          <p14:tracePt t="32665" x="8261350" y="2471738"/>
          <p14:tracePt t="32673" x="8166100" y="2471738"/>
          <p14:tracePt t="32682" x="7912100" y="2471738"/>
          <p14:tracePt t="32691" x="7824788" y="2471738"/>
          <p14:tracePt t="32696" x="7589838" y="2471738"/>
          <p14:tracePt t="32706" x="7519988" y="2471738"/>
          <p14:tracePt t="32713" x="7310438" y="2471738"/>
          <p14:tracePt t="32722" x="7126288" y="2471738"/>
          <p14:tracePt t="32729" x="7073900" y="2471738"/>
          <p14:tracePt t="32739" x="6908800" y="2471738"/>
          <p14:tracePt t="32745" x="6838950" y="2471738"/>
          <p14:tracePt t="32754" x="6654800" y="2471738"/>
          <p14:tracePt t="32760" x="6594475" y="2481263"/>
          <p14:tracePt t="32768" x="6454775" y="2516188"/>
          <p14:tracePt t="32777" x="6305550" y="2533650"/>
          <p14:tracePt t="32785" x="6270625" y="2533650"/>
          <p14:tracePt t="32793" x="6165850" y="2551113"/>
          <p14:tracePt t="32800" x="6113463" y="2559050"/>
          <p14:tracePt t="32808" x="5964238" y="2576513"/>
          <p14:tracePt t="32817" x="5911850" y="2593975"/>
          <p14:tracePt t="32826" x="5772150" y="2611438"/>
          <p14:tracePt t="32834" x="5711825" y="2620963"/>
          <p14:tracePt t="32843" x="5554663" y="2620963"/>
          <p14:tracePt t="32849" x="5362575" y="2663825"/>
          <p14:tracePt t="32856" x="5310188" y="2663825"/>
          <p14:tracePt t="32864" x="5143500" y="2681288"/>
          <p14:tracePt t="32875" x="5073650" y="2681288"/>
          <p14:tracePt t="32880" x="4908550" y="2681288"/>
          <p14:tracePt t="32889" x="4838700" y="2690813"/>
          <p14:tracePt t="32896" x="4699000" y="2690813"/>
          <p14:tracePt t="32906" x="4532313" y="2690813"/>
          <p14:tracePt t="32912" x="4479925" y="2690813"/>
          <p14:tracePt t="32921" x="4375150" y="2690813"/>
          <p14:tracePt t="32929" x="4322763" y="2690813"/>
          <p14:tracePt t="32939" x="4210050" y="2690813"/>
          <p14:tracePt t="32944" x="4175125" y="2690813"/>
          <p14:tracePt t="32952" x="4070350" y="2690813"/>
          <p14:tracePt t="32961" x="4035425" y="2690813"/>
          <p14:tracePt t="32968" x="3948113" y="2690813"/>
          <p14:tracePt t="32977" x="3868738" y="2690813"/>
          <p14:tracePt t="32984" x="3851275" y="2690813"/>
          <p14:tracePt t="32993" x="3763963" y="2690813"/>
          <p14:tracePt t="33012" x="3633788" y="2690813"/>
          <p14:tracePt t="33016" x="3598863" y="2690813"/>
          <p14:tracePt t="33025" x="3511550" y="2690813"/>
          <p14:tracePt t="33034" x="3414713" y="2690813"/>
          <p14:tracePt t="33041" x="3379788" y="2690813"/>
          <p14:tracePt t="33049" x="3309938" y="2690813"/>
          <p14:tracePt t="33057" x="3267075" y="2690813"/>
          <p14:tracePt t="33064" x="3197225" y="2690813"/>
          <p14:tracePt t="33072" x="3179763" y="2690813"/>
          <p14:tracePt t="33081" x="3144838" y="2690813"/>
          <p14:tracePt t="33092" x="3117850" y="2690813"/>
          <p14:tracePt t="33099" x="3082925" y="2690813"/>
          <p14:tracePt t="33106" x="3057525" y="2690813"/>
          <p14:tracePt t="33112" x="3048000" y="2690813"/>
          <p14:tracePt t="33120" x="3030538" y="2690813"/>
          <p14:tracePt t="33128" x="3021013" y="2690813"/>
          <p14:tracePt t="33138" x="3003550" y="2690813"/>
          <p14:tracePt t="33202" x="2995613" y="2690813"/>
          <p14:tracePt t="33228" x="2995613" y="2708275"/>
          <p14:tracePt t="33242" x="2986088" y="2708275"/>
          <p14:tracePt t="33305" x="2986088" y="2716213"/>
          <p14:tracePt t="33386" x="2978150" y="2716213"/>
          <p14:tracePt t="33402" x="2968625" y="2716213"/>
          <p14:tracePt t="33434" x="2968625" y="2725738"/>
          <p14:tracePt t="33450" x="2960688" y="2725738"/>
          <p14:tracePt t="33474" x="2960688" y="2733675"/>
          <p14:tracePt t="33538" x="2960688" y="2743200"/>
          <p14:tracePt t="33586" x="2960688" y="2752725"/>
          <p14:tracePt t="33706" x="2968625" y="2760663"/>
          <p14:tracePt t="33715" x="2986088" y="2760663"/>
          <p14:tracePt t="33722" x="3003550" y="2760663"/>
          <p14:tracePt t="33732" x="3021013" y="2778125"/>
          <p14:tracePt t="33736" x="3030538" y="2778125"/>
          <p14:tracePt t="33744" x="3057525" y="2778125"/>
          <p14:tracePt t="33753" x="3065463" y="2778125"/>
          <p14:tracePt t="33761" x="3100388" y="2778125"/>
          <p14:tracePt t="33768" x="3117850" y="2778125"/>
          <p14:tracePt t="33776" x="3152775" y="2778125"/>
          <p14:tracePt t="33784" x="3170238" y="2778125"/>
          <p14:tracePt t="33792" x="3197225" y="2778125"/>
          <p14:tracePt t="33800" x="3240088" y="2778125"/>
          <p14:tracePt t="33809" x="3249613" y="2787650"/>
          <p14:tracePt t="33818" x="3284538" y="2787650"/>
          <p14:tracePt t="33824" x="3302000" y="2787650"/>
          <p14:tracePt t="33833" x="3327400" y="2795588"/>
          <p14:tracePt t="33841" x="3354388" y="2795588"/>
          <p14:tracePt t="33848" x="3389313" y="2813050"/>
          <p14:tracePt t="33857" x="3397250" y="2813050"/>
          <p14:tracePt t="33865" x="3414713" y="2813050"/>
          <p14:tracePt t="33872" x="3459163" y="2822575"/>
          <p14:tracePt t="33884" x="3467100" y="2822575"/>
          <p14:tracePt t="33888" x="3484563" y="2830513"/>
          <p14:tracePt t="33896" x="3511550" y="2847975"/>
          <p14:tracePt t="33906" x="3536950" y="2847975"/>
          <p14:tracePt t="33912" x="3554413" y="2847975"/>
          <p14:tracePt t="33921" x="3581400" y="2847975"/>
          <p14:tracePt t="33928" x="3616325" y="2857500"/>
          <p14:tracePt t="33939" x="3624263" y="2857500"/>
          <p14:tracePt t="33944" x="3659188" y="2857500"/>
          <p14:tracePt t="33952" x="3668713" y="2857500"/>
          <p14:tracePt t="33960" x="3686175" y="2857500"/>
          <p14:tracePt t="33969" x="3694113" y="2857500"/>
          <p14:tracePt t="34091" x="3703638" y="2857500"/>
          <p14:tracePt t="34099" x="3711575" y="2857500"/>
          <p14:tracePt t="34106" x="3721100" y="2857500"/>
          <p14:tracePt t="34115" x="3729038" y="2857500"/>
          <p14:tracePt t="34121" x="3756025" y="2857500"/>
          <p14:tracePt t="34129" x="3763963" y="2857500"/>
          <p14:tracePt t="34137" x="3781425" y="2857500"/>
          <p14:tracePt t="34145" x="3816350" y="2857500"/>
          <p14:tracePt t="34154" x="3843338" y="2857500"/>
          <p14:tracePt t="34160" x="3895725" y="2857500"/>
          <p14:tracePt t="34169" x="3903663" y="2857500"/>
          <p14:tracePt t="34177" x="3938588" y="2857500"/>
          <p14:tracePt t="34186" x="3973513" y="2857500"/>
          <p14:tracePt t="34193" x="3990975" y="2857500"/>
          <p14:tracePt t="34200" x="4017963" y="2857500"/>
          <p14:tracePt t="34208" x="4035425" y="2847975"/>
          <p14:tracePt t="34217" x="4052888" y="2847975"/>
          <p14:tracePt t="34225" x="4060825" y="2847975"/>
          <p14:tracePt t="34234" x="4078288" y="2847975"/>
          <p14:tracePt t="34241" x="4095750" y="2830513"/>
          <p14:tracePt t="34249" x="4113213" y="2830513"/>
          <p14:tracePt t="34257" x="4140200" y="2830513"/>
          <p14:tracePt t="34264" x="4148138" y="2830513"/>
          <p14:tracePt t="34273" x="4165600" y="2822575"/>
          <p14:tracePt t="34282" x="4175125" y="2822575"/>
          <p14:tracePt t="34289" x="4200525" y="2822575"/>
          <p14:tracePt t="34297" x="4210050" y="2822575"/>
          <p14:tracePt t="34306" x="4217988" y="2822575"/>
          <p14:tracePt t="34312" x="4227513" y="2822575"/>
          <p14:tracePt t="34321" x="4235450" y="2822575"/>
          <p14:tracePt t="34328" x="4235450" y="2813050"/>
          <p14:tracePt t="34339" x="4244975" y="2813050"/>
          <p14:tracePt t="34345" x="4270375" y="2813050"/>
          <p14:tracePt t="34355" x="4279900" y="2813050"/>
          <p14:tracePt t="34361" x="4287838" y="2813050"/>
          <p14:tracePt t="34368" x="4314825" y="2813050"/>
          <p14:tracePt t="34377" x="4322763" y="2813050"/>
          <p14:tracePt t="34385" x="4357688" y="2813050"/>
          <p14:tracePt t="34392" x="4367213" y="2813050"/>
          <p14:tracePt t="34401" x="4402138" y="2813050"/>
          <p14:tracePt t="34411" x="4419600" y="2813050"/>
          <p14:tracePt t="34417" x="4454525" y="2813050"/>
          <p14:tracePt t="34424" x="4471988" y="2813050"/>
          <p14:tracePt t="34435" x="4497388" y="2813050"/>
          <p14:tracePt t="34440" x="4524375" y="2813050"/>
          <p14:tracePt t="34450" x="4541838" y="2813050"/>
          <p14:tracePt t="34457" x="4567238" y="2813050"/>
          <p14:tracePt t="34465" x="4576763" y="2813050"/>
          <p14:tracePt t="34472" x="4602163" y="2813050"/>
          <p14:tracePt t="34481" x="4611688" y="2813050"/>
          <p14:tracePt t="34490" x="4646613" y="2813050"/>
          <p14:tracePt t="34497" x="4654550" y="2813050"/>
          <p14:tracePt t="34506" x="4672013" y="2813050"/>
          <p14:tracePt t="34512" x="4699000" y="2813050"/>
          <p14:tracePt t="34521" x="4706938" y="2813050"/>
          <p14:tracePt t="34528" x="4724400" y="2813050"/>
          <p14:tracePt t="34538" x="4733925" y="2813050"/>
          <p14:tracePt t="34545" x="4751388" y="2813050"/>
          <p14:tracePt t="34553" x="4759325" y="2813050"/>
          <p14:tracePt t="34561" x="4768850" y="2813050"/>
          <p14:tracePt t="34569" x="4776788" y="2813050"/>
          <p14:tracePt t="34577" x="4786313" y="2813050"/>
          <p14:tracePt t="34586" x="4811713" y="2813050"/>
          <p14:tracePt t="34593" x="4821238" y="2813050"/>
          <p14:tracePt t="34601" x="4838700" y="2813050"/>
          <p14:tracePt t="34608" x="4846638" y="2813050"/>
          <p14:tracePt t="34617" x="4881563" y="2813050"/>
          <p14:tracePt t="34625" x="4891088" y="2813050"/>
          <p14:tracePt t="34634" x="4926013" y="2813050"/>
          <p14:tracePt t="34640" x="4960938" y="2813050"/>
          <p14:tracePt t="34648" x="4968875" y="2813050"/>
          <p14:tracePt t="34658" x="5003800" y="2813050"/>
          <p14:tracePt t="34664" x="5030788" y="2813050"/>
          <p14:tracePt t="34672" x="5048250" y="2813050"/>
          <p14:tracePt t="34682" x="5065713" y="2813050"/>
          <p14:tracePt t="34690" x="5091113" y="2813050"/>
          <p14:tracePt t="34696" x="5135563" y="2813050"/>
          <p14:tracePt t="34705" x="5143500" y="2813050"/>
          <p14:tracePt t="34713" x="5160963" y="2813050"/>
          <p14:tracePt t="34721" x="5187950" y="2813050"/>
          <p14:tracePt t="34728" x="5222875" y="2813050"/>
          <p14:tracePt t="34737" x="5230813" y="2813050"/>
          <p14:tracePt t="34745" x="5275263" y="2813050"/>
          <p14:tracePt t="34753" x="5292725" y="2813050"/>
          <p14:tracePt t="34761" x="5335588" y="2813050"/>
          <p14:tracePt t="34768" x="5370513" y="2813050"/>
          <p14:tracePt t="34777" x="5380038" y="2813050"/>
          <p14:tracePt t="34784" x="5432425" y="2813050"/>
          <p14:tracePt t="34792" x="5440363" y="2813050"/>
          <p14:tracePt t="34800" x="5475288" y="2813050"/>
          <p14:tracePt t="34808" x="5484813" y="2822575"/>
          <p14:tracePt t="34817" x="5502275" y="2822575"/>
          <p14:tracePt t="34825" x="5527675" y="2840038"/>
          <p14:tracePt t="34832" x="5537200" y="2840038"/>
          <p14:tracePt t="34840" x="5554663" y="2840038"/>
          <p14:tracePt t="34848" x="5572125" y="2847975"/>
          <p14:tracePt t="34857" x="5589588" y="2847975"/>
          <p14:tracePt t="34865" x="5597525" y="2847975"/>
          <p14:tracePt t="34874" x="5624513" y="2857500"/>
          <p14:tracePt t="34884" x="5641975" y="2874963"/>
          <p14:tracePt t="34889" x="5649913" y="2874963"/>
          <p14:tracePt t="34896" x="5676900" y="2882900"/>
          <p14:tracePt t="34904" x="5702300" y="2892425"/>
          <p14:tracePt t="34912" x="5737225" y="2909888"/>
          <p14:tracePt t="34921" x="5746750" y="2917825"/>
          <p14:tracePt t="34928" x="5799138" y="2917825"/>
          <p14:tracePt t="34937" x="5816600" y="2917825"/>
          <p14:tracePt t="34944" x="5851525" y="2927350"/>
          <p14:tracePt t="34953" x="5894388" y="2927350"/>
          <p14:tracePt t="34961" x="5911850" y="2927350"/>
          <p14:tracePt t="34969" x="5956300" y="2944813"/>
          <p14:tracePt t="34979" x="5964238" y="2952750"/>
          <p14:tracePt t="34984" x="5973763" y="2952750"/>
          <p14:tracePt t="35012" x="6016625" y="2952750"/>
          <p14:tracePt t="35017" x="6026150" y="2952750"/>
          <p14:tracePt t="35024" x="6043613" y="2952750"/>
          <p14:tracePt t="35032" x="6051550" y="2962275"/>
          <p14:tracePt t="35040" x="6078538" y="2962275"/>
          <p14:tracePt t="35048" x="6086475" y="2962275"/>
          <p14:tracePt t="35056" x="6105525" y="2962275"/>
          <p14:tracePt t="35064" x="6113463" y="2962275"/>
          <p14:tracePt t="35072" x="6148388" y="2962275"/>
          <p14:tracePt t="35080" x="6175375" y="2962275"/>
          <p14:tracePt t="35088" x="6183313" y="2962275"/>
          <p14:tracePt t="35097" x="6218238" y="2962275"/>
          <p14:tracePt t="35104" x="6227763" y="2962275"/>
          <p14:tracePt t="35113" x="6262688" y="2962275"/>
          <p14:tracePt t="35121" x="6270625" y="2962275"/>
          <p14:tracePt t="35129" x="6305550" y="2962275"/>
          <p14:tracePt t="35137" x="6323013" y="2962275"/>
          <p14:tracePt t="35144" x="6332538" y="2962275"/>
          <p14:tracePt t="35153" x="6367463" y="2962275"/>
          <p14:tracePt t="35161" x="6375400" y="2962275"/>
          <p14:tracePt t="35169" x="6402388" y="2962275"/>
          <p14:tracePt t="35177" x="6419850" y="2962275"/>
          <p14:tracePt t="35188" x="6462713" y="2944813"/>
          <p14:tracePt t="35193" x="6472238" y="2944813"/>
          <p14:tracePt t="35201" x="6507163" y="2944813"/>
          <p14:tracePt t="35210" x="6532563" y="2935288"/>
          <p14:tracePt t="35216" x="6542088" y="2935288"/>
          <p14:tracePt t="35225" x="6559550" y="2935288"/>
          <p14:tracePt t="35235" x="6567488" y="2935288"/>
          <p14:tracePt t="35240" x="6594475" y="2927350"/>
          <p14:tracePt t="35249" x="6602413" y="2927350"/>
          <p14:tracePt t="35256" x="6637338" y="2927350"/>
          <p14:tracePt t="35265" x="6654800" y="2909888"/>
          <p14:tracePt t="35273" x="6672263" y="2909888"/>
          <p14:tracePt t="35280" x="6689725" y="2900363"/>
          <p14:tracePt t="35289" x="6699250" y="2892425"/>
          <p14:tracePt t="35297" x="6724650" y="2892425"/>
          <p14:tracePt t="35304" x="6734175" y="2882900"/>
          <p14:tracePt t="35312" x="6742113" y="2882900"/>
          <p14:tracePt t="35321" x="6742113" y="2874963"/>
          <p14:tracePt t="35328" x="6759575" y="2874963"/>
          <p14:tracePt t="35338" x="6769100" y="2874963"/>
          <p14:tracePt t="35344" x="6769100" y="2865438"/>
          <p14:tracePt t="35352" x="6794500" y="2865438"/>
          <p14:tracePt t="35362" x="6804025" y="2847975"/>
          <p14:tracePt t="35368" x="6821488" y="2847975"/>
          <p14:tracePt t="35377" x="6838950" y="2847975"/>
          <p14:tracePt t="35385" x="6846888" y="2840038"/>
          <p14:tracePt t="35392" x="6864350" y="2830513"/>
          <p14:tracePt t="35400" x="6873875" y="2830513"/>
          <p14:tracePt t="35408" x="6891338" y="2822575"/>
          <p14:tracePt t="35416" x="6899275" y="2822575"/>
          <p14:tracePt t="35425" x="6916738" y="2813050"/>
          <p14:tracePt t="35432" x="6926263" y="2813050"/>
          <p14:tracePt t="35441" x="6934200" y="2805113"/>
          <p14:tracePt t="35450" x="6951663" y="2805113"/>
          <p14:tracePt t="35456" x="6961188" y="2787650"/>
          <p14:tracePt t="35465" x="6978650" y="2787650"/>
          <p14:tracePt t="35473" x="6986588" y="2787650"/>
          <p14:tracePt t="35480" x="7013575" y="2787650"/>
          <p14:tracePt t="35489" x="7021513" y="2787650"/>
          <p14:tracePt t="35497" x="7038975" y="2778125"/>
          <p14:tracePt t="35504" x="7048500" y="2778125"/>
          <p14:tracePt t="35512" x="7073900" y="2778125"/>
          <p14:tracePt t="35520" x="7100888" y="2770188"/>
          <p14:tracePt t="35529" x="7108825" y="2770188"/>
          <p14:tracePt t="35537" x="7118350" y="2770188"/>
          <p14:tracePt t="35544" x="7118350" y="2760663"/>
          <p14:tracePt t="35552" x="7126288" y="2760663"/>
          <p14:tracePt t="35560" x="7135813" y="2760663"/>
          <p14:tracePt t="35568" x="7135813" y="2752725"/>
          <p14:tracePt t="35576" x="7143750" y="2752725"/>
          <p14:tracePt t="35585" x="7153275" y="2752725"/>
          <p14:tracePt t="35600" x="7170738" y="2752725"/>
          <p14:tracePt t="35609" x="7178675" y="2752725"/>
          <p14:tracePt t="35617" x="7188200" y="2752725"/>
          <p14:tracePt t="35624" x="7196138" y="2752725"/>
          <p14:tracePt t="35632" x="7205663" y="2752725"/>
          <p14:tracePt t="35642" x="7213600" y="2752725"/>
          <p14:tracePt t="35649" x="7223125" y="2752725"/>
          <p14:tracePt t="35657" x="7240588" y="2752725"/>
          <p14:tracePt t="35667" x="7258050" y="2752725"/>
          <p14:tracePt t="35672" x="7283450" y="2752725"/>
          <p14:tracePt t="35682" x="7300913" y="2752725"/>
          <p14:tracePt t="35690" x="7310438" y="2752725"/>
          <p14:tracePt t="35696" x="7345363" y="2752725"/>
          <p14:tracePt t="35704" x="7353300" y="2752725"/>
          <p14:tracePt t="35712" x="7388225" y="2752725"/>
          <p14:tracePt t="35721" x="7415213" y="2752725"/>
          <p14:tracePt t="35729" x="7432675" y="2752725"/>
          <p14:tracePt t="35740" x="7458075" y="2752725"/>
          <p14:tracePt t="35745" x="7467600" y="2752725"/>
          <p14:tracePt t="35753" x="7502525" y="2752725"/>
          <p14:tracePt t="35762" x="7510463" y="2752725"/>
          <p14:tracePt t="35769" x="7527925" y="2752725"/>
          <p14:tracePt t="35776" x="7537450" y="2752725"/>
          <p14:tracePt t="35785" x="7537450" y="2733675"/>
          <p14:tracePt t="35793" x="7554913" y="2733675"/>
          <p14:tracePt t="35834" x="7562850" y="2733675"/>
          <p14:tracePt t="35850" x="7572375" y="2733675"/>
          <p14:tracePt t="35862" x="7580313" y="2733675"/>
          <p14:tracePt t="35873" x="7589838" y="2733675"/>
          <p14:tracePt t="35891" x="7597775" y="2733675"/>
          <p14:tracePt t="35898" x="7607300" y="2733675"/>
          <p14:tracePt t="35914" x="7615238" y="2733675"/>
          <p14:tracePt t="35947" x="7632700" y="2743200"/>
          <p14:tracePt t="35972" x="7642225" y="2743200"/>
          <p14:tracePt t="35997" x="7650163" y="2752725"/>
          <p14:tracePt t="36010" x="7659688" y="2760663"/>
          <p14:tracePt t="36017" x="7667625" y="2760663"/>
          <p14:tracePt t="36032" x="7677150" y="2770188"/>
          <p14:tracePt t="36058" x="7685088" y="2778125"/>
          <p14:tracePt t="36065" x="7702550" y="2778125"/>
          <p14:tracePt t="36078" x="7702550" y="2787650"/>
          <p14:tracePt t="36146" x="7712075" y="2787650"/>
          <p14:tracePt t="36186" x="7712075" y="2795588"/>
          <p14:tracePt t="36194" x="7720013" y="2795588"/>
          <p14:tracePt t="36218" x="7729538" y="2795588"/>
          <p14:tracePt t="36226" x="7737475" y="2795588"/>
          <p14:tracePt t="36233" x="7747000" y="2795588"/>
          <p14:tracePt t="36240" x="7754938" y="2795588"/>
          <p14:tracePt t="36274" x="7772400" y="2795588"/>
          <p14:tracePt t="36281" x="7781925" y="2795588"/>
          <p14:tracePt t="36290" x="7789863" y="2795588"/>
          <p14:tracePt t="36298" x="7799388" y="2795588"/>
          <p14:tracePt t="36305" x="7816850" y="2795588"/>
          <p14:tracePt t="36313" x="7834313" y="2795588"/>
          <p14:tracePt t="36320" x="7842250" y="2795588"/>
          <p14:tracePt t="36328" x="7851775" y="2795588"/>
          <p14:tracePt t="36337" x="7859713" y="2805113"/>
          <p14:tracePt t="36344" x="7869238" y="2805113"/>
          <p14:tracePt t="36355" x="7877175" y="2805113"/>
          <p14:tracePt t="36362" x="7886700" y="2822575"/>
          <p14:tracePt t="36418" x="7894638" y="2822575"/>
          <p14:tracePt t="36443" x="7912100" y="2813050"/>
          <p14:tracePt t="36474" x="7921625" y="2813050"/>
          <p14:tracePt t="36489" x="7929563" y="2813050"/>
          <p14:tracePt t="36500" x="7939088" y="2813050"/>
          <p14:tracePt t="36504" x="7947025" y="2813050"/>
          <p14:tracePt t="36512" x="7956550" y="2813050"/>
          <p14:tracePt t="36522" x="7964488" y="2813050"/>
          <p14:tracePt t="36528" x="7981950" y="2813050"/>
          <p14:tracePt t="36537" x="7999413" y="2813050"/>
          <p14:tracePt t="36544" x="8026400" y="2813050"/>
          <p14:tracePt t="36553" x="8034338" y="2813050"/>
          <p14:tracePt t="36560" x="8069263" y="2813050"/>
          <p14:tracePt t="36570" x="8086725" y="2813050"/>
          <p14:tracePt t="36576" x="8131175" y="2805113"/>
          <p14:tracePt t="36586" x="8148638" y="2805113"/>
          <p14:tracePt t="36592" x="8201025" y="2787650"/>
          <p14:tracePt t="36600" x="8278813" y="2778125"/>
          <p14:tracePt t="36609" x="8296275" y="2778125"/>
          <p14:tracePt t="36617" x="8375650" y="2760663"/>
          <p14:tracePt t="36625" x="8393113" y="2760663"/>
          <p14:tracePt t="36635" x="8462963" y="2743200"/>
          <p14:tracePt t="36640" x="8505825" y="2743200"/>
          <p14:tracePt t="36648" x="8558213" y="2733675"/>
          <p14:tracePt t="36657" x="8575675" y="2733675"/>
          <p14:tracePt t="36665" x="8628063" y="2733675"/>
          <p14:tracePt t="36673" x="8680450" y="2733675"/>
          <p14:tracePt t="36680" x="8697913" y="2733675"/>
          <p14:tracePt t="36690" x="8724900" y="2733675"/>
          <p14:tracePt t="36696" x="8732838" y="2733675"/>
          <p14:tracePt t="36705" x="8750300" y="2733675"/>
          <p14:tracePt t="36712" x="8759825" y="2733675"/>
          <p14:tracePt t="36721" x="8767763" y="2733675"/>
          <p14:tracePt t="36729" x="8777288" y="2733675"/>
          <p14:tracePt t="36738" x="8785225" y="2733675"/>
          <p14:tracePt t="36744" x="8794750" y="2743200"/>
          <p14:tracePt t="36754" x="8802688" y="2743200"/>
          <p14:tracePt t="36761" x="8820150" y="2743200"/>
          <p14:tracePt t="36768" x="8829675" y="2743200"/>
          <p14:tracePt t="36776" x="8847138" y="2743200"/>
          <p14:tracePt t="36784" x="8855075" y="2743200"/>
          <p14:tracePt t="36793" x="8864600" y="2752725"/>
          <p14:tracePt t="36800" x="8882063" y="2752725"/>
          <p14:tracePt t="36809" x="8890000" y="2752725"/>
          <p14:tracePt t="36826" x="8899525" y="2752725"/>
          <p14:tracePt t="36832" x="8907463" y="2752725"/>
          <p14:tracePt t="36858" x="8916988" y="2760663"/>
          <p14:tracePt t="36866" x="8924925" y="2760663"/>
          <p14:tracePt t="36882" x="8934450" y="2760663"/>
          <p14:tracePt t="36890" x="8951913" y="2760663"/>
          <p14:tracePt t="36897" x="8959850" y="2760663"/>
          <p14:tracePt t="36904" x="8969375" y="2760663"/>
          <p14:tracePt t="36912" x="8977313" y="2760663"/>
          <p14:tracePt t="36921" x="8986838" y="2760663"/>
          <p14:tracePt t="36928" x="8994775" y="2760663"/>
          <p14:tracePt t="36937" x="9021763" y="2778125"/>
          <p14:tracePt t="36944" x="9029700" y="2778125"/>
          <p14:tracePt t="36953" x="9039225" y="2778125"/>
          <p14:tracePt t="36960" x="9047163" y="2778125"/>
          <p14:tracePt t="36970" x="9056688" y="2778125"/>
          <p14:tracePt t="36976" x="9082088" y="2778125"/>
          <p14:tracePt t="36985" x="9099550" y="2778125"/>
          <p14:tracePt t="36993" x="9109075" y="2778125"/>
          <p14:tracePt t="37001" x="9134475" y="2778125"/>
          <p14:tracePt t="37008" x="9144000" y="2778125"/>
          <p14:tracePt t="37016" x="9178925" y="2778125"/>
          <p14:tracePt t="37025" x="9188450" y="2778125"/>
          <p14:tracePt t="37034" x="9205913" y="2778125"/>
          <p14:tracePt t="37040" x="9213850" y="2778125"/>
          <p14:tracePt t="37048" x="9248775" y="2787650"/>
          <p14:tracePt t="37057" x="9266238" y="2787650"/>
          <p14:tracePt t="37064" x="9275763" y="2787650"/>
          <p14:tracePt t="37074" x="9293225" y="2787650"/>
          <p14:tracePt t="37080" x="9301163" y="2787650"/>
          <p14:tracePt t="37090" x="9328150" y="2787650"/>
          <p14:tracePt t="37097" x="9336088" y="2787650"/>
          <p14:tracePt t="37105" x="9345613" y="2787650"/>
          <p14:tracePt t="37112" x="9353550" y="2787650"/>
          <p14:tracePt t="37122" x="9363075" y="2787650"/>
          <p14:tracePt t="37128" x="9371013" y="2787650"/>
          <p14:tracePt t="37137" x="9380538" y="2787650"/>
          <p14:tracePt t="37146" x="9398000" y="2787650"/>
          <p14:tracePt t="37153" x="9405938" y="2787650"/>
          <p14:tracePt t="37160" x="9415463" y="2787650"/>
          <p14:tracePt t="37169" x="9423400" y="2787650"/>
          <p14:tracePt t="37177" x="9432925" y="2787650"/>
          <p14:tracePt t="37187" x="9458325" y="2787650"/>
          <p14:tracePt t="37192" x="9467850" y="2787650"/>
          <p14:tracePt t="37201" x="9475788" y="2787650"/>
          <p14:tracePt t="37210" x="9485313" y="2787650"/>
          <p14:tracePt t="37216" x="9502775" y="2787650"/>
          <p14:tracePt t="37224" x="9520238" y="2787650"/>
          <p14:tracePt t="37232" x="9537700" y="2787650"/>
          <p14:tracePt t="37240" x="9563100" y="2787650"/>
          <p14:tracePt t="37249" x="9572625" y="2787650"/>
          <p14:tracePt t="37257" x="9598025" y="2787650"/>
          <p14:tracePt t="37265" x="9615488" y="2787650"/>
          <p14:tracePt t="37273" x="9632950" y="2787650"/>
          <p14:tracePt t="37281" x="9659938" y="2787650"/>
          <p14:tracePt t="37290" x="9694863" y="2787650"/>
          <p14:tracePt t="37298" x="9702800" y="2787650"/>
          <p14:tracePt t="37306" x="9720263" y="2787650"/>
          <p14:tracePt t="37313" x="9764713" y="2787650"/>
          <p14:tracePt t="37322" x="9772650" y="2787650"/>
          <p14:tracePt t="37329" x="9790113" y="2787650"/>
          <p14:tracePt t="37338" x="9799638" y="2787650"/>
          <p14:tracePt t="37346" x="9834563" y="2787650"/>
          <p14:tracePt t="37354" x="9842500" y="2787650"/>
          <p14:tracePt t="37360" x="9869488" y="2787650"/>
          <p14:tracePt t="37369" x="9904413" y="2787650"/>
          <p14:tracePt t="37376" x="9912350" y="2787650"/>
          <p14:tracePt t="37386" x="9939338" y="2787650"/>
          <p14:tracePt t="37393" x="9956800" y="2787650"/>
          <p14:tracePt t="37401" x="9982200" y="2787650"/>
          <p14:tracePt t="37409" x="9999663" y="2787650"/>
          <p14:tracePt t="37416" x="10044113" y="2787650"/>
          <p14:tracePt t="37426" x="10052050" y="2787650"/>
          <p14:tracePt t="37432" x="10096500" y="2787650"/>
          <p14:tracePt t="37440" x="10131425" y="2787650"/>
          <p14:tracePt t="37448" x="10156825" y="2787650"/>
          <p14:tracePt t="37456" x="10191750" y="2787650"/>
          <p14:tracePt t="37464" x="10218738" y="2787650"/>
          <p14:tracePt t="37474" x="10271125" y="2787650"/>
          <p14:tracePt t="37482" x="10288588" y="2787650"/>
          <p14:tracePt t="37490" x="10340975" y="2787650"/>
          <p14:tracePt t="37498" x="10375900" y="2787650"/>
          <p14:tracePt t="37508" x="10401300" y="2787650"/>
          <p14:tracePt t="37512" x="10428288" y="2787650"/>
          <p14:tracePt t="37521" x="10445750" y="2787650"/>
          <p14:tracePt t="37529" x="10471150" y="2787650"/>
          <p14:tracePt t="37537" x="10480675" y="2787650"/>
          <p14:tracePt t="37544" x="10488613" y="2778125"/>
          <p14:tracePt t="37553" x="10498138" y="2778125"/>
          <p14:tracePt t="37560" x="10523538" y="2778125"/>
          <p14:tracePt t="37570" x="10533063" y="2778125"/>
          <p14:tracePt t="37576" x="10541000" y="2778125"/>
          <p14:tracePt t="37584" x="10550525" y="2760663"/>
          <p14:tracePt t="37594" x="10558463" y="2760663"/>
          <p14:tracePt t="37601" x="10567988" y="2760663"/>
          <p14:tracePt t="37609" x="10585450" y="2760663"/>
          <p14:tracePt t="37625" x="10593388" y="2760663"/>
          <p14:tracePt t="37834" x="10602913" y="2760663"/>
          <p14:tracePt t="37850" x="10610850" y="2752725"/>
          <p14:tracePt t="37865" x="10620375" y="2752725"/>
          <p14:tracePt t="37874" x="10628313" y="2752725"/>
          <p14:tracePt t="37882" x="10655300" y="2752725"/>
          <p14:tracePt t="37890" x="10663238" y="2752725"/>
          <p14:tracePt t="37896" x="10698163" y="2752725"/>
          <p14:tracePt t="37907" x="10707688" y="2743200"/>
          <p14:tracePt t="37912" x="10742613" y="2743200"/>
          <p14:tracePt t="37921" x="10750550" y="2733675"/>
          <p14:tracePt t="37928" x="10785475" y="2733675"/>
          <p14:tracePt t="37937" x="10795000" y="2725738"/>
          <p14:tracePt t="37945" x="10802938" y="2725738"/>
          <p14:tracePt t="37953" x="10812463" y="2725738"/>
          <p14:tracePt t="37961" x="10820400" y="2716213"/>
          <p14:tracePt t="37970" x="10829925" y="2716213"/>
          <p14:tracePt t="37976" x="10837863" y="2716213"/>
          <p14:tracePt t="37992" x="10855325" y="2708275"/>
          <p14:tracePt t="38008" x="10864850" y="2708275"/>
          <p14:tracePt t="38017" x="10872788" y="2708275"/>
          <p14:tracePt t="38024" x="10882313" y="2708275"/>
          <p14:tracePt t="38041" x="10890250" y="2708275"/>
          <p14:tracePt t="38048" x="10899775" y="2708275"/>
          <p14:tracePt t="38074" x="10907713" y="2708275"/>
          <p14:tracePt t="38145" x="10907713" y="2690813"/>
          <p14:tracePt t="38186" x="10899775" y="2698750"/>
          <p14:tracePt t="38195" x="10820400" y="2708275"/>
          <p14:tracePt t="38201" x="10785475" y="2725738"/>
          <p14:tracePt t="38208" x="10637838" y="2733675"/>
          <p14:tracePt t="38218" x="10558463" y="2752725"/>
          <p14:tracePt t="38224" x="10375900" y="2787650"/>
          <p14:tracePt t="38233" x="10296525" y="2787650"/>
          <p14:tracePt t="38240" x="10069513" y="2787650"/>
          <p14:tracePt t="38249" x="9947275" y="2787650"/>
          <p14:tracePt t="38256" x="9625013" y="2778125"/>
          <p14:tracePt t="38264" x="9134475" y="2725738"/>
          <p14:tracePt t="38272" x="8942388" y="2725738"/>
          <p14:tracePt t="38281" x="8418513" y="2698750"/>
          <p14:tracePt t="38292" x="8208963" y="2698750"/>
          <p14:tracePt t="38298" x="7650163" y="2698750"/>
          <p14:tracePt t="38305" x="7458075" y="2698750"/>
          <p14:tracePt t="38312" x="7065963" y="2733675"/>
          <p14:tracePt t="38323" x="6672263" y="2760663"/>
          <p14:tracePt t="38328" x="6532563" y="2760663"/>
          <p14:tracePt t="38337" x="6280150" y="2760663"/>
          <p14:tracePt t="38344" x="6183313" y="2760663"/>
          <p14:tracePt t="38353" x="5973763" y="2760663"/>
          <p14:tracePt t="38361" x="5876925" y="2760663"/>
          <p14:tracePt t="38369" x="5694363" y="2760663"/>
          <p14:tracePt t="38377" x="5614988" y="2760663"/>
          <p14:tracePt t="38385" x="5432425" y="2760663"/>
          <p14:tracePt t="38393" x="5275263" y="2760663"/>
          <p14:tracePt t="38401" x="5195888" y="2760663"/>
          <p14:tracePt t="38408" x="5038725" y="2760663"/>
          <p14:tracePt t="38417" x="4986338" y="2760663"/>
          <p14:tracePt t="38425" x="4856163" y="2760663"/>
          <p14:tracePt t="38432" x="4803775" y="2760663"/>
          <p14:tracePt t="38440" x="4699000" y="2760663"/>
          <p14:tracePt t="38449" x="4602163" y="2760663"/>
          <p14:tracePt t="38457" x="4567238" y="2760663"/>
          <p14:tracePt t="38466" x="4479925" y="2760663"/>
          <p14:tracePt t="38474" x="4454525" y="2760663"/>
          <p14:tracePt t="38480" x="4384675" y="2760663"/>
          <p14:tracePt t="38489" x="4367213" y="2760663"/>
          <p14:tracePt t="38497" x="4314825" y="2760663"/>
          <p14:tracePt t="38506" x="4270375" y="2760663"/>
          <p14:tracePt t="38513" x="4217988" y="2760663"/>
          <p14:tracePt t="38521" x="4165600" y="2752725"/>
          <p14:tracePt t="38529" x="4148138" y="2752725"/>
          <p14:tracePt t="38537" x="4060825" y="2752725"/>
          <p14:tracePt t="38544" x="4035425" y="2752725"/>
          <p14:tracePt t="38553" x="3948113" y="2752725"/>
          <p14:tracePt t="38561" x="3913188" y="2752725"/>
          <p14:tracePt t="38568" x="3816350" y="2760663"/>
          <p14:tracePt t="38577" x="3703638" y="2778125"/>
          <p14:tracePt t="38585" x="3659188" y="2795588"/>
          <p14:tracePt t="38592" x="3571875" y="2805113"/>
          <p14:tracePt t="38600" x="3529013" y="2822575"/>
          <p14:tracePt t="38609" x="3441700" y="2840038"/>
          <p14:tracePt t="38616" x="3414713" y="2847975"/>
          <p14:tracePt t="38625" x="3344863" y="2865438"/>
          <p14:tracePt t="38633" x="3292475" y="2892425"/>
          <p14:tracePt t="38641" x="3267075" y="2900363"/>
          <p14:tracePt t="38649" x="3205163" y="2927350"/>
          <p14:tracePt t="38657" x="3170238" y="2944813"/>
          <p14:tracePt t="38665" x="3117850" y="2952750"/>
          <p14:tracePt t="38674" x="3092450" y="2970213"/>
          <p14:tracePt t="38682" x="3021013" y="2970213"/>
          <p14:tracePt t="38690" x="2995613" y="2979738"/>
          <p14:tracePt t="38696" x="2943225" y="2979738"/>
          <p14:tracePt t="38704" x="2855913" y="2997200"/>
          <p14:tracePt t="38712" x="2828925" y="3005138"/>
          <p14:tracePt t="38721" x="2776538" y="3022600"/>
          <p14:tracePt t="38728" x="2759075" y="3022600"/>
          <p14:tracePt t="38737" x="2681288" y="3032125"/>
          <p14:tracePt t="38744" x="2671763" y="3032125"/>
          <p14:tracePt t="38752" x="2628900" y="3049588"/>
          <p14:tracePt t="38761" x="2601913" y="3049588"/>
          <p14:tracePt t="38768" x="2593975" y="3057525"/>
          <p14:tracePt t="38776" x="2576513" y="3067050"/>
          <p14:tracePt t="38792" x="2576513" y="3074988"/>
          <p14:tracePt t="38810" x="2566988" y="3074988"/>
          <p14:tracePt t="38818" x="2566988" y="3084513"/>
          <p14:tracePt t="38837" x="2549525" y="3084513"/>
          <p14:tracePt t="38841" x="2541588" y="3101975"/>
          <p14:tracePt t="38849" x="2532063" y="3109913"/>
          <p14:tracePt t="38862" x="2524125" y="3109913"/>
          <p14:tracePt t="38873" x="2524125" y="3119438"/>
          <p14:tracePt t="39490" x="2532063" y="3127375"/>
          <p14:tracePt t="39498" x="2541588" y="3136900"/>
          <p14:tracePt t="39508" x="2559050" y="3136900"/>
          <p14:tracePt t="39512" x="2566988" y="3144838"/>
          <p14:tracePt t="39521" x="2576513" y="3144838"/>
          <p14:tracePt t="39528" x="2593975" y="3171825"/>
          <p14:tracePt t="39537" x="2619375" y="3179763"/>
          <p14:tracePt t="39544" x="2663825" y="3197225"/>
          <p14:tracePt t="39553" x="2681288" y="3206750"/>
          <p14:tracePt t="39560" x="2733675" y="3224213"/>
          <p14:tracePt t="39569" x="2759075" y="3232150"/>
          <p14:tracePt t="39576" x="2846388" y="3232150"/>
          <p14:tracePt t="39584" x="2890838" y="3241675"/>
          <p14:tracePt t="39593" x="2978150" y="3241675"/>
          <p14:tracePt t="39601" x="3048000" y="3241675"/>
          <p14:tracePt t="39610" x="3082925" y="3241675"/>
          <p14:tracePt t="39617" x="3162300" y="3241675"/>
          <p14:tracePt t="39624" x="3179763" y="3241675"/>
          <p14:tracePt t="39633" x="3232150" y="3224213"/>
          <p14:tracePt t="39641" x="3257550" y="3224213"/>
          <p14:tracePt t="39649" x="3292475" y="3224213"/>
          <p14:tracePt t="39657" x="3327400" y="3214688"/>
          <p14:tracePt t="39666" x="3344863" y="3214688"/>
          <p14:tracePt t="39674" x="3371850" y="3214688"/>
          <p14:tracePt t="39680" x="3389313" y="3214688"/>
          <p14:tracePt t="39690" x="3414713" y="3214688"/>
          <p14:tracePt t="39696" x="3432175" y="3214688"/>
          <p14:tracePt t="39704" x="3449638" y="3214688"/>
          <p14:tracePt t="39712" x="3459163" y="3214688"/>
          <p14:tracePt t="39720" x="3484563" y="3214688"/>
          <p14:tracePt t="39728" x="3494088" y="3214688"/>
          <p14:tracePt t="39738" x="3502025" y="3214688"/>
          <p14:tracePt t="39744" x="3511550" y="3214688"/>
          <p14:tracePt t="39753" x="3519488" y="3214688"/>
          <p14:tracePt t="39762" x="3529013" y="3214688"/>
          <p14:tracePt t="39768" x="3536950" y="3214688"/>
          <p14:tracePt t="39776" x="3554413" y="3214688"/>
          <p14:tracePt t="39785" x="3563938" y="3206750"/>
          <p14:tracePt t="39792" x="3571875" y="3206750"/>
          <p14:tracePt t="39930" x="3581400" y="3206750"/>
          <p14:tracePt t="39939" x="3589338" y="3206750"/>
          <p14:tracePt t="39954" x="3606800" y="3206750"/>
          <p14:tracePt t="39962" x="3633788" y="3206750"/>
          <p14:tracePt t="39970" x="3641725" y="3206750"/>
          <p14:tracePt t="39977" x="3668713" y="3206750"/>
          <p14:tracePt t="39984" x="3703638" y="3206750"/>
          <p14:tracePt t="39993" x="3721100" y="3206750"/>
          <p14:tracePt t="40001" x="3798888" y="3189288"/>
          <p14:tracePt t="40009" x="3816350" y="3189288"/>
          <p14:tracePt t="40019" x="3868738" y="3171825"/>
          <p14:tracePt t="40024" x="3878263" y="3162300"/>
          <p14:tracePt t="40032" x="3913188" y="3162300"/>
          <p14:tracePt t="40042" x="3956050" y="3162300"/>
          <p14:tracePt t="40048" x="3965575" y="3154363"/>
          <p14:tracePt t="40056" x="3983038" y="3154363"/>
          <p14:tracePt t="40065" x="4008438" y="3154363"/>
          <p14:tracePt t="40072" x="4017963" y="3154363"/>
          <p14:tracePt t="40080" x="4035425" y="3154363"/>
          <p14:tracePt t="40089" x="4078288" y="3144838"/>
          <p14:tracePt t="40097" x="4087813" y="3144838"/>
          <p14:tracePt t="40106" x="4122738" y="3127375"/>
          <p14:tracePt t="40112" x="4157663" y="3127375"/>
          <p14:tracePt t="40121" x="4165600" y="3127375"/>
          <p14:tracePt t="40129" x="4210050" y="3119438"/>
          <p14:tracePt t="40137" x="4227513" y="3119438"/>
          <p14:tracePt t="40144" x="4252913" y="3119438"/>
          <p14:tracePt t="40158" x="4270375" y="3119438"/>
          <p14:tracePt t="40163" x="4297363" y="3119438"/>
          <p14:tracePt t="40168" x="4340225" y="3119438"/>
          <p14:tracePt t="40177" x="4349750" y="3119438"/>
          <p14:tracePt t="40185" x="4384675" y="3119438"/>
          <p14:tracePt t="40193" x="4392613" y="3119438"/>
          <p14:tracePt t="40200" x="4427538" y="3119438"/>
          <p14:tracePt t="40208" x="4437063" y="3119438"/>
          <p14:tracePt t="40217" x="4454525" y="3119438"/>
          <p14:tracePt t="40224" x="4462463" y="3119438"/>
          <p14:tracePt t="40232" x="4479925" y="3119438"/>
          <p14:tracePt t="40240" x="4489450" y="3119438"/>
          <p14:tracePt t="40248" x="4497388" y="3119438"/>
          <p14:tracePt t="40257" x="4514850" y="3119438"/>
          <p14:tracePt t="40265" x="4524375" y="3119438"/>
          <p14:tracePt t="40275" x="4532313" y="3119438"/>
          <p14:tracePt t="40280" x="4559300" y="3119438"/>
          <p14:tracePt t="40290" x="4594225" y="3119438"/>
          <p14:tracePt t="40297" x="4646613" y="3119438"/>
          <p14:tracePt t="40304" x="4672013" y="3119438"/>
          <p14:tracePt t="40312" x="4724400" y="3119438"/>
          <p14:tracePt t="40320" x="4741863" y="3119438"/>
          <p14:tracePt t="40328" x="4794250" y="3119438"/>
          <p14:tracePt t="40337" x="4821238" y="3119438"/>
          <p14:tracePt t="40344" x="4891088" y="3119438"/>
          <p14:tracePt t="40353" x="4916488" y="3119438"/>
          <p14:tracePt t="40361" x="4968875" y="3136900"/>
          <p14:tracePt t="40369" x="5003800" y="3136900"/>
          <p14:tracePt t="40378" x="5021263" y="3136900"/>
          <p14:tracePt t="40384" x="5048250" y="3136900"/>
          <p14:tracePt t="40392" x="5073650" y="3136900"/>
          <p14:tracePt t="40401" x="5108575" y="3136900"/>
          <p14:tracePt t="40408" x="5118100" y="3136900"/>
          <p14:tracePt t="40417" x="5153025" y="3136900"/>
          <p14:tracePt t="40427" x="5170488" y="3136900"/>
          <p14:tracePt t="40433" x="5195888" y="3136900"/>
          <p14:tracePt t="40441" x="5222875" y="3136900"/>
          <p14:tracePt t="40451" x="5230813" y="3136900"/>
          <p14:tracePt t="40456" x="5248275" y="3136900"/>
          <p14:tracePt t="40464" x="5257800" y="3136900"/>
          <p14:tracePt t="40473" x="5283200" y="3136900"/>
          <p14:tracePt t="40480" x="5292725" y="3136900"/>
          <p14:tracePt t="40489" x="5300663" y="3136900"/>
          <p14:tracePt t="40496" x="5335588" y="3136900"/>
          <p14:tracePt t="40506" x="5345113" y="3136900"/>
          <p14:tracePt t="40513" x="5362575" y="3136900"/>
          <p14:tracePt t="40521" x="5380038" y="3136900"/>
          <p14:tracePt t="40528" x="5422900" y="3136900"/>
          <p14:tracePt t="40540" x="5432425" y="3136900"/>
          <p14:tracePt t="40546" x="5467350" y="3136900"/>
          <p14:tracePt t="40554" x="5502275" y="3136900"/>
          <p14:tracePt t="40563" x="5510213" y="3136900"/>
          <p14:tracePt t="40568" x="5545138" y="3136900"/>
          <p14:tracePt t="40576" x="5554663" y="3136900"/>
          <p14:tracePt t="40588" x="5580063" y="3136900"/>
          <p14:tracePt t="40592" x="5589588" y="3136900"/>
          <p14:tracePt t="40600" x="5597525" y="3136900"/>
          <p14:tracePt t="40609" x="5607050" y="3136900"/>
          <p14:tracePt t="40616" x="5614988" y="3136900"/>
          <p14:tracePt t="40633" x="5624513" y="3136900"/>
          <p14:tracePt t="40657" x="5632450" y="3136900"/>
          <p14:tracePt t="40666" x="5649913" y="3136900"/>
          <p14:tracePt t="40674" x="5659438" y="3136900"/>
          <p14:tracePt t="40680" x="5667375" y="3136900"/>
          <p14:tracePt t="40689" x="5676900" y="3136900"/>
          <p14:tracePt t="40697" x="5684838" y="3144838"/>
          <p14:tracePt t="40704" x="5694363" y="3144838"/>
          <p14:tracePt t="40712" x="5719763" y="3144838"/>
          <p14:tracePt t="40722" x="5737225" y="3144838"/>
          <p14:tracePt t="40728" x="5746750" y="3144838"/>
          <p14:tracePt t="40740" x="5772150" y="3144838"/>
          <p14:tracePt t="40744" x="5781675" y="3144838"/>
          <p14:tracePt t="40752" x="5799138" y="3154363"/>
          <p14:tracePt t="40761" x="5816600" y="3154363"/>
          <p14:tracePt t="40768" x="5834063" y="3154363"/>
          <p14:tracePt t="40776" x="5842000" y="3154363"/>
          <p14:tracePt t="40784" x="5876925" y="3154363"/>
          <p14:tracePt t="40792" x="5886450" y="3154363"/>
          <p14:tracePt t="40800" x="5911850" y="3154363"/>
          <p14:tracePt t="40809" x="5921375" y="3154363"/>
          <p14:tracePt t="40817" x="5929313" y="3154363"/>
          <p14:tracePt t="40850" x="5938838" y="3154363"/>
          <p14:tracePt t="40858" x="5946775" y="3154363"/>
          <p14:tracePt t="40866" x="5956300" y="3154363"/>
          <p14:tracePt t="40875" x="5964238" y="3154363"/>
          <p14:tracePt t="40880" x="5981700" y="3154363"/>
          <p14:tracePt t="40892" x="5991225" y="3154363"/>
          <p14:tracePt t="40907" x="5999163" y="3154363"/>
          <p14:tracePt t="41050" x="6008688" y="3154363"/>
          <p14:tracePt t="41076" x="6016625" y="3154363"/>
          <p14:tracePt t="41088" x="6016625" y="3162300"/>
          <p14:tracePt t="41113" x="6026150" y="3162300"/>
          <p14:tracePt t="41145" x="6034088" y="3162300"/>
          <p14:tracePt t="41155" x="6051550" y="3162300"/>
          <p14:tracePt t="41170" x="6061075" y="3162300"/>
          <p14:tracePt t="41178" x="6069013" y="3154363"/>
          <p14:tracePt t="41195" x="6078538" y="3154363"/>
          <p14:tracePt t="41200" x="6086475" y="3144838"/>
          <p14:tracePt t="41208" x="6113463" y="3119438"/>
          <p14:tracePt t="41218" x="6122988" y="3119438"/>
          <p14:tracePt t="41224" x="6130925" y="3109913"/>
          <p14:tracePt t="41232" x="6130925" y="3101975"/>
          <p14:tracePt t="41258" x="6130925" y="3092450"/>
          <p14:tracePt t="41266" x="6140450" y="3092450"/>
          <p14:tracePt t="41506" x="6130925" y="3084513"/>
          <p14:tracePt t="41514" x="6122988" y="3084513"/>
          <p14:tracePt t="41578" x="6130925" y="3084513"/>
          <p14:tracePt t="41588" x="6140450" y="3074988"/>
          <p14:tracePt t="41593" x="6157913" y="3074988"/>
          <p14:tracePt t="41603" x="6183313" y="3074988"/>
          <p14:tracePt t="41609" x="6253163" y="3074988"/>
          <p14:tracePt t="41616" x="6288088" y="3074988"/>
          <p14:tracePt t="41624" x="6402388" y="3074988"/>
          <p14:tracePt t="41632" x="6489700" y="3074988"/>
          <p14:tracePt t="41640" x="6542088" y="3074988"/>
          <p14:tracePt t="41648" x="6654800" y="3074988"/>
          <p14:tracePt t="41656" x="6707188" y="3074988"/>
          <p14:tracePt t="41665" x="6811963" y="3074988"/>
          <p14:tracePt t="41673" x="6846888" y="3074988"/>
          <p14:tracePt t="41682" x="6916738" y="3074988"/>
          <p14:tracePt t="41690" x="6943725" y="3092450"/>
          <p14:tracePt t="41696" x="6996113" y="3092450"/>
          <p14:tracePt t="41705" x="7038975" y="3101975"/>
          <p14:tracePt t="41713" x="7048500" y="3101975"/>
          <p14:tracePt t="41720" x="7056438" y="3101975"/>
          <p14:tracePt t="41728" x="7065963" y="3101975"/>
          <p14:tracePt t="41736" x="7073900" y="3101975"/>
          <p14:tracePt t="41744" x="7083425" y="3101975"/>
          <p14:tracePt t="41753" x="7108825" y="3101975"/>
          <p14:tracePt t="41761" x="7126288" y="3101975"/>
          <p14:tracePt t="41770" x="7135813" y="3101975"/>
          <p14:tracePt t="41777" x="7161213" y="3101975"/>
          <p14:tracePt t="41785" x="7178675" y="3101975"/>
          <p14:tracePt t="41794" x="7223125" y="3101975"/>
          <p14:tracePt t="41800" x="7231063" y="3101975"/>
          <p14:tracePt t="41808" x="7265988" y="3101975"/>
          <p14:tracePt t="41816" x="7283450" y="3101975"/>
          <p14:tracePt t="41824" x="7292975" y="3092450"/>
          <p14:tracePt t="41834" x="7318375" y="3092450"/>
          <p14:tracePt t="41841" x="7327900" y="3092450"/>
          <p14:tracePt t="41850" x="7335838" y="3092450"/>
          <p14:tracePt t="41857" x="7345363" y="3092450"/>
          <p14:tracePt t="41864" x="7353300" y="3092450"/>
          <p14:tracePt t="41873" x="7362825" y="3092450"/>
          <p14:tracePt t="41880" x="7380288" y="3074988"/>
          <p14:tracePt t="41889" x="7397750" y="3074988"/>
          <p14:tracePt t="41898" x="7405688" y="3074988"/>
          <p14:tracePt t="41907" x="7432675" y="3074988"/>
          <p14:tracePt t="41912" x="7450138" y="3074988"/>
          <p14:tracePt t="41924" x="7485063" y="3074988"/>
          <p14:tracePt t="41928" x="7510463" y="3074988"/>
          <p14:tracePt t="41937" x="7545388" y="3074988"/>
          <p14:tracePt t="41945" x="7580313" y="3074988"/>
          <p14:tracePt t="41952" x="7597775" y="3074988"/>
          <p14:tracePt t="41961" x="7642225" y="3074988"/>
          <p14:tracePt t="41969" x="7650163" y="3074988"/>
          <p14:tracePt t="41977" x="7667625" y="3074988"/>
          <p14:tracePt t="41986" x="7685088" y="3074988"/>
          <p14:tracePt t="41995" x="7712075" y="3074988"/>
          <p14:tracePt t="42000" x="7729538" y="3074988"/>
          <p14:tracePt t="42008" x="7737475" y="3074988"/>
          <p14:tracePt t="42016" x="7754938" y="3074988"/>
          <p14:tracePt t="42025" x="7781925" y="3074988"/>
          <p14:tracePt t="42034" x="7789863" y="3074988"/>
          <p14:tracePt t="42048" x="7799388" y="3074988"/>
          <p14:tracePt t="42057" x="7807325" y="3074988"/>
          <p14:tracePt t="42064" x="7816850" y="3074988"/>
          <p14:tracePt t="42073" x="7824788" y="3074988"/>
          <p14:tracePt t="42080" x="7851775" y="3074988"/>
          <p14:tracePt t="42089" x="7859713" y="3074988"/>
          <p14:tracePt t="42097" x="7869238" y="3074988"/>
          <p14:tracePt t="42107" x="7912100" y="3074988"/>
          <p14:tracePt t="42113" x="7921625" y="3074988"/>
          <p14:tracePt t="42124" x="7956550" y="3084513"/>
          <p14:tracePt t="42129" x="7981950" y="3084513"/>
          <p14:tracePt t="42136" x="8016875" y="3092450"/>
          <p14:tracePt t="42144" x="8061325" y="3092450"/>
          <p14:tracePt t="42153" x="8069263" y="3101975"/>
          <p14:tracePt t="42160" x="8086725" y="3101975"/>
          <p14:tracePt t="42168" x="8113713" y="3119438"/>
          <p14:tracePt t="42176" x="8121650" y="3119438"/>
          <p14:tracePt t="42184" x="8131175" y="3127375"/>
          <p14:tracePt t="42193" x="8139113" y="3127375"/>
          <p14:tracePt t="42200" x="8148638" y="3127375"/>
          <p14:tracePt t="42218" x="8166100" y="3136900"/>
          <p14:tracePt t="42226" x="8174038" y="3136900"/>
          <p14:tracePt t="42258" x="8183563" y="3144838"/>
          <p14:tracePt t="42284" x="8191500" y="3144838"/>
          <p14:tracePt t="42298" x="8201025" y="3144838"/>
          <p14:tracePt t="42305" x="8208963" y="3144838"/>
          <p14:tracePt t="42312" x="8218488" y="3144838"/>
          <p14:tracePt t="42321" x="8235950" y="3144838"/>
          <p14:tracePt t="42328" x="8243888" y="3144838"/>
          <p14:tracePt t="42586" x="8253413" y="3144838"/>
          <p14:tracePt t="42602" x="8261350" y="3144838"/>
          <p14:tracePt t="42618" x="8270875" y="3144838"/>
          <p14:tracePt t="42627" x="8278813" y="3144838"/>
          <p14:tracePt t="42642" x="8288338" y="3144838"/>
          <p14:tracePt t="42648" x="8296275" y="3144838"/>
          <p14:tracePt t="42656" x="8313738" y="3144838"/>
          <p14:tracePt t="42666" x="8323263" y="3144838"/>
          <p14:tracePt t="42672" x="8331200" y="3144838"/>
          <p14:tracePt t="42680" x="8340725" y="3144838"/>
          <p14:tracePt t="42689" x="8348663" y="3144838"/>
          <p14:tracePt t="42696" x="8358188" y="3144838"/>
          <p14:tracePt t="42705" x="8366125" y="3144838"/>
          <p14:tracePt t="42712" x="8383588" y="3144838"/>
          <p14:tracePt t="42721" x="8393113" y="3144838"/>
          <p14:tracePt t="42737" x="8401050" y="3144838"/>
          <p14:tracePt t="42745" x="8410575" y="3144838"/>
          <p14:tracePt t="42755" x="8418513" y="3144838"/>
          <p14:tracePt t="42769" x="8428038" y="3144838"/>
          <p14:tracePt t="42778" x="8435975" y="3144838"/>
          <p14:tracePt t="42785" x="8453438" y="3144838"/>
          <p14:tracePt t="42792" x="8462963" y="3144838"/>
          <p14:tracePt t="42802" x="8480425" y="3144838"/>
          <p14:tracePt t="42808" x="8488363" y="3144838"/>
          <p14:tracePt t="42817" x="8523288" y="3136900"/>
          <p14:tracePt t="42825" x="8532813" y="3136900"/>
          <p14:tracePt t="42832" x="8558213" y="3136900"/>
          <p14:tracePt t="42840" x="8593138" y="3119438"/>
          <p14:tracePt t="42849" x="8602663" y="3119438"/>
          <p14:tracePt t="42857" x="8628063" y="3119438"/>
          <p14:tracePt t="42865" x="8637588" y="3119438"/>
          <p14:tracePt t="42873" x="8645525" y="3119438"/>
          <p14:tracePt t="42881" x="8655050" y="3119438"/>
          <p14:tracePt t="42897" x="8662988" y="3119438"/>
          <p14:tracePt t="42905" x="8672513" y="3119438"/>
          <p14:tracePt t="42912" x="8672513" y="3109913"/>
          <p14:tracePt t="42922" x="8680450" y="3109913"/>
          <p14:tracePt t="42944" x="8697913" y="3109913"/>
          <p14:tracePt t="42960" x="8707438" y="3109913"/>
          <p14:tracePt t="42978" x="8715375" y="3109913"/>
          <p14:tracePt t="42994" x="8724900" y="3109913"/>
          <p14:tracePt t="43008" x="8732838" y="3109913"/>
          <p14:tracePt t="43017" x="8742363" y="3109913"/>
          <p14:tracePt t="43025" x="8750300" y="3109913"/>
          <p14:tracePt t="43043" x="8767763" y="3109913"/>
          <p14:tracePt t="43068" x="8777288" y="3109913"/>
          <p14:tracePt t="43073" x="8785225" y="3109913"/>
          <p14:tracePt t="43081" x="8794750" y="3109913"/>
          <p14:tracePt t="43097" x="8802688" y="3109913"/>
          <p14:tracePt t="43106" x="8812213" y="3109913"/>
          <p14:tracePt t="43112" x="8820150" y="3109913"/>
          <p14:tracePt t="43122" x="8837613" y="3109913"/>
          <p14:tracePt t="43128" x="8855075" y="3109913"/>
          <p14:tracePt t="43138" x="8864600" y="3109913"/>
          <p14:tracePt t="43145" x="8872538" y="3109913"/>
          <p14:tracePt t="43155" x="8882063" y="3109913"/>
          <p14:tracePt t="43161" x="8899525" y="3119438"/>
          <p14:tracePt t="43169" x="8916988" y="3119438"/>
          <p14:tracePt t="43176" x="8924925" y="3119438"/>
          <p14:tracePt t="43185" x="8934450" y="3119438"/>
          <p14:tracePt t="43193" x="8942388" y="3119438"/>
          <p14:tracePt t="43203" x="8951913" y="3119438"/>
          <p14:tracePt t="43209" x="8969375" y="3119438"/>
          <p14:tracePt t="43216" x="8977313" y="3119438"/>
          <p14:tracePt t="43224" x="8994775" y="3119438"/>
          <p14:tracePt t="43232" x="9004300" y="3119438"/>
          <p14:tracePt t="43240" x="9029700" y="3119438"/>
          <p14:tracePt t="43250" x="9039225" y="3119438"/>
          <p14:tracePt t="43256" x="9047163" y="3119438"/>
          <p14:tracePt t="43267" x="9056688" y="3119438"/>
          <p14:tracePt t="43273" x="9091613" y="3119438"/>
          <p14:tracePt t="43281" x="9117013" y="3119438"/>
          <p14:tracePt t="43291" x="9126538" y="3119438"/>
          <p14:tracePt t="43296" x="9170988" y="3119438"/>
          <p14:tracePt t="43306" x="9178925" y="3119438"/>
          <p14:tracePt t="43313" x="9213850" y="3119438"/>
          <p14:tracePt t="43321" x="9231313" y="3119438"/>
          <p14:tracePt t="43328" x="9275763" y="3119438"/>
          <p14:tracePt t="43336" x="9283700" y="3119438"/>
          <p14:tracePt t="43344" x="9318625" y="3119438"/>
          <p14:tracePt t="43354" x="9336088" y="3119438"/>
          <p14:tracePt t="43360" x="9345613" y="3119438"/>
          <p14:tracePt t="43369" x="9371013" y="3119438"/>
          <p14:tracePt t="43380" x="9380538" y="3119438"/>
          <p14:tracePt t="43384" x="9398000" y="3119438"/>
          <p14:tracePt t="43393" x="9415463" y="3119438"/>
          <p14:tracePt t="43403" x="9423400" y="3119438"/>
          <p14:tracePt t="43408" x="9432925" y="3119438"/>
          <p14:tracePt t="43417" x="9440863" y="3119438"/>
          <p14:tracePt t="43426" x="9458325" y="3119438"/>
          <p14:tracePt t="43432" x="9475788" y="3119438"/>
          <p14:tracePt t="43440" x="9485313" y="3119438"/>
          <p14:tracePt t="43448" x="9493250" y="3119438"/>
          <p14:tracePt t="43456" x="9502775" y="3119438"/>
          <p14:tracePt t="43465" x="9510713" y="3119438"/>
          <p14:tracePt t="43474" x="9528175" y="3119438"/>
          <p14:tracePt t="43490" x="9545638" y="3119438"/>
          <p14:tracePt t="43506" x="9555163" y="3119438"/>
          <p14:tracePt t="43524" x="9563100" y="3119438"/>
          <p14:tracePt t="43538" x="9572625" y="3119438"/>
          <p14:tracePt t="43545" x="9572625" y="3127375"/>
          <p14:tracePt t="43554" x="9580563" y="3127375"/>
          <p14:tracePt t="43560" x="9590088" y="3127375"/>
          <p14:tracePt t="43570" x="9598025" y="3127375"/>
          <p14:tracePt t="43576" x="9615488" y="3144838"/>
          <p14:tracePt t="43584" x="9632950" y="3144838"/>
          <p14:tracePt t="43592" x="9659938" y="3144838"/>
          <p14:tracePt t="43600" x="9667875" y="3144838"/>
          <p14:tracePt t="43609" x="9677400" y="3144838"/>
          <p14:tracePt t="43616" x="9685338" y="3144838"/>
          <p14:tracePt t="43624" x="9702800" y="3144838"/>
          <p14:tracePt t="43632" x="9720263" y="3144838"/>
          <p14:tracePt t="43641" x="9737725" y="3144838"/>
          <p14:tracePt t="43648" x="9747250" y="3144838"/>
          <p14:tracePt t="43656" x="9755188" y="3144838"/>
          <p14:tracePt t="43665" x="9764713" y="3144838"/>
          <p14:tracePt t="43673" x="9782175" y="3144838"/>
          <p14:tracePt t="43682" x="9790113" y="3144838"/>
          <p14:tracePt t="43689" x="9799638" y="3144838"/>
          <p14:tracePt t="43697" x="9807575" y="3144838"/>
          <p14:tracePt t="43706" x="9817100" y="3144838"/>
          <p14:tracePt t="43714" x="9825038" y="3144838"/>
          <p14:tracePt t="43720" x="9834563" y="3144838"/>
          <p14:tracePt t="43728" x="9842500" y="3144838"/>
          <p14:tracePt t="43736" x="9869488" y="3144838"/>
          <p14:tracePt t="43746" x="9877425" y="3144838"/>
          <p14:tracePt t="43754" x="9886950" y="3144838"/>
          <p14:tracePt t="43760" x="9894888" y="3144838"/>
          <p14:tracePt t="43768" x="9904413" y="3144838"/>
          <p14:tracePt t="43785" x="9921875" y="3144838"/>
          <p14:tracePt t="43793" x="9929813" y="3144838"/>
          <p14:tracePt t="43801" x="9939338" y="3144838"/>
          <p14:tracePt t="43817" x="9947275" y="3144838"/>
          <p14:tracePt t="43826" x="9956800" y="3144838"/>
          <p14:tracePt t="43833" x="9964738" y="3144838"/>
          <p14:tracePt t="43848" x="9974263" y="3144838"/>
          <p14:tracePt t="43856" x="9991725" y="3144838"/>
          <p14:tracePt t="43865" x="10009188" y="3144838"/>
          <p14:tracePt t="43872" x="10017125" y="3144838"/>
          <p14:tracePt t="43881" x="10044113" y="3136900"/>
          <p14:tracePt t="43889" x="10052050" y="3136900"/>
          <p14:tracePt t="43897" x="10069513" y="3136900"/>
          <p14:tracePt t="43906" x="10096500" y="3136900"/>
          <p14:tracePt t="43912" x="10113963" y="3127375"/>
          <p14:tracePt t="43922" x="10139363" y="3127375"/>
          <p14:tracePt t="43928" x="10148888" y="3127375"/>
          <p14:tracePt t="43940" x="10183813" y="3119438"/>
          <p14:tracePt t="43945" x="10191750" y="3119438"/>
          <p14:tracePt t="43954" x="10218738" y="3119438"/>
          <p14:tracePt t="43960" x="10226675" y="3119438"/>
          <p14:tracePt t="43968" x="10236200" y="3119438"/>
          <p14:tracePt t="43977" x="10253663" y="3119438"/>
          <p14:tracePt t="43986" x="10261600" y="3119438"/>
          <p14:tracePt t="43993" x="10279063" y="3119438"/>
          <p14:tracePt t="44006" x="10288588" y="3119438"/>
          <p14:tracePt t="44008" x="10296525" y="3119438"/>
          <p14:tracePt t="44017" x="10306050" y="3119438"/>
          <p14:tracePt t="44026" x="10306050" y="3109913"/>
          <p14:tracePt t="44032" x="10313988" y="3109913"/>
          <p14:tracePt t="44040" x="10323513" y="3109913"/>
          <p14:tracePt t="44048" x="10331450" y="3109913"/>
          <p14:tracePt t="44056" x="10348913" y="3109913"/>
          <p14:tracePt t="44065" x="10366375" y="3109913"/>
          <p14:tracePt t="44073" x="10375900" y="3109913"/>
          <p14:tracePt t="44081" x="10401300" y="3109913"/>
          <p14:tracePt t="44090" x="10410825" y="3109913"/>
          <p14:tracePt t="44096" x="10428288" y="3109913"/>
          <p14:tracePt t="44104" x="10436225" y="3109913"/>
          <p14:tracePt t="44112" x="10445750" y="3109913"/>
          <p14:tracePt t="44121" x="10471150" y="3109913"/>
          <p14:tracePt t="44128" x="10480675" y="3109913"/>
          <p14:tracePt t="44137" x="10488613" y="3109913"/>
          <p14:tracePt t="44144" x="10498138" y="3109913"/>
          <p14:tracePt t="44154" x="10506075" y="3109913"/>
          <p14:tracePt t="44168" x="10515600" y="3092450"/>
          <p14:tracePt t="44186" x="10533063" y="3092450"/>
          <p14:tracePt t="44194" x="10541000" y="3092450"/>
          <p14:tracePt t="44202" x="10550525" y="3092450"/>
          <p14:tracePt t="44217" x="10558463" y="3092450"/>
          <p14:tracePt t="44234" x="10567988" y="3092450"/>
          <p14:tracePt t="44249" x="10575925" y="3092450"/>
          <p14:tracePt t="44274" x="10585450" y="3092450"/>
          <p14:tracePt t="44314" x="10602913" y="3092450"/>
          <p14:tracePt t="44322" x="10610850" y="3092450"/>
          <p14:tracePt t="44339" x="10620375" y="3092450"/>
          <p14:tracePt t="44364" x="10628313" y="3092450"/>
          <p14:tracePt t="44378" x="10637838" y="3092450"/>
          <p14:tracePt t="44386" x="10645775" y="3092450"/>
          <p14:tracePt t="44401" x="10655300" y="3101975"/>
          <p14:tracePt t="44408" x="10672763" y="3101975"/>
          <p14:tracePt t="44416" x="10680700" y="3101975"/>
          <p14:tracePt t="44426" x="10690225" y="3109913"/>
          <p14:tracePt t="44434" x="10698163" y="3109913"/>
          <p14:tracePt t="44440" x="10707688" y="3109913"/>
          <p14:tracePt t="44451" x="10715625" y="3109913"/>
          <p14:tracePt t="44465" x="10725150" y="3109913"/>
          <p14:tracePt t="44498" x="10725150" y="3119438"/>
          <p14:tracePt t="44514" x="10725150" y="3127375"/>
          <p14:tracePt t="44530" x="10725150" y="3136900"/>
          <p14:tracePt t="44539" x="10715625" y="3144838"/>
          <p14:tracePt t="44546" x="10690225" y="3179763"/>
          <p14:tracePt t="44554" x="10672763" y="3179763"/>
          <p14:tracePt t="44562" x="10585450" y="3197225"/>
          <p14:tracePt t="44570" x="10506075" y="3197225"/>
          <p14:tracePt t="44577" x="10296525" y="3197225"/>
          <p14:tracePt t="44585" x="10209213" y="3197225"/>
          <p14:tracePt t="44592" x="9912350" y="3189288"/>
          <p14:tracePt t="44601" x="9817100" y="3171825"/>
          <p14:tracePt t="44608" x="9555163" y="3127375"/>
          <p14:tracePt t="44616" x="9275763" y="3067050"/>
          <p14:tracePt t="44624" x="9178925" y="3049588"/>
          <p14:tracePt t="44632" x="8969375" y="3005138"/>
          <p14:tracePt t="44640" x="8872538" y="3005138"/>
          <p14:tracePt t="44648" x="8637588" y="2987675"/>
          <p14:tracePt t="44656" x="8523288" y="2987675"/>
          <p14:tracePt t="44665" x="8270875" y="2987675"/>
          <p14:tracePt t="44673" x="8034338" y="2987675"/>
          <p14:tracePt t="44681" x="7921625" y="2987675"/>
          <p14:tracePt t="44692" x="7642225" y="2987675"/>
          <p14:tracePt t="44696" x="7519988" y="2987675"/>
          <p14:tracePt t="44705" x="7170738" y="2987675"/>
          <p14:tracePt t="44712" x="7048500" y="2987675"/>
          <p14:tracePt t="44722" x="6699250" y="2987675"/>
          <p14:tracePt t="44728" x="6559550" y="2987675"/>
          <p14:tracePt t="44738" x="6245225" y="2987675"/>
          <p14:tracePt t="44745" x="5956300" y="2987675"/>
          <p14:tracePt t="44753" x="5859463" y="2987675"/>
          <p14:tracePt t="44760" x="5572125" y="2987675"/>
          <p14:tracePt t="44769" x="5457825" y="2987675"/>
          <p14:tracePt t="44777" x="5248275" y="2987675"/>
          <p14:tracePt t="44785" x="5153025" y="2987675"/>
          <p14:tracePt t="44793" x="4995863" y="2987675"/>
          <p14:tracePt t="44800" x="4916488" y="2987675"/>
          <p14:tracePt t="44809" x="4759325" y="2987675"/>
          <p14:tracePt t="44816" x="4594225" y="2987675"/>
          <p14:tracePt t="44825" x="4541838" y="2987675"/>
          <p14:tracePt t="44833" x="4419600" y="2987675"/>
          <p14:tracePt t="44842" x="4367213" y="2987675"/>
          <p14:tracePt t="44850" x="4235450" y="2987675"/>
          <p14:tracePt t="44859" x="4200525" y="2987675"/>
          <p14:tracePt t="44866" x="4095750" y="2997200"/>
          <p14:tracePt t="44873" x="3973513" y="3014663"/>
          <p14:tracePt t="44880" x="3938588" y="3014663"/>
          <p14:tracePt t="44888" x="3825875" y="3032125"/>
          <p14:tracePt t="44896" x="3790950" y="3040063"/>
          <p14:tracePt t="44904" x="3694113" y="3057525"/>
          <p14:tracePt t="44912" x="3659188" y="3057525"/>
          <p14:tracePt t="44924" x="3571875" y="3074988"/>
          <p14:tracePt t="44928" x="3449638" y="3092450"/>
          <p14:tracePt t="44936" x="3414713" y="3101975"/>
          <p14:tracePt t="44944" x="3319463" y="3101975"/>
          <p14:tracePt t="44952" x="3267075" y="3101975"/>
          <p14:tracePt t="44962" x="3162300" y="3119438"/>
          <p14:tracePt t="44969" x="3127375" y="3127375"/>
          <p14:tracePt t="44976" x="3013075" y="3144838"/>
          <p14:tracePt t="44984" x="2986088" y="3154363"/>
          <p14:tracePt t="45012" x="2741613" y="3206750"/>
          <p14:tracePt t="45016" x="2654300" y="3232150"/>
          <p14:tracePt t="45024" x="2628900" y="3241675"/>
          <p14:tracePt t="45032" x="2593975" y="3267075"/>
          <p14:tracePt t="45040" x="2566988" y="3267075"/>
          <p14:tracePt t="45048" x="2541588" y="3284538"/>
          <p14:tracePt t="45057" x="2524125" y="3294063"/>
          <p14:tracePt t="45066" x="2524125" y="3302000"/>
          <p14:tracePt t="45076" x="2506663" y="3311525"/>
          <p14:tracePt t="45080" x="2497138" y="3311525"/>
          <p14:tracePt t="45089" x="2497138" y="3328988"/>
          <p14:tracePt t="45096" x="2497138" y="3336925"/>
          <p14:tracePt t="45104" x="2489200" y="3336925"/>
          <p14:tracePt t="45112" x="2489200" y="3346450"/>
          <p14:tracePt t="45121" x="2489200" y="3354388"/>
          <p14:tracePt t="45128" x="2489200" y="3363913"/>
          <p14:tracePt t="45144" x="2489200" y="3371850"/>
          <p14:tracePt t="45153" x="2489200" y="3381375"/>
          <p14:tracePt t="45170" x="2489200" y="3398838"/>
          <p14:tracePt t="45186" x="2497138" y="3398838"/>
          <p14:tracePt t="45202" x="2514600" y="3398838"/>
          <p14:tracePt t="45229" x="2524125" y="3398838"/>
          <p14:tracePt t="45242" x="2532063" y="3398838"/>
          <p14:tracePt t="45256" x="2541588" y="3398838"/>
          <p14:tracePt t="45264" x="2549525" y="3398838"/>
          <p14:tracePt t="45273" x="2559050" y="3398838"/>
          <p14:tracePt t="45280" x="2566988" y="3398838"/>
          <p14:tracePt t="45299" x="2576513" y="3398838"/>
          <p14:tracePt t="46378" x="2576513" y="3416300"/>
          <p14:tracePt t="46386" x="2576513" y="3424238"/>
          <p14:tracePt t="46394" x="2576513" y="3433763"/>
          <p14:tracePt t="46403" x="2576513" y="3459163"/>
          <p14:tracePt t="46408" x="2576513" y="3476625"/>
          <p14:tracePt t="46416" x="2593975" y="3503613"/>
          <p14:tracePt t="46424" x="2593975" y="3538538"/>
          <p14:tracePt t="46432" x="2593975" y="3546475"/>
          <p14:tracePt t="46440" x="2601913" y="3581400"/>
          <p14:tracePt t="46448" x="2601913" y="3590925"/>
          <p14:tracePt t="46459" x="2601913" y="3625850"/>
          <p14:tracePt t="46466" x="2601913" y="3668713"/>
          <p14:tracePt t="46474" x="2601913" y="3678238"/>
          <p14:tracePt t="46480" x="2601913" y="3695700"/>
          <p14:tracePt t="46488" x="2601913" y="3703638"/>
          <p14:tracePt t="46496" x="2601913" y="3738563"/>
          <p14:tracePt t="46504" x="2601913" y="3748088"/>
          <p14:tracePt t="46512" x="2601913" y="3773488"/>
          <p14:tracePt t="46521" x="2601913" y="3783013"/>
          <p14:tracePt t="46528" x="2593975" y="3790950"/>
          <p14:tracePt t="46536" x="2593975" y="3800475"/>
          <p14:tracePt t="46544" x="2593975" y="3808413"/>
          <p14:tracePt t="46552" x="2593975" y="3817938"/>
          <p14:tracePt t="46650" x="2584450" y="3835400"/>
          <p14:tracePt t="46745" x="2566988" y="3835400"/>
          <p14:tracePt t="46786" x="2559050" y="3843338"/>
          <p14:tracePt t="46795" x="2549525" y="3843338"/>
          <p14:tracePt t="46813" x="2541588" y="3843338"/>
          <p14:tracePt t="46816" x="2532063" y="3852863"/>
          <p14:tracePt t="46824" x="2524125" y="3852863"/>
          <p14:tracePt t="46834" x="2514600" y="3852863"/>
          <p14:tracePt t="46840" x="2506663" y="3852863"/>
          <p14:tracePt t="46849" x="2479675" y="3852863"/>
          <p14:tracePt t="46856" x="2471738" y="3852863"/>
          <p14:tracePt t="46865" x="2462213" y="3852863"/>
          <p14:tracePt t="46874" x="2454275" y="3852863"/>
          <p14:tracePt t="46881" x="2444750" y="3852863"/>
          <p14:tracePt t="46890" x="2427288" y="3852863"/>
          <p14:tracePt t="46896" x="2419350" y="3852863"/>
          <p14:tracePt t="46907" x="2409825" y="3852863"/>
          <p14:tracePt t="47106" x="2419350" y="3852863"/>
          <p14:tracePt t="47114" x="2436813" y="3852863"/>
          <p14:tracePt t="47124" x="2454275" y="3852863"/>
          <p14:tracePt t="47130" x="2462213" y="3852863"/>
          <p14:tracePt t="47136" x="2506663" y="3852863"/>
          <p14:tracePt t="47145" x="2514600" y="3852863"/>
          <p14:tracePt t="47152" x="2576513" y="3852863"/>
          <p14:tracePt t="47161" x="2601913" y="3852863"/>
          <p14:tracePt t="47171" x="2689225" y="3852863"/>
          <p14:tracePt t="47177" x="2811463" y="3852863"/>
          <p14:tracePt t="47184" x="2846388" y="3852863"/>
          <p14:tracePt t="47193" x="2933700" y="3852863"/>
          <p14:tracePt t="47200" x="2968625" y="3852863"/>
          <p14:tracePt t="47208" x="3038475" y="3852863"/>
          <p14:tracePt t="47216" x="3065463" y="3852863"/>
          <p14:tracePt t="47224" x="3100388" y="3852863"/>
          <p14:tracePt t="47233" x="3127375" y="3852863"/>
          <p14:tracePt t="47242" x="3135313" y="3852863"/>
          <p14:tracePt t="47249" x="3144838" y="3852863"/>
          <p14:tracePt t="47258" x="3152775" y="3852863"/>
          <p14:tracePt t="47265" x="3162300" y="3852863"/>
          <p14:tracePt t="47272" x="3170238" y="3852863"/>
          <p14:tracePt t="47281" x="3179763" y="3843338"/>
          <p14:tracePt t="47290" x="3197225" y="3843338"/>
          <p14:tracePt t="47297" x="3205163" y="3825875"/>
          <p14:tracePt t="47307" x="3214688" y="3825875"/>
          <p14:tracePt t="47312" x="3222625" y="3825875"/>
          <p14:tracePt t="47321" x="3232150" y="3825875"/>
          <p14:tracePt t="47328" x="3240088" y="3825875"/>
          <p14:tracePt t="47336" x="3249613" y="3825875"/>
          <p14:tracePt t="47354" x="3267075" y="3825875"/>
          <p14:tracePt t="47378" x="3275013" y="3825875"/>
          <p14:tracePt t="47386" x="3284538" y="3825875"/>
          <p14:tracePt t="47394" x="3292475" y="3825875"/>
          <p14:tracePt t="47402" x="3302000" y="3817938"/>
          <p14:tracePt t="47409" x="3327400" y="3817938"/>
          <p14:tracePt t="47416" x="3344863" y="3817938"/>
          <p14:tracePt t="47424" x="3371850" y="3817938"/>
          <p14:tracePt t="47432" x="3406775" y="3817938"/>
          <p14:tracePt t="47440" x="3414713" y="3817938"/>
          <p14:tracePt t="47450" x="3449638" y="3825875"/>
          <p14:tracePt t="47456" x="3459163" y="3825875"/>
          <p14:tracePt t="47464" x="3494088" y="3825875"/>
          <p14:tracePt t="47472" x="3519488" y="3835400"/>
          <p14:tracePt t="47480" x="3554413" y="3835400"/>
          <p14:tracePt t="47491" x="3589338" y="3843338"/>
          <p14:tracePt t="47496" x="3598863" y="3843338"/>
          <p14:tracePt t="47505" x="3651250" y="3860800"/>
          <p14:tracePt t="47512" x="3668713" y="3860800"/>
          <p14:tracePt t="47520" x="3746500" y="3870325"/>
          <p14:tracePt t="47529" x="3763963" y="3870325"/>
          <p14:tracePt t="47536" x="3833813" y="3887788"/>
          <p14:tracePt t="47544" x="3860800" y="3887788"/>
          <p14:tracePt t="47552" x="3913188" y="3905250"/>
          <p14:tracePt t="47560" x="3965575" y="3905250"/>
          <p14:tracePt t="47568" x="3990975" y="3905250"/>
          <p14:tracePt t="47576" x="4025900" y="3913188"/>
          <p14:tracePt t="47584" x="4052888" y="3913188"/>
          <p14:tracePt t="47592" x="4070350" y="3913188"/>
          <p14:tracePt t="47600" x="4095750" y="3913188"/>
          <p14:tracePt t="47609" x="4130675" y="3913188"/>
          <p14:tracePt t="47616" x="4165600" y="3913188"/>
          <p14:tracePt t="47624" x="4192588" y="3913188"/>
          <p14:tracePt t="47633" x="4227513" y="3913188"/>
          <p14:tracePt t="47640" x="4235450" y="3913188"/>
          <p14:tracePt t="47648" x="4287838" y="3913188"/>
          <p14:tracePt t="47656" x="4297363" y="3913188"/>
          <p14:tracePt t="47665" x="4322763" y="3913188"/>
          <p14:tracePt t="47675" x="4349750" y="3913188"/>
          <p14:tracePt t="47681" x="4384675" y="3913188"/>
          <p14:tracePt t="47689" x="4437063" y="3913188"/>
          <p14:tracePt t="47697" x="4445000" y="3913188"/>
          <p14:tracePt t="47705" x="4497388" y="3913188"/>
          <p14:tracePt t="47712" x="4506913" y="3913188"/>
          <p14:tracePt t="47721" x="4541838" y="3905250"/>
          <p14:tracePt t="47729" x="4559300" y="3905250"/>
          <p14:tracePt t="47737" x="4584700" y="3905250"/>
          <p14:tracePt t="47744" x="4602163" y="3905250"/>
          <p14:tracePt t="47752" x="4629150" y="3905250"/>
          <p14:tracePt t="47762" x="4654550" y="3905250"/>
          <p14:tracePt t="47768" x="4672013" y="3905250"/>
          <p14:tracePt t="47776" x="4699000" y="3905250"/>
          <p14:tracePt t="47785" x="4716463" y="3905250"/>
          <p14:tracePt t="47792" x="4741863" y="3905250"/>
          <p14:tracePt t="47800" x="4751388" y="3905250"/>
          <p14:tracePt t="47808" x="4768850" y="3905250"/>
          <p14:tracePt t="47817" x="4776788" y="3905250"/>
          <p14:tracePt t="47827" x="4794250" y="3905250"/>
          <p14:tracePt t="47841" x="4803775" y="3905250"/>
          <p14:tracePt t="47860" x="4811713" y="3905250"/>
          <p14:tracePt t="47874" x="4821238" y="3905250"/>
          <p14:tracePt t="47890" x="4829175" y="3905250"/>
          <p14:tracePt t="47898" x="4829175" y="3887788"/>
          <p14:tracePt t="47907" x="4856163" y="3887788"/>
          <p14:tracePt t="47912" x="4864100" y="3887788"/>
          <p14:tracePt t="47921" x="4873625" y="3878263"/>
          <p14:tracePt t="47929" x="4881563" y="3878263"/>
          <p14:tracePt t="47936" x="4916488" y="3878263"/>
          <p14:tracePt t="47945" x="4943475" y="3870325"/>
          <p14:tracePt t="47952" x="4951413" y="3870325"/>
          <p14:tracePt t="47960" x="4960938" y="3870325"/>
          <p14:tracePt t="47968" x="4968875" y="3870325"/>
          <p14:tracePt t="47976" x="4978400" y="3870325"/>
          <p14:tracePt t="48042" x="4986338" y="3870325"/>
          <p14:tracePt t="48114" x="4995863" y="3870325"/>
          <p14:tracePt t="48170" x="5013325" y="3870325"/>
          <p14:tracePt t="48203" x="5021263" y="3870325"/>
          <p14:tracePt t="48210" x="5030788" y="3870325"/>
          <p14:tracePt t="48217" x="5038725" y="3870325"/>
          <p14:tracePt t="48224" x="5048250" y="3870325"/>
          <p14:tracePt t="48241" x="5056188" y="3878263"/>
          <p14:tracePt t="48250" x="5065713" y="3878263"/>
          <p14:tracePt t="48257" x="5073650" y="3887788"/>
          <p14:tracePt t="48265" x="5091113" y="3887788"/>
          <p14:tracePt t="48281" x="5100638" y="3887788"/>
          <p14:tracePt t="48298" x="5108575" y="3895725"/>
          <p14:tracePt t="48308" x="5118100" y="3895725"/>
          <p14:tracePt t="48331" x="5126038" y="3895725"/>
          <p14:tracePt t="48386" x="5135563" y="3913188"/>
          <p14:tracePt t="48402" x="5143500" y="3913188"/>
          <p14:tracePt t="48409" x="5160963" y="3913188"/>
          <p14:tracePt t="48416" x="5170488" y="3913188"/>
          <p14:tracePt t="48424" x="5178425" y="3913188"/>
          <p14:tracePt t="48433" x="5187950" y="3913188"/>
          <p14:tracePt t="48440" x="5195888" y="3913188"/>
          <p14:tracePt t="48449" x="5205413" y="3913188"/>
          <p14:tracePt t="48457" x="5230813" y="3913188"/>
          <p14:tracePt t="48464" x="5248275" y="3913188"/>
          <p14:tracePt t="48474" x="5257800" y="3913188"/>
          <p14:tracePt t="48480" x="5275263" y="3913188"/>
          <p14:tracePt t="48489" x="5292725" y="3913188"/>
          <p14:tracePt t="48496" x="5318125" y="3913188"/>
          <p14:tracePt t="48504" x="5362575" y="3913188"/>
          <p14:tracePt t="48512" x="5405438" y="3913188"/>
          <p14:tracePt t="48521" x="5422900" y="3913188"/>
          <p14:tracePt t="48528" x="5467350" y="3913188"/>
          <p14:tracePt t="48538" x="5484813" y="3913188"/>
          <p14:tracePt t="48545" x="5519738" y="3913188"/>
          <p14:tracePt t="48552" x="5537200" y="3905250"/>
          <p14:tracePt t="48561" x="5562600" y="3905250"/>
          <p14:tracePt t="48568" x="5607050" y="3905250"/>
          <p14:tracePt t="48576" x="5614988" y="3905250"/>
          <p14:tracePt t="48584" x="5649913" y="3905250"/>
          <p14:tracePt t="48593" x="5667375" y="3905250"/>
          <p14:tracePt t="48602" x="5702300" y="3905250"/>
          <p14:tracePt t="48609" x="5729288" y="3905250"/>
          <p14:tracePt t="48616" x="5781675" y="3905250"/>
          <p14:tracePt t="48624" x="5807075" y="3905250"/>
          <p14:tracePt t="48632" x="5842000" y="3905250"/>
          <p14:tracePt t="48641" x="5894388" y="3905250"/>
          <p14:tracePt t="48649" x="5911850" y="3905250"/>
          <p14:tracePt t="48657" x="5956300" y="3905250"/>
          <p14:tracePt t="48664" x="5964238" y="3905250"/>
          <p14:tracePt t="48677" x="5973763" y="3905250"/>
          <p14:tracePt t="48680" x="5991225" y="3905250"/>
          <p14:tracePt t="48689" x="6008688" y="3905250"/>
          <p14:tracePt t="48706" x="6016625" y="3905250"/>
          <p14:tracePt t="48712" x="6026150" y="3905250"/>
          <p14:tracePt t="48722" x="6034088" y="3905250"/>
          <p14:tracePt t="48739" x="6043613" y="3905250"/>
          <p14:tracePt t="48746" x="6061075" y="3905250"/>
          <p14:tracePt t="48754" x="6078538" y="3905250"/>
          <p14:tracePt t="48764" x="6105525" y="3905250"/>
          <p14:tracePt t="48768" x="6148388" y="3905250"/>
          <p14:tracePt t="48777" x="6157913" y="3905250"/>
          <p14:tracePt t="48787" x="6192838" y="3905250"/>
          <p14:tracePt t="48792" x="6210300" y="3905250"/>
          <p14:tracePt t="48800" x="6253163" y="3905250"/>
          <p14:tracePt t="48808" x="6262688" y="3905250"/>
          <p14:tracePt t="48817" x="6280150" y="3905250"/>
          <p14:tracePt t="48824" x="6305550" y="3905250"/>
          <p14:tracePt t="48832" x="6315075" y="3905250"/>
          <p14:tracePt t="48840" x="6323013" y="3905250"/>
          <p14:tracePt t="48849" x="6332538" y="3905250"/>
          <p14:tracePt t="48866" x="6340475" y="3905250"/>
          <p14:tracePt t="48874" x="6350000" y="3905250"/>
          <p14:tracePt t="48880" x="6357938" y="3905250"/>
          <p14:tracePt t="48889" x="6375400" y="3905250"/>
          <p14:tracePt t="48897" x="6392863" y="3905250"/>
          <p14:tracePt t="48907" x="6419850" y="3905250"/>
          <p14:tracePt t="48913" x="6427788" y="3905250"/>
          <p14:tracePt t="48922" x="6437313" y="3905250"/>
          <p14:tracePt t="48930" x="6454775" y="3905250"/>
          <p14:tracePt t="48938" x="6462713" y="3905250"/>
          <p14:tracePt t="48946" x="6489700" y="3905250"/>
          <p14:tracePt t="48955" x="6524625" y="3905250"/>
          <p14:tracePt t="48960" x="6532563" y="3905250"/>
          <p14:tracePt t="48969" x="6559550" y="3895725"/>
          <p14:tracePt t="48977" x="6567488" y="3895725"/>
          <p14:tracePt t="48995" x="6611938" y="3887788"/>
          <p14:tracePt t="49000" x="6629400" y="3887788"/>
          <p14:tracePt t="49008" x="6637338" y="3878263"/>
          <p14:tracePt t="49018" x="6664325" y="3878263"/>
          <p14:tracePt t="49024" x="6681788" y="3878263"/>
          <p14:tracePt t="49032" x="6707188" y="3878263"/>
          <p14:tracePt t="49040" x="6716713" y="3878263"/>
          <p14:tracePt t="49048" x="6724650" y="3878263"/>
          <p14:tracePt t="49056" x="6751638" y="3870325"/>
          <p14:tracePt t="49065" x="6759575" y="3870325"/>
          <p14:tracePt t="49076" x="6777038" y="3870325"/>
          <p14:tracePt t="49081" x="6804025" y="3870325"/>
          <p14:tracePt t="49090" x="6811963" y="3870325"/>
          <p14:tracePt t="49097" x="6821488" y="3870325"/>
          <p14:tracePt t="49108" x="6846888" y="3870325"/>
          <p14:tracePt t="49112" x="6864350" y="3870325"/>
          <p14:tracePt t="49122" x="6873875" y="3870325"/>
          <p14:tracePt t="49129" x="6899275" y="3870325"/>
          <p14:tracePt t="49136" x="6916738" y="3870325"/>
          <p14:tracePt t="49145" x="6943725" y="3870325"/>
          <p14:tracePt t="49152" x="6961188" y="3870325"/>
          <p14:tracePt t="49161" x="6969125" y="3870325"/>
          <p14:tracePt t="49169" x="7004050" y="3870325"/>
          <p14:tracePt t="49177" x="7013575" y="3870325"/>
          <p14:tracePt t="49184" x="7031038" y="3870325"/>
          <p14:tracePt t="49194" x="7038975" y="3870325"/>
          <p14:tracePt t="49202" x="7048500" y="3860800"/>
          <p14:tracePt t="49209" x="7056438" y="3860800"/>
          <p14:tracePt t="49218" x="7065963" y="3860800"/>
          <p14:tracePt t="49225" x="7073900" y="3860800"/>
          <p14:tracePt t="49233" x="7083425" y="3860800"/>
          <p14:tracePt t="49242" x="7100888" y="3860800"/>
          <p14:tracePt t="49248" x="7108825" y="3843338"/>
          <p14:tracePt t="49259" x="7118350" y="3843338"/>
          <p14:tracePt t="49267" x="7126288" y="3843338"/>
          <p14:tracePt t="49273" x="7143750" y="3843338"/>
          <p14:tracePt t="49281" x="7161213" y="3843338"/>
          <p14:tracePt t="49288" x="7170738" y="3843338"/>
          <p14:tracePt t="49296" x="7178675" y="3843338"/>
          <p14:tracePt t="49305" x="7188200" y="3843338"/>
          <p14:tracePt t="49312" x="7205663" y="3843338"/>
          <p14:tracePt t="49323" x="7223125" y="3843338"/>
          <p14:tracePt t="49328" x="7240588" y="3843338"/>
          <p14:tracePt t="49337" x="7258050" y="3843338"/>
          <p14:tracePt t="49345" x="7275513" y="3843338"/>
          <p14:tracePt t="49352" x="7300913" y="3843338"/>
          <p14:tracePt t="49360" x="7318375" y="3843338"/>
          <p14:tracePt t="49371" x="7335838" y="3843338"/>
          <p14:tracePt t="49376" x="7362825" y="3843338"/>
          <p14:tracePt t="49385" x="7380288" y="3843338"/>
          <p14:tracePt t="49393" x="7388225" y="3843338"/>
          <p14:tracePt t="49400" x="7415213" y="3852863"/>
          <p14:tracePt t="49409" x="7432675" y="3852863"/>
          <p14:tracePt t="49417" x="7440613" y="3860800"/>
          <p14:tracePt t="49424" x="7458075" y="3860800"/>
          <p14:tracePt t="49434" x="7467600" y="3860800"/>
          <p14:tracePt t="49442" x="7485063" y="3860800"/>
          <p14:tracePt t="49448" x="7493000" y="3860800"/>
          <p14:tracePt t="49456" x="7519988" y="3870325"/>
          <p14:tracePt t="49464" x="7537450" y="3870325"/>
          <p14:tracePt t="49476" x="7554913" y="3870325"/>
          <p14:tracePt t="49481" x="7572375" y="3870325"/>
          <p14:tracePt t="49488" x="7580313" y="3870325"/>
          <p14:tracePt t="49496" x="7589838" y="3870325"/>
          <p14:tracePt t="49524" x="7597775" y="3870325"/>
          <p14:tracePt t="49562" x="7607300" y="3870325"/>
          <p14:tracePt t="49610" x="7624763" y="3870325"/>
          <p14:tracePt t="49978" x="7632700" y="3870325"/>
          <p14:tracePt t="50010" x="7642225" y="3870325"/>
          <p14:tracePt t="50026" x="7650163" y="3870325"/>
          <p14:tracePt t="50036" x="7659688" y="3870325"/>
          <p14:tracePt t="50041" x="7667625" y="3870325"/>
          <p14:tracePt t="50050" x="7677150" y="3870325"/>
          <p14:tracePt t="50057" x="7694613" y="3870325"/>
          <p14:tracePt t="50065" x="7712075" y="3870325"/>
          <p14:tracePt t="50074" x="7737475" y="3870325"/>
          <p14:tracePt t="50080" x="7754938" y="3870325"/>
          <p14:tracePt t="50088" x="7781925" y="3870325"/>
          <p14:tracePt t="50096" x="7799388" y="3870325"/>
          <p14:tracePt t="50106" x="7824788" y="3870325"/>
          <p14:tracePt t="50113" x="7842250" y="3870325"/>
          <p14:tracePt t="50122" x="7869238" y="3870325"/>
          <p14:tracePt t="50128" x="7877175" y="3870325"/>
          <p14:tracePt t="50137" x="7894638" y="3870325"/>
          <p14:tracePt t="50144" x="7921625" y="3870325"/>
          <p14:tracePt t="50153" x="7947025" y="3870325"/>
          <p14:tracePt t="50161" x="7964488" y="3870325"/>
          <p14:tracePt t="50169" x="7974013" y="3870325"/>
          <p14:tracePt t="50177" x="7999413" y="3870325"/>
          <p14:tracePt t="50191" x="8008938" y="3870325"/>
          <p14:tracePt t="50197" x="8016875" y="3870325"/>
          <p14:tracePt t="50200" x="8026400" y="3870325"/>
          <p14:tracePt t="50208" x="8051800" y="3870325"/>
          <p14:tracePt t="50217" x="8061325" y="3870325"/>
          <p14:tracePt t="50224" x="8078788" y="3870325"/>
          <p14:tracePt t="50233" x="8104188" y="3870325"/>
          <p14:tracePt t="50240" x="8113713" y="3870325"/>
          <p14:tracePt t="50249" x="8131175" y="3870325"/>
          <p14:tracePt t="50259" x="8139113" y="3870325"/>
          <p14:tracePt t="50264" x="8156575" y="3870325"/>
          <p14:tracePt t="50273" x="8166100" y="3860800"/>
          <p14:tracePt t="50284" x="8183563" y="3860800"/>
          <p14:tracePt t="50288" x="8208963" y="3860800"/>
          <p14:tracePt t="50296" x="8218488" y="3860800"/>
          <p14:tracePt t="50309" x="8226425" y="3860800"/>
          <p14:tracePt t="50312" x="8235950" y="3860800"/>
          <p14:tracePt t="50321" x="8235950" y="3852863"/>
          <p14:tracePt t="50328" x="8243888" y="3852863"/>
          <p14:tracePt t="50337" x="8253413" y="3852863"/>
          <p14:tracePt t="50345" x="8270875" y="3852863"/>
          <p14:tracePt t="50361" x="8278813" y="3852863"/>
          <p14:tracePt t="50370" x="8288338" y="3852863"/>
          <p14:tracePt t="50376" x="8296275" y="3852863"/>
          <p14:tracePt t="50386" x="8305800" y="3852863"/>
          <p14:tracePt t="50393" x="8323263" y="3852863"/>
          <p14:tracePt t="50400" x="8340725" y="3852863"/>
          <p14:tracePt t="50408" x="8366125" y="3852863"/>
          <p14:tracePt t="50416" x="8393113" y="3860800"/>
          <p14:tracePt t="50424" x="8418513" y="3860800"/>
          <p14:tracePt t="50433" x="8435975" y="3860800"/>
          <p14:tracePt t="50440" x="8445500" y="3860800"/>
          <p14:tracePt t="50449" x="8480425" y="3860800"/>
          <p14:tracePt t="50456" x="8488363" y="3860800"/>
          <p14:tracePt t="50466" x="8523288" y="3860800"/>
          <p14:tracePt t="50474" x="8550275" y="3860800"/>
          <p14:tracePt t="50480" x="8558213" y="3860800"/>
          <p14:tracePt t="50488" x="8567738" y="3860800"/>
          <p14:tracePt t="50496" x="8575675" y="3860800"/>
          <p14:tracePt t="50504" x="8602663" y="3870325"/>
          <p14:tracePt t="50512" x="8610600" y="3870325"/>
          <p14:tracePt t="50521" x="8628063" y="3870325"/>
          <p14:tracePt t="50528" x="8637588" y="3870325"/>
          <p14:tracePt t="50538" x="8662988" y="3870325"/>
          <p14:tracePt t="50544" x="8680450" y="3870325"/>
          <p14:tracePt t="50553" x="8697913" y="3870325"/>
          <p14:tracePt t="50560" x="8715375" y="3870325"/>
          <p14:tracePt t="50569" x="8724900" y="3870325"/>
          <p14:tracePt t="50576" x="8732838" y="3870325"/>
          <p14:tracePt t="50584" x="8759825" y="3887788"/>
          <p14:tracePt t="50592" x="8777288" y="3887788"/>
          <p14:tracePt t="50601" x="8785225" y="3887788"/>
          <p14:tracePt t="50609" x="8820150" y="3887788"/>
          <p14:tracePt t="50616" x="8864600" y="3887788"/>
          <p14:tracePt t="50624" x="8882063" y="3887788"/>
          <p14:tracePt t="50633" x="8934450" y="3887788"/>
          <p14:tracePt t="50641" x="8959850" y="3887788"/>
          <p14:tracePt t="50648" x="8994775" y="3887788"/>
          <p14:tracePt t="50657" x="9021763" y="3887788"/>
          <p14:tracePt t="50665" x="9064625" y="3887788"/>
          <p14:tracePt t="50674" x="9109075" y="3887788"/>
          <p14:tracePt t="50680" x="9126538" y="3887788"/>
          <p14:tracePt t="50689" x="9153525" y="3887788"/>
          <p14:tracePt t="50696" x="9161463" y="3887788"/>
          <p14:tracePt t="50706" x="9170988" y="3887788"/>
          <p14:tracePt t="50712" x="9178925" y="3887788"/>
          <p14:tracePt t="50723" x="9188450" y="3887788"/>
          <p14:tracePt t="50778" x="9205913" y="3887788"/>
          <p14:tracePt t="50802" x="9213850" y="3887788"/>
          <p14:tracePt t="50810" x="9213850" y="3895725"/>
          <p14:tracePt t="50818" x="9223375" y="3895725"/>
          <p14:tracePt t="50825" x="9231313" y="3895725"/>
          <p14:tracePt t="50832" x="9240838" y="3905250"/>
          <p14:tracePt t="50841" x="9248775" y="3905250"/>
          <p14:tracePt t="50848" x="9275763" y="3905250"/>
          <p14:tracePt t="50857" x="9293225" y="3905250"/>
          <p14:tracePt t="50865" x="9318625" y="3905250"/>
          <p14:tracePt t="50873" x="9371013" y="3913188"/>
          <p14:tracePt t="50881" x="9380538" y="3913188"/>
          <p14:tracePt t="50891" x="9415463" y="3913188"/>
          <p14:tracePt t="50896" x="9432925" y="3913188"/>
          <p14:tracePt t="50908" x="9475788" y="3913188"/>
          <p14:tracePt t="50914" x="9493250" y="3913188"/>
          <p14:tracePt t="50921" x="9520238" y="3913188"/>
          <p14:tracePt t="50928" x="9555163" y="3913188"/>
          <p14:tracePt t="50936" x="9563100" y="3913188"/>
          <p14:tracePt t="50944" x="9598025" y="3913188"/>
          <p14:tracePt t="50953" x="9607550" y="3913188"/>
          <p14:tracePt t="50960" x="9632950" y="3913188"/>
          <p14:tracePt t="50968" x="9642475" y="3913188"/>
          <p14:tracePt t="50977" x="9650413" y="3913188"/>
          <p14:tracePt t="50995" x="9659938" y="3913188"/>
          <p14:tracePt t="51016" x="9667875" y="3913188"/>
          <p14:tracePt t="51024" x="9677400" y="3913188"/>
          <p14:tracePt t="51033" x="9685338" y="3913188"/>
          <p14:tracePt t="51041" x="9702800" y="3913188"/>
          <p14:tracePt t="51056" x="9712325" y="3913188"/>
          <p14:tracePt t="51064" x="9720263" y="3913188"/>
          <p14:tracePt t="51073" x="9737725" y="3913188"/>
          <p14:tracePt t="51080" x="9747250" y="3913188"/>
          <p14:tracePt t="51089" x="9772650" y="3913188"/>
          <p14:tracePt t="51096" x="9782175" y="3913188"/>
          <p14:tracePt t="51105" x="9799638" y="3913188"/>
          <p14:tracePt t="51112" x="9825038" y="3913188"/>
          <p14:tracePt t="51120" x="9852025" y="3913188"/>
          <p14:tracePt t="51128" x="9859963" y="3913188"/>
          <p14:tracePt t="51136" x="9869488" y="3913188"/>
          <p14:tracePt t="51144" x="9886950" y="3913188"/>
          <p14:tracePt t="51155" x="9912350" y="3913188"/>
          <p14:tracePt t="51161" x="9929813" y="3913188"/>
          <p14:tracePt t="51169" x="9956800" y="3913188"/>
          <p14:tracePt t="51176" x="9991725" y="3913188"/>
          <p14:tracePt t="51184" x="10026650" y="3913188"/>
          <p14:tracePt t="51192" x="10052050" y="3913188"/>
          <p14:tracePt t="51201" x="10079038" y="3913188"/>
          <p14:tracePt t="51210" x="10096500" y="3913188"/>
          <p14:tracePt t="51218" x="10139363" y="3913188"/>
          <p14:tracePt t="51225" x="10148888" y="3905250"/>
          <p14:tracePt t="51232" x="10183813" y="3905250"/>
          <p14:tracePt t="51240" x="10201275" y="3905250"/>
          <p14:tracePt t="51249" x="10209213" y="3905250"/>
          <p14:tracePt t="51257" x="10236200" y="3905250"/>
          <p14:tracePt t="51269" x="10236200" y="3895725"/>
          <p14:tracePt t="51272" x="10253663" y="3895725"/>
          <p14:tracePt t="51281" x="10261600" y="3895725"/>
          <p14:tracePt t="51288" x="10271125" y="3895725"/>
          <p14:tracePt t="51296" x="10288588" y="3895725"/>
          <p14:tracePt t="51304" x="10296525" y="3887788"/>
          <p14:tracePt t="51312" x="10306050" y="3887788"/>
          <p14:tracePt t="51326" x="10313988" y="3887788"/>
          <p14:tracePt t="51330" x="10331450" y="3887788"/>
          <p14:tracePt t="51336" x="10340975" y="3887788"/>
          <p14:tracePt t="51344" x="10366375" y="3887788"/>
          <p14:tracePt t="51352" x="10375900" y="3870325"/>
          <p14:tracePt t="51360" x="10393363" y="3870325"/>
          <p14:tracePt t="51370" x="10418763" y="3870325"/>
          <p14:tracePt t="51376" x="10428288" y="3870325"/>
          <p14:tracePt t="51384" x="10463213" y="3860800"/>
          <p14:tracePt t="51392" x="10471150" y="3860800"/>
          <p14:tracePt t="51400" x="10498138" y="3852863"/>
          <p14:tracePt t="51408" x="10506075" y="3852863"/>
          <p14:tracePt t="51416" x="10541000" y="3852863"/>
          <p14:tracePt t="51424" x="10550525" y="3852863"/>
          <p14:tracePt t="51432" x="10567988" y="3843338"/>
          <p14:tracePt t="51440" x="10593388" y="3843338"/>
          <p14:tracePt t="51448" x="10602913" y="3843338"/>
          <p14:tracePt t="51459" x="10610850" y="3843338"/>
          <p14:tracePt t="51465" x="10620375" y="3843338"/>
          <p14:tracePt t="51562" x="10620375" y="3852863"/>
          <p14:tracePt t="51570" x="10620375" y="3860800"/>
          <p14:tracePt t="51578" x="10620375" y="3870325"/>
          <p14:tracePt t="51584" x="10620375" y="3878263"/>
          <p14:tracePt t="51592" x="10620375" y="3887788"/>
          <p14:tracePt t="51603" x="10620375" y="3905250"/>
          <p14:tracePt t="51617" x="10610850" y="3905250"/>
          <p14:tracePt t="51626" x="10567988" y="3905250"/>
          <p14:tracePt t="51632" x="10558463" y="3913188"/>
          <p14:tracePt t="51640" x="10498138" y="3913188"/>
          <p14:tracePt t="51650" x="10453688" y="3913188"/>
          <p14:tracePt t="51658" x="10366375" y="3913188"/>
          <p14:tracePt t="51665" x="10313988" y="3913188"/>
          <p14:tracePt t="51673" x="10156825" y="3913188"/>
          <p14:tracePt t="51680" x="10079038" y="3913188"/>
          <p14:tracePt t="51688" x="9852025" y="3913188"/>
          <p14:tracePt t="51696" x="9615488" y="3930650"/>
          <p14:tracePt t="51704" x="9520238" y="3948113"/>
          <p14:tracePt t="51713" x="9223375" y="3992563"/>
          <p14:tracePt t="51721" x="9074150" y="4027488"/>
          <p14:tracePt t="51728" x="8715375" y="4070350"/>
          <p14:tracePt t="51738" x="8593138" y="4087813"/>
          <p14:tracePt t="51745" x="8226425" y="4159250"/>
          <p14:tracePt t="51752" x="7886700" y="4159250"/>
          <p14:tracePt t="51760" x="7747000" y="4159250"/>
          <p14:tracePt t="51768" x="7493000" y="4159250"/>
          <p14:tracePt t="51776" x="7380288" y="4159250"/>
          <p14:tracePt t="51785" x="7143750" y="4159250"/>
          <p14:tracePt t="51795" x="7048500" y="4159250"/>
          <p14:tracePt t="51800" x="6846888" y="4159250"/>
          <p14:tracePt t="51809" x="6654800" y="4149725"/>
          <p14:tracePt t="51816" x="6559550" y="4132263"/>
          <p14:tracePt t="51824" x="6392863" y="4097338"/>
          <p14:tracePt t="51833" x="6315075" y="4079875"/>
          <p14:tracePt t="51840" x="6175375" y="4062413"/>
          <p14:tracePt t="51850" x="6096000" y="4044950"/>
          <p14:tracePt t="51857" x="5903913" y="4010025"/>
          <p14:tracePt t="51864" x="5851525" y="4010025"/>
          <p14:tracePt t="51873" x="5694363" y="4010025"/>
          <p14:tracePt t="51881" x="5484813" y="4010025"/>
          <p14:tracePt t="51888" x="5387975" y="4010025"/>
          <p14:tracePt t="51896" x="5160963" y="4010025"/>
          <p14:tracePt t="51904" x="5065713" y="4010025"/>
          <p14:tracePt t="51912" x="4776788" y="4010025"/>
          <p14:tracePt t="51922" x="4664075" y="4010025"/>
          <p14:tracePt t="51928" x="4410075" y="4010025"/>
          <p14:tracePt t="51936" x="4157663" y="4010025"/>
          <p14:tracePt t="51947" x="4035425" y="4010025"/>
          <p14:tracePt t="51952" x="3756025" y="4010025"/>
          <p14:tracePt t="51960" x="3686175" y="4010025"/>
          <p14:tracePt t="51969" x="3449638" y="4010025"/>
          <p14:tracePt t="51977" x="3379788" y="4010025"/>
          <p14:tracePt t="51988" x="3214688" y="4010025"/>
          <p14:tracePt t="51992" x="3162300" y="4010025"/>
          <p14:tracePt t="52010" x="2960688" y="3992563"/>
          <p14:tracePt t="52016" x="2933700" y="3992563"/>
          <p14:tracePt t="52024" x="2863850" y="3975100"/>
          <p14:tracePt t="52032" x="2838450" y="3975100"/>
          <p14:tracePt t="52040" x="2786063" y="3965575"/>
          <p14:tracePt t="52049" x="2776538" y="3965575"/>
          <p14:tracePt t="52057" x="2733675" y="3965575"/>
          <p14:tracePt t="52064" x="2706688" y="3965575"/>
          <p14:tracePt t="52073" x="2689225" y="3965575"/>
          <p14:tracePt t="52080" x="2646363" y="3965575"/>
          <p14:tracePt t="52089" x="2636838" y="3965575"/>
          <p14:tracePt t="52096" x="2576513" y="3965575"/>
          <p14:tracePt t="52105" x="2549525" y="3975100"/>
          <p14:tracePt t="52113" x="2479675" y="3992563"/>
          <p14:tracePt t="52125" x="2462213" y="3992563"/>
          <p14:tracePt t="52128" x="2384425" y="4000500"/>
          <p14:tracePt t="52136" x="2314575" y="4017963"/>
          <p14:tracePt t="52144" x="2287588" y="4017963"/>
          <p14:tracePt t="52152" x="2235200" y="4035425"/>
          <p14:tracePt t="52161" x="2217738" y="4035425"/>
          <p14:tracePt t="52169" x="2157413" y="4044950"/>
          <p14:tracePt t="52177" x="2139950" y="4044950"/>
          <p14:tracePt t="52185" x="2112963" y="4044950"/>
          <p14:tracePt t="52193" x="2105025" y="4052888"/>
          <p14:tracePt t="52274" x="2112963" y="4052888"/>
          <p14:tracePt t="52282" x="2112963" y="4070350"/>
          <p14:tracePt t="52288" x="2130425" y="4070350"/>
          <p14:tracePt t="52296" x="2165350" y="4087813"/>
          <p14:tracePt t="52305" x="2174875" y="4097338"/>
          <p14:tracePt t="52313" x="2217738" y="4114800"/>
          <p14:tracePt t="52322" x="2297113" y="4141788"/>
          <p14:tracePt t="52329" x="2322513" y="4159250"/>
          <p14:tracePt t="52337" x="2409825" y="4167188"/>
          <p14:tracePt t="52344" x="2436813" y="4184650"/>
          <p14:tracePt t="52352" x="2524125" y="4194175"/>
          <p14:tracePt t="52360" x="2549525" y="4194175"/>
          <p14:tracePt t="52369" x="2601913" y="4211638"/>
          <p14:tracePt t="52376" x="2611438" y="4211638"/>
          <p14:tracePt t="52384" x="2646363" y="4211638"/>
          <p14:tracePt t="52393" x="2654300" y="4211638"/>
          <p14:tracePt t="52400" x="2663825" y="4211638"/>
          <p14:tracePt t="52408" x="2671763" y="4211638"/>
          <p14:tracePt t="52417" x="2681288" y="4211638"/>
          <p14:tracePt t="52433" x="2698750" y="4211638"/>
          <p14:tracePt t="52459" x="2706688" y="4211638"/>
          <p14:tracePt t="52818" x="2716213" y="4211638"/>
          <p14:tracePt t="52827" x="2724150" y="4211638"/>
          <p14:tracePt t="52833" x="2741613" y="4211638"/>
          <p14:tracePt t="52849" x="2768600" y="4219575"/>
          <p14:tracePt t="52858" x="2776538" y="4219575"/>
          <p14:tracePt t="52865" x="2828925" y="4219575"/>
          <p14:tracePt t="52873" x="2846388" y="4237038"/>
          <p14:tracePt t="52882" x="2898775" y="4237038"/>
          <p14:tracePt t="52896" x="3013075" y="4246563"/>
          <p14:tracePt t="52905" x="3082925" y="4246563"/>
          <p14:tracePt t="52912" x="3100388" y="4246563"/>
          <p14:tracePt t="52921" x="3170238" y="4246563"/>
          <p14:tracePt t="52928" x="3187700" y="4246563"/>
          <p14:tracePt t="52938" x="3214688" y="4246563"/>
          <p14:tracePt t="52945" x="3232150" y="4246563"/>
          <p14:tracePt t="52953" x="3249613" y="4246563"/>
          <p14:tracePt t="52960" x="3257550" y="4246563"/>
          <p14:tracePt t="52976" x="3267075" y="4246563"/>
          <p14:tracePt t="52985" x="3275013" y="4246563"/>
          <p14:tracePt t="53009" x="3302000" y="4246563"/>
          <p14:tracePt t="53025" x="3309938" y="4246563"/>
          <p14:tracePt t="53234" x="3319463" y="4246563"/>
          <p14:tracePt t="53261" x="3327400" y="4246563"/>
          <p14:tracePt t="53265" x="3336925" y="4246563"/>
          <p14:tracePt t="53272" x="3344863" y="4246563"/>
          <p14:tracePt t="53281" x="3371850" y="4246563"/>
          <p14:tracePt t="53289" x="3379788" y="4246563"/>
          <p14:tracePt t="53296" x="3389313" y="4246563"/>
          <p14:tracePt t="53306" x="3424238" y="4246563"/>
          <p14:tracePt t="53312" x="3441700" y="4246563"/>
          <p14:tracePt t="53324" x="3494088" y="4246563"/>
          <p14:tracePt t="53328" x="3536950" y="4246563"/>
          <p14:tracePt t="53338" x="3606800" y="4246563"/>
          <p14:tracePt t="53345" x="3676650" y="4246563"/>
          <p14:tracePt t="53354" x="3694113" y="4246563"/>
          <p14:tracePt t="53362" x="3790950" y="4246563"/>
          <p14:tracePt t="53371" x="3825875" y="4246563"/>
          <p14:tracePt t="53376" x="3895725" y="4246563"/>
          <p14:tracePt t="53384" x="3913188" y="4246563"/>
          <p14:tracePt t="53392" x="3956050" y="4246563"/>
          <p14:tracePt t="53401" x="3965575" y="4246563"/>
          <p14:tracePt t="53409" x="3973513" y="4246563"/>
          <p14:tracePt t="53416" x="3990975" y="4246563"/>
          <p14:tracePt t="53424" x="4000500" y="4246563"/>
          <p14:tracePt t="53432" x="4017963" y="4246563"/>
          <p14:tracePt t="53441" x="4025900" y="4246563"/>
          <p14:tracePt t="53449" x="4035425" y="4246563"/>
          <p14:tracePt t="53457" x="4043363" y="4246563"/>
          <p14:tracePt t="53464" x="4052888" y="4246563"/>
          <p14:tracePt t="53474" x="4078288" y="4246563"/>
          <p14:tracePt t="53480" x="4087813" y="4246563"/>
          <p14:tracePt t="53491" x="4095750" y="4246563"/>
          <p14:tracePt t="53497" x="4105275" y="4246563"/>
          <p14:tracePt t="53505" x="4113213" y="4246563"/>
          <p14:tracePt t="53794" x="4122738" y="4246563"/>
          <p14:tracePt t="53818" x="4130675" y="4246563"/>
          <p14:tracePt t="53827" x="4148138" y="4246563"/>
          <p14:tracePt t="53843" x="4157663" y="4246563"/>
          <p14:tracePt t="53848" x="4165600" y="4246563"/>
          <p14:tracePt t="53856" x="4200525" y="4246563"/>
          <p14:tracePt t="53864" x="4217988" y="4246563"/>
          <p14:tracePt t="53873" x="4270375" y="4246563"/>
          <p14:tracePt t="53880" x="4297363" y="4246563"/>
          <p14:tracePt t="53888" x="4349750" y="4246563"/>
          <p14:tracePt t="53896" x="4367213" y="4246563"/>
          <p14:tracePt t="53907" x="4437063" y="4246563"/>
          <p14:tracePt t="53912" x="4479925" y="4246563"/>
          <p14:tracePt t="53920" x="4497388" y="4246563"/>
          <p14:tracePt t="53929" x="4524375" y="4246563"/>
          <p14:tracePt t="53936" x="4532313" y="4246563"/>
          <p14:tracePt t="53944" x="4549775" y="4246563"/>
          <p14:tracePt t="53953" x="4567238" y="4246563"/>
          <p14:tracePt t="53970" x="4576763" y="4237038"/>
          <p14:tracePt t="53979" x="4584700" y="4237038"/>
          <p14:tracePt t="53994" x="4594225" y="4237038"/>
          <p14:tracePt t="54007" x="4602163" y="4237038"/>
          <p14:tracePt t="54008" x="4611688" y="4237038"/>
          <p14:tracePt t="54016" x="4619625" y="4237038"/>
          <p14:tracePt t="54024" x="4637088" y="4237038"/>
          <p14:tracePt t="54032" x="4646613" y="4229100"/>
          <p14:tracePt t="54040" x="4654550" y="4229100"/>
          <p14:tracePt t="54059" x="4672013" y="4229100"/>
          <p14:tracePt t="54065" x="4681538" y="4229100"/>
          <p14:tracePt t="54074" x="4689475" y="4229100"/>
          <p14:tracePt t="54080" x="4706938" y="4229100"/>
          <p14:tracePt t="54088" x="4716463" y="4211638"/>
          <p14:tracePt t="54096" x="4724400" y="4211638"/>
          <p14:tracePt t="54104" x="4741863" y="4211638"/>
          <p14:tracePt t="54112" x="4768850" y="4211638"/>
          <p14:tracePt t="54120" x="4776788" y="4211638"/>
          <p14:tracePt t="54128" x="4794250" y="4211638"/>
          <p14:tracePt t="54136" x="4821238" y="4211638"/>
          <p14:tracePt t="54144" x="4829175" y="4211638"/>
          <p14:tracePt t="54152" x="4838700" y="4211638"/>
          <p14:tracePt t="54160" x="4864100" y="4211638"/>
          <p14:tracePt t="54169" x="4881563" y="4211638"/>
          <p14:tracePt t="54176" x="4891088" y="4211638"/>
          <p14:tracePt t="54184" x="4916488" y="4211638"/>
          <p14:tracePt t="54193" x="4926013" y="4211638"/>
          <p14:tracePt t="54200" x="4943475" y="4211638"/>
          <p14:tracePt t="54208" x="4968875" y="4211638"/>
          <p14:tracePt t="54216" x="4978400" y="4211638"/>
          <p14:tracePt t="54224" x="4986338" y="4211638"/>
          <p14:tracePt t="54233" x="4995863" y="4211638"/>
          <p14:tracePt t="54240" x="5021263" y="4211638"/>
          <p14:tracePt t="54250" x="5030788" y="4211638"/>
          <p14:tracePt t="54257" x="5038725" y="4211638"/>
          <p14:tracePt t="54264" x="5048250" y="4211638"/>
          <p14:tracePt t="54578" x="5056188" y="4211638"/>
          <p14:tracePt t="54604" x="5065713" y="4211638"/>
          <p14:tracePt t="54608" x="5083175" y="4211638"/>
          <p14:tracePt t="54617" x="5091113" y="4211638"/>
          <p14:tracePt t="54625" x="5108575" y="4211638"/>
          <p14:tracePt t="54632" x="5118100" y="4211638"/>
          <p14:tracePt t="54640" x="5170488" y="4211638"/>
          <p14:tracePt t="54648" x="5187950" y="4211638"/>
          <p14:tracePt t="54658" x="5240338" y="4211638"/>
          <p14:tracePt t="54665" x="5265738" y="4211638"/>
          <p14:tracePt t="54673" x="5318125" y="4211638"/>
          <p14:tracePt t="54680" x="5387975" y="4202113"/>
          <p14:tracePt t="54689" x="5405438" y="4202113"/>
          <p14:tracePt t="54696" x="5467350" y="4184650"/>
          <p14:tracePt t="54705" x="5484813" y="4176713"/>
          <p14:tracePt t="54713" x="5527675" y="4176713"/>
          <p14:tracePt t="54721" x="5537200" y="4176713"/>
          <p14:tracePt t="54728" x="5554663" y="4176713"/>
          <p14:tracePt t="54737" x="5580063" y="4176713"/>
          <p14:tracePt t="54744" x="5597525" y="4176713"/>
          <p14:tracePt t="54752" x="5607050" y="4176713"/>
          <p14:tracePt t="54760" x="5614988" y="4176713"/>
          <p14:tracePt t="54768" x="5641975" y="4167188"/>
          <p14:tracePt t="54776" x="5649913" y="4167188"/>
          <p14:tracePt t="54788" x="5676900" y="4167188"/>
          <p14:tracePt t="54792" x="5684838" y="4167188"/>
          <p14:tracePt t="54800" x="5694363" y="4167188"/>
          <p14:tracePt t="54809" x="5702300" y="4167188"/>
          <p14:tracePt t="54825" x="5711825" y="4167188"/>
          <p14:tracePt t="54866" x="5719763" y="4167188"/>
          <p14:tracePt t="54882" x="5729288" y="4167188"/>
          <p14:tracePt t="54905" x="5746750" y="4167188"/>
          <p14:tracePt t="54938" x="5754688" y="4167188"/>
          <p14:tracePt t="54965" x="5764213" y="4167188"/>
          <p14:tracePt t="54976" x="5772150" y="4167188"/>
          <p14:tracePt t="55001" x="5781675" y="4167188"/>
          <p14:tracePt t="55026" x="5789613" y="4176713"/>
          <p14:tracePt t="55050" x="5799138" y="4176713"/>
          <p14:tracePt t="55076" x="5807075" y="4176713"/>
          <p14:tracePt t="55081" x="5807075" y="4184650"/>
          <p14:tracePt t="55106" x="5824538" y="4184650"/>
          <p14:tracePt t="55115" x="5834063" y="4184650"/>
          <p14:tracePt t="55131" x="5842000" y="4194175"/>
          <p14:tracePt t="55146" x="5851525" y="4194175"/>
          <p14:tracePt t="55162" x="5859463" y="4194175"/>
          <p14:tracePt t="55170" x="5868988" y="4194175"/>
          <p14:tracePt t="55177" x="5876925" y="4202113"/>
          <p14:tracePt t="55184" x="5894388" y="4202113"/>
          <p14:tracePt t="55193" x="5903913" y="4211638"/>
          <p14:tracePt t="55207" x="5911850" y="4211638"/>
          <p14:tracePt t="55209" x="5921375" y="4211638"/>
          <p14:tracePt t="55216" x="5929313" y="4211638"/>
          <p14:tracePt t="55224" x="5938838" y="4211638"/>
          <p14:tracePt t="55232" x="5946775" y="4211638"/>
          <p14:tracePt t="55240" x="5964238" y="4229100"/>
          <p14:tracePt t="55249" x="5973763" y="4229100"/>
          <p14:tracePt t="55256" x="5981700" y="4229100"/>
          <p14:tracePt t="55264" x="5991225" y="4229100"/>
          <p14:tracePt t="55273" x="5999163" y="4229100"/>
          <p14:tracePt t="55280" x="6026150" y="4229100"/>
          <p14:tracePt t="55291" x="6034088" y="4237038"/>
          <p14:tracePt t="55296" x="6043613" y="4237038"/>
          <p14:tracePt t="55304" x="6051550" y="4237038"/>
          <p14:tracePt t="55312" x="6069013" y="4237038"/>
          <p14:tracePt t="55322" x="6078538" y="4237038"/>
          <p14:tracePt t="55328" x="6096000" y="4237038"/>
          <p14:tracePt t="55336" x="6113463" y="4246563"/>
          <p14:tracePt t="55345" x="6140450" y="4246563"/>
          <p14:tracePt t="55352" x="6157913" y="4246563"/>
          <p14:tracePt t="55360" x="6165850" y="4246563"/>
          <p14:tracePt t="55368" x="6192838" y="4254500"/>
          <p14:tracePt t="55377" x="6210300" y="4254500"/>
          <p14:tracePt t="55386" x="6227763" y="4254500"/>
          <p14:tracePt t="55392" x="6245225" y="4254500"/>
          <p14:tracePt t="55400" x="6253163" y="4254500"/>
          <p14:tracePt t="55409" x="6288088" y="4254500"/>
          <p14:tracePt t="55416" x="6297613" y="4254500"/>
          <p14:tracePt t="55424" x="6323013" y="4254500"/>
          <p14:tracePt t="55432" x="6332538" y="4254500"/>
          <p14:tracePt t="55440" x="6350000" y="4254500"/>
          <p14:tracePt t="55449" x="6375400" y="4254500"/>
          <p14:tracePt t="55457" x="6384925" y="4254500"/>
          <p14:tracePt t="55465" x="6392863" y="4254500"/>
          <p14:tracePt t="55478" x="6402388" y="4254500"/>
          <p14:tracePt t="55480" x="6419850" y="4254500"/>
          <p14:tracePt t="55488" x="6437313" y="4254500"/>
          <p14:tracePt t="55505" x="6445250" y="4254500"/>
          <p14:tracePt t="55528" x="6454775" y="4254500"/>
          <p14:tracePt t="55536" x="6462713" y="4254500"/>
          <p14:tracePt t="55544" x="6472238" y="4254500"/>
          <p14:tracePt t="55561" x="6480175" y="4254500"/>
          <p14:tracePt t="55569" x="6489700" y="4254500"/>
          <p14:tracePt t="55578" x="6507163" y="4254500"/>
          <p14:tracePt t="55586" x="6515100" y="4254500"/>
          <p14:tracePt t="55593" x="6524625" y="4254500"/>
          <p14:tracePt t="55601" x="6532563" y="4254500"/>
          <p14:tracePt t="55609" x="6550025" y="4254500"/>
          <p14:tracePt t="55616" x="6567488" y="4254500"/>
          <p14:tracePt t="55624" x="6584950" y="4254500"/>
          <p14:tracePt t="55632" x="6611938" y="4254500"/>
          <p14:tracePt t="55640" x="6619875" y="4254500"/>
          <p14:tracePt t="55650" x="6637338" y="4254500"/>
          <p14:tracePt t="55656" x="6646863" y="4254500"/>
          <p14:tracePt t="55665" x="6654800" y="4254500"/>
          <p14:tracePt t="55673" x="6664325" y="4254500"/>
          <p14:tracePt t="55681" x="6689725" y="4254500"/>
          <p14:tracePt t="55688" x="6707188" y="4254500"/>
          <p14:tracePt t="55696" x="6724650" y="4254500"/>
          <p14:tracePt t="55705" x="6734175" y="4254500"/>
          <p14:tracePt t="55712" x="6742113" y="4254500"/>
          <p14:tracePt t="55720" x="6759575" y="4254500"/>
          <p14:tracePt t="55728" x="6769100" y="4254500"/>
          <p14:tracePt t="55736" x="6794500" y="4254500"/>
          <p14:tracePt t="55744" x="6804025" y="4254500"/>
          <p14:tracePt t="55753" x="6811963" y="4254500"/>
          <p14:tracePt t="55762" x="6821488" y="4254500"/>
          <p14:tracePt t="55770" x="6846888" y="4254500"/>
          <p14:tracePt t="55777" x="6856413" y="4254500"/>
          <p14:tracePt t="55786" x="6864350" y="4254500"/>
          <p14:tracePt t="55793" x="6881813" y="4254500"/>
          <p14:tracePt t="55800" x="6899275" y="4254500"/>
          <p14:tracePt t="55809" x="6908800" y="4254500"/>
          <p14:tracePt t="55816" x="6916738" y="4254500"/>
          <p14:tracePt t="55824" x="6926263" y="4254500"/>
          <p14:tracePt t="55832" x="6943725" y="4254500"/>
          <p14:tracePt t="55842" x="6951663" y="4254500"/>
          <p14:tracePt t="55849" x="6969125" y="4254500"/>
          <p14:tracePt t="55856" x="6978650" y="4254500"/>
          <p14:tracePt t="55864" x="6986588" y="4254500"/>
          <p14:tracePt t="55873" x="6996113" y="4254500"/>
          <p14:tracePt t="55880" x="7004050" y="4254500"/>
          <p14:tracePt t="55898" x="7013575" y="4254500"/>
          <p14:tracePt t="55907" x="7021513" y="4254500"/>
          <p14:tracePt t="55914" x="7038975" y="4254500"/>
          <p14:tracePt t="55928" x="7048500" y="4254500"/>
          <p14:tracePt t="55936" x="7056438" y="4254500"/>
          <p14:tracePt t="55944" x="7065963" y="4254500"/>
          <p14:tracePt t="55952" x="7073900" y="4254500"/>
          <p14:tracePt t="55960" x="7083425" y="4254500"/>
          <p14:tracePt t="55969" x="7091363" y="4254500"/>
          <p14:tracePt t="55976" x="7108825" y="4254500"/>
          <p14:tracePt t="55990" x="7126288" y="4254500"/>
          <p14:tracePt t="55992" x="7153275" y="4254500"/>
          <p14:tracePt t="56000" x="7161213" y="4254500"/>
          <p14:tracePt t="56008" x="7196138" y="4254500"/>
          <p14:tracePt t="56016" x="7231063" y="4254500"/>
          <p14:tracePt t="56024" x="7240588" y="4254500"/>
          <p14:tracePt t="56033" x="7275513" y="4271963"/>
          <p14:tracePt t="56042" x="7292975" y="4271963"/>
          <p14:tracePt t="56048" x="7335838" y="4281488"/>
          <p14:tracePt t="56057" x="7353300" y="4281488"/>
          <p14:tracePt t="56068" x="7397750" y="4289425"/>
          <p14:tracePt t="56073" x="7415213" y="4289425"/>
          <p14:tracePt t="56080" x="7440613" y="4306888"/>
          <p14:tracePt t="56090" x="7475538" y="4306888"/>
          <p14:tracePt t="56096" x="7485063" y="4306888"/>
          <p14:tracePt t="56107" x="7510463" y="4316413"/>
          <p14:tracePt t="56112" x="7519988" y="4316413"/>
          <p14:tracePt t="56121" x="7537450" y="4316413"/>
          <p14:tracePt t="56128" x="7554913" y="4316413"/>
          <p14:tracePt t="56136" x="7572375" y="4324350"/>
          <p14:tracePt t="56144" x="7580313" y="4324350"/>
          <p14:tracePt t="56153" x="7589838" y="4324350"/>
          <p14:tracePt t="56160" x="7607300" y="4324350"/>
          <p14:tracePt t="56177" x="7615238" y="4324350"/>
          <p14:tracePt t="56203" x="7624763" y="4324350"/>
          <p14:tracePt t="56218" x="7624763" y="4333875"/>
          <p14:tracePt t="56225" x="7632700" y="4333875"/>
          <p14:tracePt t="56232" x="7642225" y="4333875"/>
          <p14:tracePt t="56240" x="7650163" y="4333875"/>
          <p14:tracePt t="56248" x="7659688" y="4333875"/>
          <p14:tracePt t="56257" x="7677150" y="4333875"/>
          <p14:tracePt t="56267" x="7685088" y="4333875"/>
          <p14:tracePt t="56273" x="7694613" y="4333875"/>
          <p14:tracePt t="56280" x="7702550" y="4333875"/>
          <p14:tracePt t="56288" x="7712075" y="4333875"/>
          <p14:tracePt t="56296" x="7720013" y="4333875"/>
          <p14:tracePt t="56304" x="7729538" y="4333875"/>
          <p14:tracePt t="56312" x="7737475" y="4333875"/>
          <p14:tracePt t="56321" x="7754938" y="4333875"/>
          <p14:tracePt t="56338" x="7764463" y="4333875"/>
          <p14:tracePt t="56344" x="7772400" y="4333875"/>
          <p14:tracePt t="56353" x="7781925" y="4333875"/>
          <p14:tracePt t="56360" x="7789863" y="4333875"/>
          <p14:tracePt t="56370" x="7799388" y="4333875"/>
          <p14:tracePt t="56377" x="7807325" y="4333875"/>
          <p14:tracePt t="56385" x="7824788" y="4333875"/>
          <p14:tracePt t="56393" x="7834313" y="4333875"/>
          <p14:tracePt t="56401" x="7851775" y="4333875"/>
          <p14:tracePt t="56409" x="7859713" y="4333875"/>
          <p14:tracePt t="56416" x="7886700" y="4333875"/>
          <p14:tracePt t="56424" x="7894638" y="4333875"/>
          <p14:tracePt t="56432" x="7929563" y="4333875"/>
          <p14:tracePt t="56440" x="7939088" y="4324350"/>
          <p14:tracePt t="56449" x="7974013" y="4324350"/>
          <p14:tracePt t="56457" x="7991475" y="4316413"/>
          <p14:tracePt t="56466" x="8008938" y="4306888"/>
          <p14:tracePt t="56476" x="8016875" y="4306888"/>
          <p14:tracePt t="56480" x="8026400" y="4289425"/>
          <p14:tracePt t="56489" x="8043863" y="4289425"/>
          <p14:tracePt t="56496" x="8043863" y="4281488"/>
          <p14:tracePt t="56505" x="8051800" y="4281488"/>
          <p14:tracePt t="56512" x="8069263" y="4281488"/>
          <p14:tracePt t="56520" x="8078788" y="4281488"/>
          <p14:tracePt t="56528" x="8096250" y="4281488"/>
          <p14:tracePt t="56537" x="8104188" y="4281488"/>
          <p14:tracePt t="56544" x="8113713" y="4271963"/>
          <p14:tracePt t="56552" x="8139113" y="4271963"/>
          <p14:tracePt t="56560" x="8148638" y="4271963"/>
          <p14:tracePt t="56568" x="8156575" y="4271963"/>
          <p14:tracePt t="56576" x="8166100" y="4271963"/>
          <p14:tracePt t="56584" x="8191500" y="4264025"/>
          <p14:tracePt t="56592" x="8201025" y="4264025"/>
          <p14:tracePt t="56601" x="8218488" y="4264025"/>
          <p14:tracePt t="56608" x="8226425" y="4254500"/>
          <p14:tracePt t="56616" x="8253413" y="4254500"/>
          <p14:tracePt t="56624" x="8261350" y="4254500"/>
          <p14:tracePt t="56632" x="8278813" y="4254500"/>
          <p14:tracePt t="56641" x="8296275" y="4254500"/>
          <p14:tracePt t="56658" x="8305800" y="4246563"/>
          <p14:tracePt t="56665" x="8313738" y="4246563"/>
          <p14:tracePt t="56674" x="8323263" y="4246563"/>
          <p14:tracePt t="56682" x="8331200" y="4246563"/>
          <p14:tracePt t="56688" x="8358188" y="4246563"/>
          <p14:tracePt t="56696" x="8366125" y="4246563"/>
          <p14:tracePt t="56704" x="8375650" y="4246563"/>
          <p14:tracePt t="56712" x="8383588" y="4229100"/>
          <p14:tracePt t="56721" x="8393113" y="4229100"/>
          <p14:tracePt t="56728" x="8418513" y="4219575"/>
          <p14:tracePt t="56737" x="8428038" y="4219575"/>
          <p14:tracePt t="56746" x="8445500" y="4219575"/>
          <p14:tracePt t="56753" x="8453438" y="4219575"/>
          <p14:tracePt t="56761" x="8480425" y="4219575"/>
          <p14:tracePt t="56768" x="8488363" y="4219575"/>
          <p14:tracePt t="56777" x="8505825" y="4211638"/>
          <p14:tracePt t="56785" x="8550275" y="4211638"/>
          <p14:tracePt t="56795" x="8558213" y="4211638"/>
          <p14:tracePt t="56800" x="8593138" y="4211638"/>
          <p14:tracePt t="56808" x="8602663" y="4202113"/>
          <p14:tracePt t="56816" x="8637588" y="4202113"/>
          <p14:tracePt t="56824" x="8645525" y="4194175"/>
          <p14:tracePt t="56833" x="8680450" y="4176713"/>
          <p14:tracePt t="56840" x="8715375" y="4176713"/>
          <p14:tracePt t="56848" x="8732838" y="4176713"/>
          <p14:tracePt t="56857" x="8777288" y="4167188"/>
          <p14:tracePt t="56866" x="8794750" y="4167188"/>
          <p14:tracePt t="56874" x="8837613" y="4149725"/>
          <p14:tracePt t="56880" x="8847138" y="4149725"/>
          <p14:tracePt t="56888" x="8882063" y="4149725"/>
          <p14:tracePt t="56896" x="8890000" y="4149725"/>
          <p14:tracePt t="56904" x="8899525" y="4141788"/>
          <p14:tracePt t="56912" x="8907463" y="4141788"/>
          <p14:tracePt t="56923" x="8916988" y="4141788"/>
          <p14:tracePt t="56962" x="8924925" y="4141788"/>
          <p14:tracePt t="56989" x="8942388" y="4141788"/>
          <p14:tracePt t="56992" x="8951913" y="4141788"/>
          <p14:tracePt t="57011" x="8959850" y="4141788"/>
          <p14:tracePt t="57016" x="8969375" y="4141788"/>
          <p14:tracePt t="57034" x="8977313" y="4141788"/>
          <p14:tracePt t="57040" x="8986838" y="4141788"/>
          <p14:tracePt t="57048" x="8994775" y="4141788"/>
          <p14:tracePt t="57056" x="9012238" y="4141788"/>
          <p14:tracePt t="57065" x="9021763" y="4141788"/>
          <p14:tracePt t="57074" x="9029700" y="4141788"/>
          <p14:tracePt t="57080" x="9039225" y="4159250"/>
          <p14:tracePt t="57088" x="9047163" y="4159250"/>
          <p14:tracePt t="57097" x="9082088" y="4159250"/>
          <p14:tracePt t="57105" x="9091613" y="4159250"/>
          <p14:tracePt t="57112" x="9109075" y="4159250"/>
          <p14:tracePt t="57120" x="9126538" y="4159250"/>
          <p14:tracePt t="57129" x="9144000" y="4159250"/>
          <p14:tracePt t="57138" x="9153525" y="4159250"/>
          <p14:tracePt t="57144" x="9178925" y="4159250"/>
          <p14:tracePt t="57152" x="9188450" y="4159250"/>
          <p14:tracePt t="57161" x="9205913" y="4159250"/>
          <p14:tracePt t="57168" x="9213850" y="4159250"/>
          <p14:tracePt t="57176" x="9223375" y="4159250"/>
          <p14:tracePt t="57184" x="9248775" y="4149725"/>
          <p14:tracePt t="57192" x="9266238" y="4149725"/>
          <p14:tracePt t="57200" x="9283700" y="4149725"/>
          <p14:tracePt t="57208" x="9301163" y="4149725"/>
          <p14:tracePt t="57217" x="9310688" y="4141788"/>
          <p14:tracePt t="57226" x="9345613" y="4141788"/>
          <p14:tracePt t="57233" x="9353550" y="4141788"/>
          <p14:tracePt t="57241" x="9363075" y="4141788"/>
          <p14:tracePt t="57249" x="9363075" y="4132263"/>
          <p14:tracePt t="57256" x="9371013" y="4132263"/>
          <p14:tracePt t="57266" x="9388475" y="4132263"/>
          <p14:tracePt t="57273" x="9398000" y="4132263"/>
          <p14:tracePt t="57280" x="9405938" y="4132263"/>
          <p14:tracePt t="57296" x="9415463" y="4132263"/>
          <p14:tracePt t="57314" x="9423400" y="4124325"/>
          <p14:tracePt t="57377" x="9432925" y="4124325"/>
          <p14:tracePt t="57410" x="9440863" y="4124325"/>
          <p14:tracePt t="57433" x="9458325" y="4124325"/>
          <p14:tracePt t="57452" x="9467850" y="4124325"/>
          <p14:tracePt t="57642" x="9467850" y="4132263"/>
          <p14:tracePt t="57667" x="9475788" y="4132263"/>
          <p14:tracePt t="57682" x="9485313" y="4141788"/>
          <p14:tracePt t="57692" x="9493250" y="4141788"/>
          <p14:tracePt t="57706" x="9502775" y="4149725"/>
          <p14:tracePt t="57724" x="9510713" y="4167188"/>
          <p14:tracePt t="57730" x="9528175" y="4167188"/>
          <p14:tracePt t="57754" x="9537700" y="4176713"/>
          <p14:tracePt t="57779" x="9545638" y="4176713"/>
          <p14:tracePt t="57818" x="9555163" y="4176713"/>
          <p14:tracePt t="57833" x="9563100" y="4176713"/>
          <p14:tracePt t="57882" x="9572625" y="4176713"/>
          <p14:tracePt t="58018" x="9580563" y="4184650"/>
          <p14:tracePt t="58045" x="9590088" y="4184650"/>
          <p14:tracePt t="58074" x="9607550" y="4184650"/>
          <p14:tracePt t="58106" x="9615488" y="4184650"/>
          <p14:tracePt t="58114" x="9625013" y="4184650"/>
          <p14:tracePt t="58123" x="9632950" y="4184650"/>
          <p14:tracePt t="58139" x="9642475" y="4184650"/>
          <p14:tracePt t="58162" x="9650413" y="4184650"/>
          <p14:tracePt t="58178" x="9659938" y="4184650"/>
          <p14:tracePt t="58193" x="9677400" y="4184650"/>
          <p14:tracePt t="58203" x="9685338" y="4184650"/>
          <p14:tracePt t="58209" x="9694863" y="4184650"/>
          <p14:tracePt t="58216" x="9702800" y="4184650"/>
          <p14:tracePt t="58224" x="9712325" y="4184650"/>
          <p14:tracePt t="58233" x="9720263" y="4184650"/>
          <p14:tracePt t="58240" x="9729788" y="4184650"/>
          <p14:tracePt t="58248" x="9755188" y="4184650"/>
          <p14:tracePt t="58256" x="9764713" y="4184650"/>
          <p14:tracePt t="58264" x="9782175" y="4184650"/>
          <p14:tracePt t="58272" x="9799638" y="4184650"/>
          <p14:tracePt t="58280" x="9807575" y="4184650"/>
          <p14:tracePt t="58289" x="9817100" y="4184650"/>
          <p14:tracePt t="58296" x="9825038" y="4176713"/>
          <p14:tracePt t="58306" x="9834563" y="4176713"/>
          <p14:tracePt t="58312" x="9842500" y="4176713"/>
          <p14:tracePt t="58321" x="9852025" y="4176713"/>
          <p14:tracePt t="58329" x="9869488" y="4176713"/>
          <p14:tracePt t="58337" x="9877425" y="4159250"/>
          <p14:tracePt t="58345" x="9886950" y="4159250"/>
          <p14:tracePt t="58353" x="9894888" y="4149725"/>
          <p14:tracePt t="58360" x="9904413" y="4149725"/>
          <p14:tracePt t="58379" x="9912350" y="4149725"/>
          <p14:tracePt t="58384" x="9921875" y="4149725"/>
          <p14:tracePt t="58392" x="9939338" y="4149725"/>
          <p14:tracePt t="58401" x="9947275" y="4149725"/>
          <p14:tracePt t="58428" x="9956800" y="4149725"/>
          <p14:tracePt t="58452" x="9964738" y="4149725"/>
          <p14:tracePt t="58465" x="9974263" y="4149725"/>
          <p14:tracePt t="58481" x="9982200" y="4149725"/>
          <p14:tracePt t="58488" x="9982200" y="4141788"/>
          <p14:tracePt t="58508" x="9991725" y="4141788"/>
          <p14:tracePt t="58513" x="9999663" y="4141788"/>
          <p14:tracePt t="58532" x="10017125" y="4141788"/>
          <p14:tracePt t="58546" x="10026650" y="4141788"/>
          <p14:tracePt t="58560" x="10034588" y="4141788"/>
          <p14:tracePt t="58578" x="10044113" y="4141788"/>
          <p14:tracePt t="58585" x="10052050" y="4141788"/>
          <p14:tracePt t="58650" x="10061575" y="4141788"/>
          <p14:tracePt t="58698" x="10069513" y="4141788"/>
          <p14:tracePt t="58725" x="10086975" y="4141788"/>
          <p14:tracePt t="58749" x="10096500" y="4141788"/>
          <p14:tracePt t="58762" x="10104438" y="4141788"/>
          <p14:tracePt t="58771" x="10113963" y="4141788"/>
          <p14:tracePt t="58777" x="10121900" y="4141788"/>
          <p14:tracePt t="58785" x="10131425" y="4141788"/>
          <p14:tracePt t="58795" x="10139363" y="4141788"/>
          <p14:tracePt t="58800" x="10156825" y="4149725"/>
          <p14:tracePt t="58809" x="10166350" y="4149725"/>
          <p14:tracePt t="58818" x="10174288" y="4149725"/>
          <p14:tracePt t="58824" x="10183813" y="4149725"/>
          <p14:tracePt t="58833" x="10191750" y="4149725"/>
          <p14:tracePt t="58843" x="10201275" y="4149725"/>
          <p14:tracePt t="58849" x="10209213" y="4167188"/>
          <p14:tracePt t="58857" x="10226675" y="4167188"/>
          <p14:tracePt t="58864" x="10236200" y="4167188"/>
          <p14:tracePt t="58874" x="10244138" y="4167188"/>
          <p14:tracePt t="58880" x="10253663" y="4167188"/>
          <p14:tracePt t="58888" x="10271125" y="4176713"/>
          <p14:tracePt t="58897" x="10288588" y="4176713"/>
          <p14:tracePt t="58909" x="10296525" y="4176713"/>
          <p14:tracePt t="58915" x="10306050" y="4176713"/>
          <p14:tracePt t="58920" x="10323513" y="4184650"/>
          <p14:tracePt t="58929" x="10340975" y="4184650"/>
          <p14:tracePt t="58939" x="10348913" y="4184650"/>
          <p14:tracePt t="58944" x="10366375" y="4184650"/>
          <p14:tracePt t="58952" x="10375900" y="4184650"/>
          <p14:tracePt t="58960" x="10401300" y="4194175"/>
          <p14:tracePt t="58968" x="10410825" y="4194175"/>
          <p14:tracePt t="58976" x="10428288" y="4194175"/>
          <p14:tracePt t="58984" x="10436225" y="4194175"/>
          <p14:tracePt t="58994" x="10463213" y="4194175"/>
          <p14:tracePt t="59010" x="10498138" y="4211638"/>
          <p14:tracePt t="59017" x="10515600" y="4211638"/>
          <p14:tracePt t="59026" x="10523538" y="4211638"/>
          <p14:tracePt t="59035" x="10533063" y="4211638"/>
          <p14:tracePt t="59040" x="10550525" y="4211638"/>
          <p14:tracePt t="59048" x="10558463" y="4211638"/>
          <p14:tracePt t="59057" x="10567988" y="4211638"/>
          <p14:tracePt t="59064" x="10575925" y="4211638"/>
          <p14:tracePt t="59073" x="10585450" y="4211638"/>
          <p14:tracePt t="59090" x="10593388" y="4211638"/>
          <p14:tracePt t="59115" x="10602913" y="4211638"/>
          <p14:tracePt t="59202" x="10602913" y="4219575"/>
          <p14:tracePt t="59218" x="10593388" y="4229100"/>
          <p14:tracePt t="59229" x="10575925" y="4229100"/>
          <p14:tracePt t="59232" x="10550525" y="4254500"/>
          <p14:tracePt t="59240" x="10523538" y="4254500"/>
          <p14:tracePt t="59248" x="10498138" y="4281488"/>
          <p14:tracePt t="59256" x="10445750" y="4289425"/>
          <p14:tracePt t="59265" x="10428288" y="4289425"/>
          <p14:tracePt t="59272" x="10383838" y="4306888"/>
          <p14:tracePt t="59280" x="10366375" y="4316413"/>
          <p14:tracePt t="59288" x="10313988" y="4316413"/>
          <p14:tracePt t="59296" x="10288588" y="4316413"/>
          <p14:tracePt t="59308" x="10236200" y="4324350"/>
          <p14:tracePt t="59312" x="10209213" y="4341813"/>
          <p14:tracePt t="59320" x="10121900" y="4341813"/>
          <p14:tracePt t="59329" x="10026650" y="4359275"/>
          <p14:tracePt t="59336" x="9974263" y="4359275"/>
          <p14:tracePt t="59344" x="9825038" y="4359275"/>
          <p14:tracePt t="59352" x="9729788" y="4359275"/>
          <p14:tracePt t="59360" x="9545638" y="4359275"/>
          <p14:tracePt t="59369" x="9432925" y="4359275"/>
          <p14:tracePt t="59376" x="9170988" y="4376738"/>
          <p14:tracePt t="59384" x="8890000" y="4376738"/>
          <p14:tracePt t="59393" x="8777288" y="4376738"/>
          <p14:tracePt t="59400" x="8453438" y="4376738"/>
          <p14:tracePt t="59408" x="8340725" y="4376738"/>
          <p14:tracePt t="59416" x="8086725" y="4376738"/>
          <p14:tracePt t="59424" x="7964488" y="4376738"/>
          <p14:tracePt t="59435" x="7712075" y="4376738"/>
          <p14:tracePt t="59440" x="7597775" y="4376738"/>
          <p14:tracePt t="59450" x="7345363" y="4376738"/>
          <p14:tracePt t="59458" x="7108825" y="4376738"/>
          <p14:tracePt t="59464" x="7021513" y="4376738"/>
          <p14:tracePt t="59473" x="6829425" y="4376738"/>
          <p14:tracePt t="59480" x="6734175" y="4376738"/>
          <p14:tracePt t="59489" x="6550025" y="4376738"/>
          <p14:tracePt t="59496" x="6497638" y="4376738"/>
          <p14:tracePt t="59505" x="6340475" y="4376738"/>
          <p14:tracePt t="59512" x="6192838" y="4376738"/>
          <p14:tracePt t="59522" x="6122988" y="4376738"/>
          <p14:tracePt t="59529" x="5964238" y="4376738"/>
          <p14:tracePt t="59536" x="5911850" y="4376738"/>
          <p14:tracePt t="59544" x="5764213" y="4376738"/>
          <p14:tracePt t="59552" x="5711825" y="4376738"/>
          <p14:tracePt t="59560" x="5545138" y="4376738"/>
          <p14:tracePt t="59569" x="5492750" y="4376738"/>
          <p14:tracePt t="59576" x="5335588" y="4376738"/>
          <p14:tracePt t="59584" x="5143500" y="4376738"/>
          <p14:tracePt t="59592" x="5091113" y="4376738"/>
          <p14:tracePt t="59600" x="4908550" y="4376738"/>
          <p14:tracePt t="59608" x="4856163" y="4376738"/>
          <p14:tracePt t="59617" x="4716463" y="4376738"/>
          <p14:tracePt t="59624" x="4664075" y="4376738"/>
          <p14:tracePt t="59632" x="4514850" y="4376738"/>
          <p14:tracePt t="59640" x="4375150" y="4376738"/>
          <p14:tracePt t="59648" x="4340225" y="4376738"/>
          <p14:tracePt t="59657" x="4235450" y="4376738"/>
          <p14:tracePt t="59666" x="4192588" y="4376738"/>
          <p14:tracePt t="59674" x="4122738" y="4376738"/>
          <p14:tracePt t="59681" x="4070350" y="4376738"/>
          <p14:tracePt t="59688" x="4017963" y="4376738"/>
          <p14:tracePt t="59696" x="3983038" y="4376738"/>
          <p14:tracePt t="59705" x="3913188" y="4376738"/>
          <p14:tracePt t="59712" x="3843338" y="4376738"/>
          <p14:tracePt t="59720" x="3808413" y="4386263"/>
          <p14:tracePt t="59728" x="3729038" y="4403725"/>
          <p14:tracePt t="59739" x="3694113" y="4403725"/>
          <p14:tracePt t="59745" x="3598863" y="4438650"/>
          <p14:tracePt t="59752" x="3563938" y="4438650"/>
          <p14:tracePt t="59760" x="3476625" y="4446588"/>
          <p14:tracePt t="59768" x="3397250" y="4464050"/>
          <p14:tracePt t="59776" x="3379788" y="4464050"/>
          <p14:tracePt t="59786" x="3327400" y="4481513"/>
          <p14:tracePt t="59792" x="3302000" y="4481513"/>
          <p14:tracePt t="59800" x="3267075" y="4491038"/>
          <p14:tracePt t="59809" x="3240088" y="4491038"/>
          <p14:tracePt t="59816" x="3205163" y="4508500"/>
          <p14:tracePt t="59824" x="3187700" y="4508500"/>
          <p14:tracePt t="59832" x="3162300" y="4508500"/>
          <p14:tracePt t="59842" x="3135313" y="4516438"/>
          <p14:tracePt t="59849" x="3127375" y="4516438"/>
          <p14:tracePt t="59857" x="3100388" y="4516438"/>
          <p14:tracePt t="59864" x="3092450" y="4516438"/>
          <p14:tracePt t="59874" x="3074988" y="4525963"/>
          <p14:tracePt t="59880" x="3065463" y="4525963"/>
          <p14:tracePt t="59888" x="3048000" y="4525963"/>
          <p14:tracePt t="59896" x="3030538" y="4525963"/>
          <p14:tracePt t="59905" x="3021013" y="4525963"/>
          <p14:tracePt t="59912" x="3013075" y="4525963"/>
          <p14:tracePt t="59920" x="3003550" y="4525963"/>
          <p14:tracePt t="59929" x="2978150" y="4525963"/>
          <p14:tracePt t="59937" x="2968625" y="4525963"/>
          <p14:tracePt t="59944" x="2933700" y="4525963"/>
          <p14:tracePt t="59952" x="2925763" y="4525963"/>
          <p14:tracePt t="59960" x="2908300" y="4525963"/>
          <p14:tracePt t="59970" x="2863850" y="4525963"/>
          <p14:tracePt t="59977" x="2855913" y="4525963"/>
          <p14:tracePt t="59984" x="2838450" y="4525963"/>
          <p14:tracePt t="59992" x="2828925" y="4525963"/>
          <p14:tracePt t="60000" x="2803525" y="4525963"/>
          <p14:tracePt t="60008" x="2794000" y="4525963"/>
          <p14:tracePt t="60274" x="2803525" y="4525963"/>
          <p14:tracePt t="60283" x="2820988" y="4525963"/>
          <p14:tracePt t="60289" x="2828925" y="4525963"/>
          <p14:tracePt t="60297" x="2846388" y="4525963"/>
          <p14:tracePt t="60308" x="2855913" y="4525963"/>
          <p14:tracePt t="60314" x="2890838" y="4525963"/>
          <p14:tracePt t="60323" x="2916238" y="4525963"/>
          <p14:tracePt t="60330" x="2986088" y="4543425"/>
          <p14:tracePt t="60341" x="3013075" y="4551363"/>
          <p14:tracePt t="60344" x="3082925" y="4568825"/>
          <p14:tracePt t="60353" x="3117850" y="4568825"/>
          <p14:tracePt t="60361" x="3144838" y="4568825"/>
          <p14:tracePt t="60368" x="3179763" y="4578350"/>
          <p14:tracePt t="60376" x="3187700" y="4578350"/>
          <p14:tracePt t="60384" x="3197225" y="4578350"/>
          <p14:tracePt t="60392" x="3205163" y="4578350"/>
          <p14:tracePt t="60408" x="3222625" y="4578350"/>
          <p14:tracePt t="60426" x="3232150" y="4578350"/>
          <p14:tracePt t="60441" x="3240088" y="4578350"/>
          <p14:tracePt t="60451" x="3249613" y="4578350"/>
          <p14:tracePt t="60477" x="3257550" y="4578350"/>
          <p14:tracePt t="60610" x="3267075" y="4578350"/>
          <p14:tracePt t="60907" x="3275013" y="4578350"/>
          <p14:tracePt t="60946" x="3292475" y="4578350"/>
          <p14:tracePt t="61322" x="3302000" y="4578350"/>
          <p14:tracePt t="61872" x="3309938" y="4578350"/>
          <p14:tracePt t="61912" x="3319463" y="4578350"/>
          <p14:tracePt t="61936" x="3327400" y="4578350"/>
          <p14:tracePt t="61960" x="3336925" y="4578350"/>
          <p14:tracePt t="61968" x="3344863" y="4578350"/>
          <p14:tracePt t="61976" x="3362325" y="4578350"/>
          <p14:tracePt t="61984" x="3371850" y="4578350"/>
          <p14:tracePt t="61992" x="3379788" y="4578350"/>
          <p14:tracePt t="62007" x="3389313" y="4568825"/>
          <p14:tracePt t="62008" x="3424238" y="4568825"/>
          <p14:tracePt t="62016" x="3459163" y="4568825"/>
          <p14:tracePt t="62024" x="3484563" y="4568825"/>
          <p14:tracePt t="62032" x="3519488" y="4560888"/>
          <p14:tracePt t="62041" x="3529013" y="4560888"/>
          <p14:tracePt t="62048" x="3563938" y="4543425"/>
          <p14:tracePt t="62056" x="3571875" y="4543425"/>
          <p14:tracePt t="62064" x="3616325" y="4543425"/>
          <p14:tracePt t="62072" x="3641725" y="4543425"/>
          <p14:tracePt t="62080" x="3668713" y="4543425"/>
          <p14:tracePt t="62088" x="3703638" y="4543425"/>
          <p14:tracePt t="62096" x="3721100" y="4543425"/>
          <p14:tracePt t="62105" x="3773488" y="4543425"/>
          <p14:tracePt t="62112" x="3798888" y="4543425"/>
          <p14:tracePt t="62120" x="3851275" y="4543425"/>
          <p14:tracePt t="62128" x="3868738" y="4543425"/>
          <p14:tracePt t="62136" x="3921125" y="4543425"/>
          <p14:tracePt t="62144" x="3973513" y="4543425"/>
          <p14:tracePt t="62152" x="4000500" y="4543425"/>
          <p14:tracePt t="62160" x="4052888" y="4543425"/>
          <p14:tracePt t="62168" x="4060825" y="4543425"/>
          <p14:tracePt t="62176" x="4105275" y="4543425"/>
          <p14:tracePt t="62184" x="4122738" y="4543425"/>
          <p14:tracePt t="62192" x="4140200" y="4533900"/>
          <p14:tracePt t="62200" x="4165600" y="4533900"/>
          <p14:tracePt t="62208" x="4175125" y="4533900"/>
          <p14:tracePt t="62216" x="4210050" y="4533900"/>
          <p14:tracePt t="62224" x="4217988" y="4533900"/>
          <p14:tracePt t="62232" x="4252913" y="4533900"/>
          <p14:tracePt t="62240" x="4270375" y="4533900"/>
          <p14:tracePt t="62248" x="4305300" y="4533900"/>
          <p14:tracePt t="62256" x="4349750" y="4533900"/>
          <p14:tracePt t="62264" x="4402138" y="4533900"/>
          <p14:tracePt t="62272" x="4471988" y="4533900"/>
          <p14:tracePt t="62280" x="4489450" y="4533900"/>
          <p14:tracePt t="62288" x="4541838" y="4533900"/>
          <p14:tracePt t="62296" x="4567238" y="4533900"/>
          <p14:tracePt t="62304" x="4619625" y="4533900"/>
          <p14:tracePt t="62312" x="4637088" y="4533900"/>
          <p14:tracePt t="62320" x="4681538" y="4533900"/>
          <p14:tracePt t="62328" x="4716463" y="4533900"/>
          <p14:tracePt t="62336" x="4724400" y="4533900"/>
          <p14:tracePt t="62344" x="4768850" y="4533900"/>
          <p14:tracePt t="62352" x="4794250" y="4533900"/>
          <p14:tracePt t="62360" x="4829175" y="4533900"/>
          <p14:tracePt t="62368" x="4856163" y="4533900"/>
          <p14:tracePt t="62377" x="4908550" y="4533900"/>
          <p14:tracePt t="62384" x="4926013" y="4533900"/>
          <p14:tracePt t="62392" x="4978400" y="4533900"/>
          <p14:tracePt t="62401" x="5013325" y="4533900"/>
          <p14:tracePt t="62409" x="5038725" y="4533900"/>
          <p14:tracePt t="62416" x="5073650" y="4533900"/>
          <p14:tracePt t="62424" x="5083175" y="4533900"/>
          <p14:tracePt t="62432" x="5118100" y="4533900"/>
          <p14:tracePt t="62440" x="5126038" y="4533900"/>
          <p14:tracePt t="62449" x="5160963" y="4533900"/>
          <p14:tracePt t="62456" x="5195888" y="4533900"/>
          <p14:tracePt t="62465" x="5213350" y="4533900"/>
          <p14:tracePt t="62473" x="5240338" y="4533900"/>
          <p14:tracePt t="62480" x="5257800" y="4533900"/>
          <p14:tracePt t="62489" x="5283200" y="4533900"/>
          <p14:tracePt t="62496" x="5310188" y="4533900"/>
          <p14:tracePt t="62506" x="5345113" y="4533900"/>
          <p14:tracePt t="62512" x="5353050" y="4533900"/>
          <p14:tracePt t="62521" x="5387975" y="4533900"/>
          <p14:tracePt t="62529" x="5422900" y="4533900"/>
          <p14:tracePt t="62538" x="5440363" y="4533900"/>
          <p14:tracePt t="62547" x="5449888" y="4533900"/>
          <p14:tracePt t="62552" x="5457825" y="4533900"/>
          <p14:tracePt t="62560" x="5475288" y="4533900"/>
          <p14:tracePt t="62568" x="5484813" y="4533900"/>
          <p14:tracePt t="62576" x="5510213" y="4533900"/>
          <p14:tracePt t="62585" x="5527675" y="4533900"/>
          <p14:tracePt t="62592" x="5545138" y="4533900"/>
          <p14:tracePt t="62601" x="5572125" y="4533900"/>
          <p14:tracePt t="62608" x="5589588" y="4533900"/>
          <p14:tracePt t="62616" x="5607050" y="4533900"/>
          <p14:tracePt t="62625" x="5614988" y="4533900"/>
          <p14:tracePt t="62634" x="5649913" y="4533900"/>
          <p14:tracePt t="62643" x="5684838" y="4533900"/>
          <p14:tracePt t="62648" x="5694363" y="4533900"/>
          <p14:tracePt t="62657" x="5729288" y="4533900"/>
          <p14:tracePt t="62664" x="5754688" y="4533900"/>
          <p14:tracePt t="62674" x="5772150" y="4533900"/>
          <p14:tracePt t="62680" x="5781675" y="4533900"/>
          <p14:tracePt t="62689" x="5816600" y="4533900"/>
          <p14:tracePt t="62697" x="5824538" y="4533900"/>
          <p14:tracePt t="62705" x="5851525" y="4533900"/>
          <p14:tracePt t="62712" x="5876925" y="4525963"/>
          <p14:tracePt t="62722" x="5886450" y="4525963"/>
          <p14:tracePt t="62730" x="5894388" y="4525963"/>
          <p14:tracePt t="62738" x="5903913" y="4525963"/>
          <p14:tracePt t="63026" x="5903913" y="4508500"/>
          <p14:tracePt t="63035" x="5911850" y="4508500"/>
          <p14:tracePt t="63041" x="5921375" y="4508500"/>
          <p14:tracePt t="63049" x="5929313" y="4508500"/>
          <p14:tracePt t="63060" x="5956300" y="4508500"/>
          <p14:tracePt t="63066" x="5964238" y="4508500"/>
          <p14:tracePt t="63074" x="5981700" y="4508500"/>
          <p14:tracePt t="63080" x="6008688" y="4508500"/>
          <p14:tracePt t="63094" x="6034088" y="4508500"/>
          <p14:tracePt t="63096" x="6069013" y="4508500"/>
          <p14:tracePt t="63105" x="6078538" y="4508500"/>
          <p14:tracePt t="63113" x="6122988" y="4508500"/>
          <p14:tracePt t="63120" x="6148388" y="4508500"/>
          <p14:tracePt t="63129" x="6200775" y="4508500"/>
          <p14:tracePt t="63136" x="6218238" y="4508500"/>
          <p14:tracePt t="63144" x="6262688" y="4508500"/>
          <p14:tracePt t="63153" x="6315075" y="4508500"/>
          <p14:tracePt t="63160" x="6323013" y="4508500"/>
          <p14:tracePt t="63168" x="6357938" y="4508500"/>
          <p14:tracePt t="63176" x="6367463" y="4508500"/>
          <p14:tracePt t="63185" x="6375400" y="4508500"/>
          <p14:tracePt t="63192" x="6384925" y="4508500"/>
          <p14:tracePt t="63217" x="6392863" y="4508500"/>
          <p14:tracePt t="63234" x="6402388" y="4516438"/>
          <p14:tracePt t="63242" x="6410325" y="4516438"/>
          <p14:tracePt t="63248" x="6419850" y="4516438"/>
          <p14:tracePt t="63257" x="6437313" y="4525963"/>
          <p14:tracePt t="63264" x="6445250" y="4525963"/>
          <p14:tracePt t="63281" x="6454775" y="4525963"/>
          <p14:tracePt t="63289" x="6462713" y="4525963"/>
          <p14:tracePt t="63296" x="6472238" y="4525963"/>
          <p14:tracePt t="63305" x="6480175" y="4525963"/>
          <p14:tracePt t="63323" x="6489700" y="4525963"/>
          <p14:tracePt t="63338" x="6507163" y="4525963"/>
          <p14:tracePt t="63354" x="6515100" y="4525963"/>
          <p14:tracePt t="63425" x="6524625" y="4525963"/>
          <p14:tracePt t="63449" x="6532563" y="4525963"/>
          <p14:tracePt t="63459" x="6542088" y="4525963"/>
          <p14:tracePt t="63466" x="6550025" y="4525963"/>
          <p14:tracePt t="63481" x="6559550" y="4525963"/>
          <p14:tracePt t="63491" x="6577013" y="4525963"/>
          <p14:tracePt t="63497" x="6584950" y="4525963"/>
          <p14:tracePt t="63508" x="6594475" y="4525963"/>
          <p14:tracePt t="63514" x="6611938" y="4525963"/>
          <p14:tracePt t="63523" x="6637338" y="4525963"/>
          <p14:tracePt t="63532" x="6654800" y="4525963"/>
          <p14:tracePt t="63536" x="6707188" y="4525963"/>
          <p14:tracePt t="63544" x="6716713" y="4525963"/>
          <p14:tracePt t="63552" x="6751638" y="4525963"/>
          <p14:tracePt t="63560" x="6777038" y="4525963"/>
          <p14:tracePt t="63569" x="6811963" y="4525963"/>
          <p14:tracePt t="63576" x="6821488" y="4525963"/>
          <p14:tracePt t="63584" x="6856413" y="4525963"/>
          <p14:tracePt t="63592" x="6864350" y="4525963"/>
          <p14:tracePt t="63602" x="6891338" y="4525963"/>
          <p14:tracePt t="63608" x="6908800" y="4525963"/>
          <p14:tracePt t="63617" x="6916738" y="4525963"/>
          <p14:tracePt t="63624" x="6934200" y="4525963"/>
          <p14:tracePt t="63633" x="6943725" y="4525963"/>
          <p14:tracePt t="63641" x="6951663" y="4525963"/>
          <p14:tracePt t="63648" x="6961188" y="4525963"/>
          <p14:tracePt t="63656" x="6969125" y="4525963"/>
          <p14:tracePt t="63664" x="6986588" y="4525963"/>
          <p14:tracePt t="63673" x="7004050" y="4525963"/>
          <p14:tracePt t="63680" x="7013575" y="4525963"/>
          <p14:tracePt t="63689" x="7021513" y="4525963"/>
          <p14:tracePt t="63697" x="7038975" y="4525963"/>
          <p14:tracePt t="63706" x="7048500" y="4525963"/>
          <p14:tracePt t="63712" x="7065963" y="4525963"/>
          <p14:tracePt t="63721" x="7073900" y="4525963"/>
          <p14:tracePt t="63833" x="7083425" y="4525963"/>
          <p14:tracePt t="63860" x="7091363" y="4525963"/>
          <p14:tracePt t="63884" x="7100888" y="4508500"/>
          <p14:tracePt t="63970" x="7108825" y="4508500"/>
          <p14:tracePt t="63998" x="7118350" y="4508500"/>
          <p14:tracePt t="64008" x="7135813" y="4508500"/>
          <p14:tracePt t="64017" x="7143750" y="4508500"/>
          <p14:tracePt t="64033" x="7153275" y="4508500"/>
          <p14:tracePt t="64042" x="7161213" y="4508500"/>
          <p14:tracePt t="64048" x="7196138" y="4508500"/>
          <p14:tracePt t="64056" x="7213600" y="4508500"/>
          <p14:tracePt t="64065" x="7258050" y="4508500"/>
          <p14:tracePt t="64073" x="7275513" y="4508500"/>
          <p14:tracePt t="64080" x="7327900" y="4508500"/>
          <p14:tracePt t="64088" x="7362825" y="4508500"/>
          <p14:tracePt t="64096" x="7415213" y="4508500"/>
          <p14:tracePt t="64104" x="7440613" y="4508500"/>
          <p14:tracePt t="64112" x="7475538" y="4508500"/>
          <p14:tracePt t="64120" x="7527925" y="4508500"/>
          <p14:tracePt t="64130" x="7537450" y="4508500"/>
          <p14:tracePt t="64136" x="7562850" y="4508500"/>
          <p14:tracePt t="64144" x="7572375" y="4508500"/>
          <p14:tracePt t="64152" x="7580313" y="4508500"/>
          <p14:tracePt t="64161" x="7589838" y="4508500"/>
          <p14:tracePt t="64185" x="7597775" y="4508500"/>
          <p14:tracePt t="64218" x="7615238" y="4508500"/>
          <p14:tracePt t="64235" x="7624763" y="4508500"/>
          <p14:tracePt t="64250" x="7632700" y="4508500"/>
          <p14:tracePt t="64259" x="7642225" y="4508500"/>
          <p14:tracePt t="64266" x="7650163" y="4508500"/>
          <p14:tracePt t="64272" x="7659688" y="4508500"/>
          <p14:tracePt t="64280" x="7667625" y="4508500"/>
          <p14:tracePt t="64288" x="7677150" y="4508500"/>
          <p14:tracePt t="64296" x="7702550" y="4508500"/>
          <p14:tracePt t="64304" x="7720013" y="4508500"/>
          <p14:tracePt t="64312" x="7737475" y="4508500"/>
          <p14:tracePt t="64321" x="7764463" y="4508500"/>
          <p14:tracePt t="64328" x="7781925" y="4508500"/>
          <p14:tracePt t="64337" x="7789863" y="4508500"/>
          <p14:tracePt t="64344" x="7799388" y="4508500"/>
          <p14:tracePt t="64353" x="7816850" y="4508500"/>
          <p14:tracePt t="64360" x="7824788" y="4508500"/>
          <p14:tracePt t="64369" x="7842250" y="4508500"/>
          <p14:tracePt t="64377" x="7851775" y="4508500"/>
          <p14:tracePt t="64384" x="7859713" y="4508500"/>
          <p14:tracePt t="64393" x="7869238" y="4508500"/>
          <p14:tracePt t="64401" x="7877175" y="4508500"/>
          <p14:tracePt t="64408" x="7886700" y="4508500"/>
          <p14:tracePt t="64416" x="7894638" y="4508500"/>
          <p14:tracePt t="64424" x="7912100" y="4508500"/>
          <p14:tracePt t="64433" x="7929563" y="4508500"/>
          <p14:tracePt t="64440" x="7939088" y="4498975"/>
          <p14:tracePt t="64449" x="7956550" y="4498975"/>
          <p14:tracePt t="64456" x="7974013" y="4498975"/>
          <p14:tracePt t="64465" x="7991475" y="4498975"/>
          <p14:tracePt t="64472" x="7999413" y="4498975"/>
          <p14:tracePt t="64480" x="8034338" y="4498975"/>
          <p14:tracePt t="64488" x="8043863" y="4498975"/>
          <p14:tracePt t="64496" x="8078788" y="4491038"/>
          <p14:tracePt t="64505" x="8104188" y="4491038"/>
          <p14:tracePt t="64512" x="8113713" y="4491038"/>
          <p14:tracePt t="64520" x="8121650" y="4491038"/>
          <p14:tracePt t="64528" x="8131175" y="4491038"/>
          <p14:tracePt t="64538" x="8148638" y="4491038"/>
          <p14:tracePt t="64544" x="8174038" y="4491038"/>
          <p14:tracePt t="64552" x="8183563" y="4491038"/>
          <p14:tracePt t="64560" x="8208963" y="4491038"/>
          <p14:tracePt t="64568" x="8218488" y="4491038"/>
          <p14:tracePt t="64577" x="8235950" y="4491038"/>
          <p14:tracePt t="64586" x="8261350" y="4491038"/>
          <p14:tracePt t="64592" x="8296275" y="4491038"/>
          <p14:tracePt t="64600" x="8305800" y="4491038"/>
          <p14:tracePt t="64608" x="8348663" y="4491038"/>
          <p14:tracePt t="64616" x="8375650" y="4491038"/>
          <p14:tracePt t="64625" x="8428038" y="4491038"/>
          <p14:tracePt t="64632" x="8462963" y="4491038"/>
          <p14:tracePt t="64640" x="8488363" y="4491038"/>
          <p14:tracePt t="64649" x="8523288" y="4491038"/>
          <p14:tracePt t="64656" x="8550275" y="4491038"/>
          <p14:tracePt t="64665" x="8585200" y="4491038"/>
          <p14:tracePt t="64673" x="8593138" y="4491038"/>
          <p14:tracePt t="64680" x="8610600" y="4491038"/>
          <p14:tracePt t="64688" x="8637588" y="4491038"/>
          <p14:tracePt t="64696" x="8637588" y="4481513"/>
          <p14:tracePt t="64705" x="8645525" y="4481513"/>
          <p14:tracePt t="65010" x="8655050" y="4481513"/>
          <p14:tracePt t="65058" x="8662988" y="4481513"/>
          <p14:tracePt t="65075" x="8672513" y="4481513"/>
          <p14:tracePt t="65090" x="8689975" y="4481513"/>
          <p14:tracePt t="65098" x="8697913" y="4481513"/>
          <p14:tracePt t="65105" x="8715375" y="4481513"/>
          <p14:tracePt t="65112" x="8724900" y="4481513"/>
          <p14:tracePt t="65123" x="8759825" y="4481513"/>
          <p14:tracePt t="65128" x="8767763" y="4481513"/>
          <p14:tracePt t="65137" x="8794750" y="4491038"/>
          <p14:tracePt t="65145" x="8829675" y="4491038"/>
          <p14:tracePt t="65153" x="8837613" y="4508500"/>
          <p14:tracePt t="65161" x="8847138" y="4508500"/>
          <p14:tracePt t="65170" x="8864600" y="4508500"/>
          <p14:tracePt t="65178" x="8872538" y="4508500"/>
          <p14:tracePt t="65185" x="8882063" y="4508500"/>
          <p14:tracePt t="65193" x="8899525" y="4508500"/>
          <p14:tracePt t="65201" x="8907463" y="4516438"/>
          <p14:tracePt t="65208" x="8924925" y="4516438"/>
          <p14:tracePt t="65217" x="8934450" y="4516438"/>
          <p14:tracePt t="65224" x="8942388" y="4516438"/>
          <p14:tracePt t="65234" x="8959850" y="4516438"/>
          <p14:tracePt t="65241" x="8969375" y="4516438"/>
          <p14:tracePt t="65249" x="8977313" y="4516438"/>
          <p14:tracePt t="65259" x="8994775" y="4516438"/>
          <p14:tracePt t="65264" x="9021763" y="4516438"/>
          <p14:tracePt t="65272" x="9047163" y="4516438"/>
          <p14:tracePt t="65280" x="9056688" y="4516438"/>
          <p14:tracePt t="65289" x="9082088" y="4516438"/>
          <p14:tracePt t="65296" x="9099550" y="4516438"/>
          <p14:tracePt t="65304" x="9126538" y="4516438"/>
          <p14:tracePt t="65312" x="9134475" y="4516438"/>
          <p14:tracePt t="65320" x="9170988" y="4525963"/>
          <p14:tracePt t="65328" x="9205913" y="4525963"/>
          <p14:tracePt t="65338" x="9231313" y="4533900"/>
          <p14:tracePt t="65344" x="9266238" y="4533900"/>
          <p14:tracePt t="65352" x="9275763" y="4533900"/>
          <p14:tracePt t="65360" x="9310688" y="4533900"/>
          <p14:tracePt t="65369" x="9336088" y="4533900"/>
          <p14:tracePt t="65377" x="9371013" y="4533900"/>
          <p14:tracePt t="65384" x="9388475" y="4533900"/>
          <p14:tracePt t="65392" x="9432925" y="4533900"/>
          <p14:tracePt t="65400" x="9467850" y="4533900"/>
          <p14:tracePt t="65408" x="9475788" y="4533900"/>
          <p14:tracePt t="65416" x="9485313" y="4533900"/>
          <p14:tracePt t="65425" x="9493250" y="4533900"/>
          <p14:tracePt t="65432" x="9502775" y="4533900"/>
          <p14:tracePt t="65440" x="9520238" y="4533900"/>
          <p14:tracePt t="65458" x="9528175" y="4533900"/>
          <p14:tracePt t="65466" x="9537700" y="4533900"/>
          <p14:tracePt t="65474" x="9545638" y="4533900"/>
          <p14:tracePt t="65480" x="9555163" y="4533900"/>
          <p14:tracePt t="65499" x="9563100" y="4533900"/>
          <p14:tracePt t="65507" x="9572625" y="4533900"/>
          <p14:tracePt t="65513" x="9598025" y="4533900"/>
          <p14:tracePt t="65524" x="9607550" y="4533900"/>
          <p14:tracePt t="65528" x="9615488" y="4533900"/>
          <p14:tracePt t="65537" x="9625013" y="4533900"/>
          <p14:tracePt t="65545" x="9659938" y="4533900"/>
          <p14:tracePt t="65552" x="9667875" y="4533900"/>
          <p14:tracePt t="65560" x="9702800" y="4533900"/>
          <p14:tracePt t="65569" x="9729788" y="4533900"/>
          <p14:tracePt t="65576" x="9782175" y="4533900"/>
          <p14:tracePt t="65586" x="9852025" y="4533900"/>
          <p14:tracePt t="65592" x="9869488" y="4533900"/>
          <p14:tracePt t="65600" x="9939338" y="4533900"/>
          <p14:tracePt t="65608" x="9974263" y="4533900"/>
          <p14:tracePt t="65616" x="10044113" y="4533900"/>
          <p14:tracePt t="65624" x="10086975" y="4533900"/>
          <p14:tracePt t="65633" x="10156825" y="4533900"/>
          <p14:tracePt t="65641" x="10174288" y="4533900"/>
          <p14:tracePt t="65649" x="10244138" y="4533900"/>
          <p14:tracePt t="65660" x="10296525" y="4533900"/>
          <p14:tracePt t="65664" x="10323513" y="4533900"/>
          <p14:tracePt t="65673" x="10358438" y="4525963"/>
          <p14:tracePt t="65681" x="10383838" y="4525963"/>
          <p14:tracePt t="65688" x="10418763" y="4525963"/>
          <p14:tracePt t="65696" x="10428288" y="4525963"/>
          <p14:tracePt t="65705" x="10463213" y="4525963"/>
          <p14:tracePt t="65712" x="10480675" y="4525963"/>
          <p14:tracePt t="65720" x="10498138" y="4525963"/>
          <p14:tracePt t="65728" x="10506075" y="4525963"/>
          <p14:tracePt t="65737" x="10515600" y="4525963"/>
          <p14:tracePt t="65745" x="10523538" y="4525963"/>
          <p14:tracePt t="65753" x="10533063" y="4525963"/>
          <p14:tracePt t="65760" x="10541000" y="4525963"/>
          <p14:tracePt t="65770" x="10550525" y="4525963"/>
          <p14:tracePt t="65776" x="10567988" y="4525963"/>
          <p14:tracePt t="65784" x="10575925" y="4525963"/>
          <p14:tracePt t="65792" x="10593388" y="4525963"/>
          <p14:tracePt t="65801" x="10620375" y="4525963"/>
          <p14:tracePt t="65808" x="10628313" y="4525963"/>
          <p14:tracePt t="65816" x="10663238" y="4525963"/>
          <p14:tracePt t="65824" x="10672763" y="4525963"/>
          <p14:tracePt t="65832" x="10707688" y="4525963"/>
          <p14:tracePt t="65842" x="10742613" y="4525963"/>
          <p14:tracePt t="65850" x="10760075" y="4525963"/>
          <p14:tracePt t="65858" x="10802938" y="4525963"/>
          <p14:tracePt t="65867" x="10820400" y="4525963"/>
          <p14:tracePt t="65872" x="10864850" y="4525963"/>
          <p14:tracePt t="65881" x="10882313" y="4525963"/>
          <p14:tracePt t="65888" x="10934700" y="4525963"/>
          <p14:tracePt t="65897" x="10942638" y="4525963"/>
          <p14:tracePt t="65906" x="10977563" y="4525963"/>
          <p14:tracePt t="65912" x="11004550" y="4525963"/>
          <p14:tracePt t="66010" x="10995025" y="4525963"/>
          <p14:tracePt t="66019" x="10969625" y="4525963"/>
          <p14:tracePt t="66028" x="10960100" y="4533900"/>
          <p14:tracePt t="66032" x="10925175" y="4551363"/>
          <p14:tracePt t="66040" x="10872788" y="4551363"/>
          <p14:tracePt t="66049" x="10855325" y="4551363"/>
          <p14:tracePt t="66057" x="10777538" y="4560888"/>
          <p14:tracePt t="66064" x="10760075" y="4578350"/>
          <p14:tracePt t="66072" x="10707688" y="4578350"/>
          <p14:tracePt t="66080" x="10663238" y="4586288"/>
          <p14:tracePt t="66089" x="10610850" y="4603750"/>
          <p14:tracePt t="66096" x="10515600" y="4603750"/>
          <p14:tracePt t="66104" x="10480675" y="4613275"/>
          <p14:tracePt t="66113" x="10366375" y="4630738"/>
          <p14:tracePt t="66120" x="10313988" y="4630738"/>
          <p14:tracePt t="66128" x="10191750" y="4665663"/>
          <p14:tracePt t="66136" x="10113963" y="4673600"/>
          <p14:tracePt t="66145" x="9921875" y="4691063"/>
          <p14:tracePt t="66153" x="9852025" y="4691063"/>
          <p14:tracePt t="66161" x="9598025" y="4691063"/>
          <p14:tracePt t="66168" x="9371013" y="4691063"/>
          <p14:tracePt t="66176" x="9248775" y="4691063"/>
          <p14:tracePt t="66184" x="8994775" y="4691063"/>
          <p14:tracePt t="66192" x="8882063" y="4691063"/>
          <p14:tracePt t="66201" x="8558213" y="4691063"/>
          <p14:tracePt t="66208" x="8470900" y="4691063"/>
          <p14:tracePt t="66216" x="8183563" y="4691063"/>
          <p14:tracePt t="66224" x="7929563" y="4691063"/>
          <p14:tracePt t="66233" x="7816850" y="4691063"/>
          <p14:tracePt t="66240" x="7562850" y="4691063"/>
          <p14:tracePt t="66249" x="7440613" y="4691063"/>
          <p14:tracePt t="66257" x="7161213" y="4691063"/>
          <p14:tracePt t="66264" x="7091363" y="4691063"/>
          <p14:tracePt t="66272" x="6838950" y="4691063"/>
          <p14:tracePt t="66280" x="6742113" y="4691063"/>
          <p14:tracePt t="66289" x="6507163" y="4691063"/>
          <p14:tracePt t="66296" x="6305550" y="4691063"/>
          <p14:tracePt t="66306" x="6210300" y="4691063"/>
          <p14:tracePt t="66312" x="5956300" y="4691063"/>
          <p14:tracePt t="66320" x="5876925" y="4691063"/>
          <p14:tracePt t="66328" x="5624513" y="4691063"/>
          <p14:tracePt t="66337" x="5527675" y="4691063"/>
          <p14:tracePt t="66345" x="5275263" y="4691063"/>
          <p14:tracePt t="66352" x="4995863" y="4691063"/>
          <p14:tracePt t="66360" x="4899025" y="4691063"/>
          <p14:tracePt t="66370" x="4619625" y="4691063"/>
          <p14:tracePt t="66376" x="4549775" y="4691063"/>
          <p14:tracePt t="66385" x="4297363" y="4691063"/>
          <p14:tracePt t="66393" x="4200525" y="4691063"/>
          <p14:tracePt t="66401" x="3965575" y="4691063"/>
          <p14:tracePt t="66408" x="3895725" y="4691063"/>
          <p14:tracePt t="66418" x="3711575" y="4691063"/>
          <p14:tracePt t="66425" x="3546475" y="4691063"/>
          <p14:tracePt t="66432" x="3494088" y="4691063"/>
          <p14:tracePt t="66440" x="3389313" y="4691063"/>
          <p14:tracePt t="66448" x="3354388" y="4691063"/>
          <p14:tracePt t="66458" x="3302000" y="4691063"/>
          <p14:tracePt t="66464" x="3284538" y="4691063"/>
          <p14:tracePt t="66472" x="3249613" y="4683125"/>
          <p14:tracePt t="66480" x="3240088" y="4683125"/>
          <p14:tracePt t="66490" x="3222625" y="4683125"/>
          <p14:tracePt t="66496" x="3214688" y="4683125"/>
          <p14:tracePt t="66505" x="3205163" y="4683125"/>
          <p14:tracePt t="66513" x="3170238" y="4683125"/>
          <p14:tracePt t="66520" x="3162300" y="4683125"/>
          <p14:tracePt t="66528" x="3127375" y="4691063"/>
          <p14:tracePt t="66536" x="3117850" y="4700588"/>
          <p14:tracePt t="66544" x="3082925" y="4718050"/>
          <p14:tracePt t="66554" x="3038475" y="4725988"/>
          <p14:tracePt t="66560" x="3030538" y="4735513"/>
          <p14:tracePt t="66568" x="2986088" y="4752975"/>
          <p14:tracePt t="66577" x="2978150" y="4760913"/>
          <p14:tracePt t="66584" x="2925763" y="4770438"/>
          <p14:tracePt t="66593" x="2916238" y="4778375"/>
          <p14:tracePt t="66600" x="2881313" y="4787900"/>
          <p14:tracePt t="66608" x="2873375" y="4787900"/>
          <p14:tracePt t="66617" x="2863850" y="4805363"/>
          <p14:tracePt t="66627" x="2838450" y="4813300"/>
          <p14:tracePt t="66632" x="2828925" y="4813300"/>
          <p14:tracePt t="66644" x="2828925" y="4822825"/>
          <p14:tracePt t="66651" x="2820988" y="4822825"/>
          <p14:tracePt t="66665" x="2820988" y="4830763"/>
          <p14:tracePt t="66674" x="2811463" y="4830763"/>
          <p14:tracePt t="66680" x="2803525" y="4830763"/>
          <p14:tracePt t="66688" x="2803525" y="4840288"/>
          <p14:tracePt t="66707" x="2794000" y="4848225"/>
          <p14:tracePt t="66721" x="2794000" y="4865688"/>
          <p14:tracePt t="67107" x="2803525" y="4865688"/>
          <p14:tracePt t="67123" x="2811463" y="4865688"/>
          <p14:tracePt t="67133" x="2820988" y="4865688"/>
          <p14:tracePt t="67136" x="2828925" y="4875213"/>
          <p14:tracePt t="67144" x="2855913" y="4875213"/>
          <p14:tracePt t="67153" x="2890838" y="4883150"/>
          <p14:tracePt t="67160" x="2933700" y="4883150"/>
          <p14:tracePt t="67169" x="2986088" y="4900613"/>
          <p14:tracePt t="67176" x="3021013" y="4900613"/>
          <p14:tracePt t="67184" x="3109913" y="4900613"/>
          <p14:tracePt t="67192" x="3205163" y="4900613"/>
          <p14:tracePt t="67200" x="3240088" y="4900613"/>
          <p14:tracePt t="67210" x="3344863" y="4900613"/>
          <p14:tracePt t="67218" x="3389313" y="4900613"/>
          <p14:tracePt t="67226" x="3459163" y="4900613"/>
          <p14:tracePt t="67232" x="3494088" y="4900613"/>
          <p14:tracePt t="67240" x="3546475" y="4900613"/>
          <p14:tracePt t="67249" x="3598863" y="4900613"/>
          <p14:tracePt t="67257" x="3624263" y="4900613"/>
          <p14:tracePt t="67265" x="3659188" y="4900613"/>
          <p14:tracePt t="67272" x="3668713" y="4900613"/>
          <p14:tracePt t="67281" x="3686175" y="4900613"/>
          <p14:tracePt t="67291" x="3694113" y="4900613"/>
          <p14:tracePt t="67296" x="3721100" y="4900613"/>
          <p14:tracePt t="67304" x="3729038" y="4900613"/>
          <p14:tracePt t="67312" x="3746500" y="4900613"/>
          <p14:tracePt t="67320" x="3763963" y="4900613"/>
          <p14:tracePt t="67328" x="3773488" y="4900613"/>
          <p14:tracePt t="67336" x="3781425" y="4900613"/>
          <p14:tracePt t="67344" x="3790950" y="4900613"/>
          <p14:tracePt t="67352" x="3798888" y="4900613"/>
          <p14:tracePt t="67360" x="3825875" y="4900613"/>
          <p14:tracePt t="67368" x="3833813" y="4900613"/>
          <p14:tracePt t="67376" x="3843338" y="4900613"/>
          <p14:tracePt t="67384" x="3851275" y="4900613"/>
          <p14:tracePt t="67392" x="3868738" y="4900613"/>
          <p14:tracePt t="67401" x="3895725" y="4900613"/>
          <p14:tracePt t="67408" x="3903663" y="4900613"/>
          <p14:tracePt t="67418" x="3913188" y="4900613"/>
          <p14:tracePt t="67425" x="3938588" y="4900613"/>
          <p14:tracePt t="67432" x="3956050" y="4900613"/>
          <p14:tracePt t="67440" x="3965575" y="4900613"/>
          <p14:tracePt t="67448" x="3973513" y="4900613"/>
          <p14:tracePt t="67457" x="3990975" y="4900613"/>
          <p14:tracePt t="67467" x="4000500" y="4900613"/>
          <p14:tracePt t="67472" x="4008438" y="4900613"/>
          <p14:tracePt t="67496" x="4017963" y="4900613"/>
          <p14:tracePt t="67513" x="4025900" y="4900613"/>
          <p14:tracePt t="67939" x="4035425" y="4900613"/>
          <p14:tracePt t="67946" x="4043363" y="4900613"/>
          <p14:tracePt t="67953" x="4070350" y="4900613"/>
          <p14:tracePt t="67963" x="4078288" y="4900613"/>
          <p14:tracePt t="67968" x="4095750" y="4900613"/>
          <p14:tracePt t="67977" x="4148138" y="4900613"/>
          <p14:tracePt t="67984" x="4192588" y="4900613"/>
          <p14:tracePt t="67992" x="4244975" y="4900613"/>
          <p14:tracePt t="68012" x="4349750" y="4900613"/>
          <p14:tracePt t="68016" x="4419600" y="4900613"/>
          <p14:tracePt t="68024" x="4445000" y="4900613"/>
          <p14:tracePt t="68032" x="4532313" y="4900613"/>
          <p14:tracePt t="68041" x="4559300" y="4883150"/>
          <p14:tracePt t="68049" x="4611688" y="4883150"/>
          <p14:tracePt t="68057" x="4646613" y="4883150"/>
          <p14:tracePt t="68065" x="4699000" y="4883150"/>
          <p14:tracePt t="68073" x="4733925" y="4875213"/>
          <p14:tracePt t="68080" x="4786313" y="4857750"/>
          <p14:tracePt t="68090" x="4829175" y="4848225"/>
          <p14:tracePt t="68097" x="4846638" y="4848225"/>
          <p14:tracePt t="68104" x="4891088" y="4848225"/>
          <p14:tracePt t="68112" x="4899025" y="4840288"/>
          <p14:tracePt t="68121" x="4933950" y="4840288"/>
          <p14:tracePt t="68128" x="4943475" y="4840288"/>
          <p14:tracePt t="68136" x="4960938" y="4840288"/>
          <p14:tracePt t="68145" x="4986338" y="4840288"/>
          <p14:tracePt t="68152" x="4995863" y="4840288"/>
          <p14:tracePt t="68161" x="5003800" y="4840288"/>
          <p14:tracePt t="68170" x="5013325" y="4840288"/>
          <p14:tracePt t="68177" x="5030788" y="4840288"/>
          <p14:tracePt t="68184" x="5048250" y="4840288"/>
          <p14:tracePt t="68193" x="5056188" y="4840288"/>
          <p14:tracePt t="68200" x="5065713" y="4840288"/>
          <p14:tracePt t="68208" x="5073650" y="4840288"/>
          <p14:tracePt t="68217" x="5083175" y="4840288"/>
          <p14:tracePt t="68225" x="5091113" y="4840288"/>
          <p14:tracePt t="68233" x="5100638" y="4840288"/>
          <p14:tracePt t="68330" x="5118100" y="4840288"/>
          <p14:tracePt t="68355" x="5126038" y="4840288"/>
          <p14:tracePt t="68369" x="5135563" y="4840288"/>
          <p14:tracePt t="68377" x="5143500" y="4840288"/>
          <p14:tracePt t="68385" x="5153025" y="4840288"/>
          <p14:tracePt t="68393" x="5178425" y="4840288"/>
          <p14:tracePt t="68400" x="5213350" y="4840288"/>
          <p14:tracePt t="68409" x="5230813" y="4840288"/>
          <p14:tracePt t="68418" x="5292725" y="4848225"/>
          <p14:tracePt t="68424" x="5310188" y="4848225"/>
          <p14:tracePt t="68433" x="5380038" y="4848225"/>
          <p14:tracePt t="68446" x="5414963" y="4848225"/>
          <p14:tracePt t="68448" x="5492750" y="4865688"/>
          <p14:tracePt t="68457" x="5580063" y="4865688"/>
          <p14:tracePt t="68466" x="5607050" y="4865688"/>
          <p14:tracePt t="68473" x="5659438" y="4865688"/>
          <p14:tracePt t="68480" x="5684838" y="4865688"/>
          <p14:tracePt t="68489" x="5719763" y="4875213"/>
          <p14:tracePt t="68496" x="5729288" y="4875213"/>
          <p14:tracePt t="68507" x="5754688" y="4875213"/>
          <p14:tracePt t="68514" x="5764213" y="4875213"/>
          <p14:tracePt t="68520" x="5772150" y="4892675"/>
          <p14:tracePt t="68528" x="5781675" y="4892675"/>
          <p14:tracePt t="68538" x="5789613" y="4892675"/>
          <p14:tracePt t="68544" x="5799138" y="4892675"/>
          <p14:tracePt t="68553" x="5799138" y="4900613"/>
          <p14:tracePt t="68560" x="5824538" y="4900613"/>
          <p14:tracePt t="68568" x="5834063" y="4900613"/>
          <p14:tracePt t="68577" x="5842000" y="4900613"/>
          <p14:tracePt t="68585" x="5851525" y="4900613"/>
          <p14:tracePt t="68602" x="5859463" y="4900613"/>
          <p14:tracePt t="68610" x="5868988" y="4900613"/>
          <p14:tracePt t="68616" x="5876925" y="4900613"/>
          <p14:tracePt t="68624" x="5894388" y="4900613"/>
          <p14:tracePt t="68632" x="5903913" y="4910138"/>
          <p14:tracePt t="68641" x="5911850" y="4910138"/>
          <p14:tracePt t="68649" x="5929313" y="4910138"/>
          <p14:tracePt t="68657" x="5956300" y="4918075"/>
          <p14:tracePt t="68665" x="5981700" y="4918075"/>
          <p14:tracePt t="68673" x="6016625" y="4918075"/>
          <p14:tracePt t="68680" x="6034088" y="4918075"/>
          <p14:tracePt t="68692" x="6096000" y="4935538"/>
          <p14:tracePt t="68696" x="6105525" y="4935538"/>
          <p14:tracePt t="68704" x="6148388" y="4935538"/>
          <p14:tracePt t="68713" x="6165850" y="4935538"/>
          <p14:tracePt t="68721" x="6210300" y="4945063"/>
          <p14:tracePt t="68728" x="6280150" y="4945063"/>
          <p14:tracePt t="68737" x="6305550" y="4962525"/>
          <p14:tracePt t="68745" x="6357938" y="4962525"/>
          <p14:tracePt t="68753" x="6367463" y="4962525"/>
          <p14:tracePt t="68761" x="6410325" y="4962525"/>
          <p14:tracePt t="68769" x="6437313" y="4962525"/>
          <p14:tracePt t="68777" x="6507163" y="4962525"/>
          <p14:tracePt t="68786" x="6542088" y="4962525"/>
          <p14:tracePt t="68794" x="6577013" y="4962525"/>
          <p14:tracePt t="68802" x="6611938" y="4962525"/>
          <p14:tracePt t="68811" x="6619875" y="4962525"/>
          <p14:tracePt t="68816" x="6646863" y="4962525"/>
          <p14:tracePt t="68824" x="6654800" y="4962525"/>
          <p14:tracePt t="70066" x="6664325" y="4962525"/>
          <p14:tracePt t="70094" x="6672263" y="4962525"/>
          <p14:tracePt t="70122" x="6681788" y="4962525"/>
          <p14:tracePt t="70138" x="6699250" y="4962525"/>
          <p14:tracePt t="70147" x="6707188" y="4962525"/>
          <p14:tracePt t="70152" x="6716713" y="4953000"/>
          <p14:tracePt t="70160" x="6724650" y="4953000"/>
          <p14:tracePt t="70168" x="6734175" y="4953000"/>
          <p14:tracePt t="70176" x="6742113" y="4953000"/>
          <p14:tracePt t="70185" x="6777038" y="4945063"/>
          <p14:tracePt t="70193" x="6846888" y="4945063"/>
          <p14:tracePt t="70200" x="6856413" y="4935538"/>
          <p14:tracePt t="70208" x="6934200" y="4935538"/>
          <p14:tracePt t="70216" x="6961188" y="4927600"/>
          <p14:tracePt t="70224" x="7031038" y="4927600"/>
          <p14:tracePt t="70233" x="7065963" y="4910138"/>
          <p14:tracePt t="70240" x="7118350" y="4900613"/>
          <p14:tracePt t="70250" x="7196138" y="4900613"/>
          <p14:tracePt t="70259" x="7205663" y="4892675"/>
          <p14:tracePt t="70264" x="7248525" y="4892675"/>
          <p14:tracePt t="70272" x="7258050" y="4892675"/>
          <p14:tracePt t="70280" x="7292975" y="4875213"/>
          <p14:tracePt t="70288" x="7300913" y="4875213"/>
          <p14:tracePt t="70296" x="7327900" y="4875213"/>
          <p14:tracePt t="70304" x="7335838" y="4875213"/>
          <p14:tracePt t="70312" x="7345363" y="4875213"/>
          <p14:tracePt t="70321" x="7353300" y="4875213"/>
          <p14:tracePt t="70328" x="7362825" y="4865688"/>
          <p14:tracePt t="70336" x="7370763" y="4865688"/>
          <p14:tracePt t="70346" x="7380288" y="4865688"/>
          <p14:tracePt t="70354" x="7397750" y="4865688"/>
          <p14:tracePt t="70360" x="7405688" y="4865688"/>
          <p14:tracePt t="70368" x="7415213" y="4865688"/>
          <p14:tracePt t="70376" x="7423150" y="4865688"/>
          <p14:tracePt t="70384" x="7432675" y="4865688"/>
          <p14:tracePt t="70392" x="7440613" y="4865688"/>
          <p14:tracePt t="70401" x="7450138" y="4865688"/>
          <p14:tracePt t="70408" x="7467600" y="4865688"/>
          <p14:tracePt t="70417" x="7475538" y="4865688"/>
          <p14:tracePt t="70424" x="7485063" y="4865688"/>
          <p14:tracePt t="70433" x="7493000" y="4865688"/>
          <p14:tracePt t="70442" x="7502525" y="4865688"/>
          <p14:tracePt t="70450" x="7519988" y="4865688"/>
          <p14:tracePt t="70460" x="7537450" y="4865688"/>
          <p14:tracePt t="70464" x="7545388" y="4865688"/>
          <p14:tracePt t="70472" x="7554913" y="4865688"/>
          <p14:tracePt t="70480" x="7572375" y="4865688"/>
          <p14:tracePt t="70490" x="7580313" y="4865688"/>
          <p14:tracePt t="70497" x="7597775" y="4865688"/>
          <p14:tracePt t="70508" x="7607300" y="4865688"/>
          <p14:tracePt t="70513" x="7624763" y="4865688"/>
          <p14:tracePt t="70521" x="7650163" y="4865688"/>
          <p14:tracePt t="70530" x="7659688" y="4865688"/>
          <p14:tracePt t="70538" x="7677150" y="4865688"/>
          <p14:tracePt t="70545" x="7702550" y="4865688"/>
          <p14:tracePt t="70553" x="7737475" y="4865688"/>
          <p14:tracePt t="70560" x="7764463" y="4865688"/>
          <p14:tracePt t="70569" x="7772400" y="4865688"/>
          <p14:tracePt t="70576" x="7807325" y="4865688"/>
          <p14:tracePt t="70584" x="7816850" y="4865688"/>
          <p14:tracePt t="70593" x="7834313" y="4865688"/>
          <p14:tracePt t="70600" x="7842250" y="4865688"/>
          <p14:tracePt t="70608" x="7851775" y="4865688"/>
          <p14:tracePt t="70616" x="7869238" y="4865688"/>
          <p14:tracePt t="70624" x="7877175" y="4865688"/>
          <p14:tracePt t="70633" x="7886700" y="4865688"/>
          <p14:tracePt t="70641" x="7894638" y="4865688"/>
          <p14:tracePt t="70650" x="7904163" y="4865688"/>
          <p14:tracePt t="70658" x="7912100" y="4865688"/>
          <p14:tracePt t="70664" x="7939088" y="4875213"/>
          <p14:tracePt t="70672" x="7947025" y="4875213"/>
          <p14:tracePt t="70681" x="7981950" y="4875213"/>
          <p14:tracePt t="70689" x="8008938" y="4892675"/>
          <p14:tracePt t="70696" x="8043863" y="4892675"/>
          <p14:tracePt t="70704" x="8096250" y="4892675"/>
          <p14:tracePt t="70712" x="8113713" y="4892675"/>
          <p14:tracePt t="70721" x="8183563" y="4892675"/>
          <p14:tracePt t="70728" x="8208963" y="4892675"/>
          <p14:tracePt t="70736" x="8261350" y="4892675"/>
          <p14:tracePt t="70745" x="8278813" y="4892675"/>
          <p14:tracePt t="70752" x="8348663" y="4892675"/>
          <p14:tracePt t="70760" x="8410575" y="4883150"/>
          <p14:tracePt t="70768" x="8428038" y="4883150"/>
          <p14:tracePt t="70777" x="8462963" y="4883150"/>
          <p14:tracePt t="70785" x="8480425" y="4883150"/>
          <p14:tracePt t="70793" x="8497888" y="4875213"/>
          <p14:tracePt t="70801" x="8505825" y="4875213"/>
          <p14:tracePt t="70810" x="8515350" y="4875213"/>
          <p14:tracePt t="70816" x="8523288" y="4875213"/>
          <p14:tracePt t="70836" x="8540750" y="4875213"/>
          <p14:tracePt t="70849" x="8550275" y="4875213"/>
          <p14:tracePt t="70860" x="8558213" y="4875213"/>
          <p14:tracePt t="70864" x="8567738" y="4875213"/>
          <p14:tracePt t="70872" x="8575675" y="4875213"/>
          <p14:tracePt t="70881" x="8585200" y="4875213"/>
          <p14:tracePt t="70889" x="8593138" y="4875213"/>
          <p14:tracePt t="70896" x="8610600" y="4875213"/>
          <p14:tracePt t="70905" x="8628063" y="4875213"/>
          <p14:tracePt t="70913" x="8637588" y="4875213"/>
          <p14:tracePt t="70920" x="8662988" y="4875213"/>
          <p14:tracePt t="70928" x="8672513" y="4875213"/>
          <p14:tracePt t="70938" x="8689975" y="4875213"/>
          <p14:tracePt t="70946" x="8715375" y="4875213"/>
          <p14:tracePt t="70953" x="8732838" y="4875213"/>
          <p14:tracePt t="70961" x="8759825" y="4875213"/>
          <p14:tracePt t="70972" x="8777288" y="4875213"/>
          <p14:tracePt t="70976" x="8820150" y="4875213"/>
          <p14:tracePt t="70985" x="8829675" y="4875213"/>
          <p14:tracePt t="70994" x="8864600" y="4875213"/>
          <p14:tracePt t="71000" x="8882063" y="4875213"/>
          <p14:tracePt t="71011" x="8907463" y="4875213"/>
          <p14:tracePt t="71018" x="8959850" y="4875213"/>
          <p14:tracePt t="71024" x="8969375" y="4875213"/>
          <p14:tracePt t="71035" x="8986838" y="4875213"/>
          <p14:tracePt t="71040" x="9012238" y="4875213"/>
          <p14:tracePt t="71048" x="9047163" y="4875213"/>
          <p14:tracePt t="71057" x="9056688" y="4875213"/>
          <p14:tracePt t="71064" x="9091613" y="4875213"/>
          <p14:tracePt t="71073" x="9099550" y="4875213"/>
          <p14:tracePt t="71081" x="9126538" y="4875213"/>
          <p14:tracePt t="71089" x="9144000" y="4875213"/>
          <p14:tracePt t="71096" x="9153525" y="4875213"/>
          <p14:tracePt t="71105" x="9178925" y="4875213"/>
          <p14:tracePt t="71113" x="9188450" y="4875213"/>
          <p14:tracePt t="71122" x="9196388" y="4875213"/>
          <p14:tracePt t="71129" x="9205913" y="4875213"/>
          <p14:tracePt t="71136" x="9231313" y="4875213"/>
          <p14:tracePt t="71144" x="9240838" y="4875213"/>
          <p14:tracePt t="71152" x="9248775" y="4875213"/>
          <p14:tracePt t="71160" x="9266238" y="4892675"/>
          <p14:tracePt t="71169" x="9283700" y="4892675"/>
          <p14:tracePt t="71176" x="9301163" y="4892675"/>
          <p14:tracePt t="71185" x="9310688" y="4892675"/>
          <p14:tracePt t="71193" x="9336088" y="4892675"/>
          <p14:tracePt t="71201" x="9371013" y="4892675"/>
          <p14:tracePt t="71208" x="9380538" y="4892675"/>
          <p14:tracePt t="71216" x="9415463" y="4900613"/>
          <p14:tracePt t="71224" x="9423400" y="4900613"/>
          <p14:tracePt t="71233" x="9440863" y="4900613"/>
          <p14:tracePt t="71241" x="9458325" y="4900613"/>
          <p14:tracePt t="71248" x="9485313" y="4900613"/>
          <p14:tracePt t="71257" x="9493250" y="4900613"/>
          <p14:tracePt t="71264" x="9520238" y="4900613"/>
          <p14:tracePt t="71273" x="9528175" y="4900613"/>
          <p14:tracePt t="71280" x="9537700" y="4900613"/>
          <p14:tracePt t="71290" x="9545638" y="4900613"/>
          <p14:tracePt t="71298" x="9555163" y="4900613"/>
          <p14:tracePt t="71338" x="9572625" y="4900613"/>
          <p14:tracePt t="71570" x="9580563" y="4900613"/>
          <p14:tracePt t="71579" x="9590088" y="4900613"/>
          <p14:tracePt t="71585" x="9598025" y="4900613"/>
          <p14:tracePt t="71592" x="9607550" y="4900613"/>
          <p14:tracePt t="71601" x="9632950" y="4900613"/>
          <p14:tracePt t="71609" x="9642475" y="4900613"/>
          <p14:tracePt t="71617" x="9685338" y="4900613"/>
          <p14:tracePt t="71625" x="9712325" y="4900613"/>
          <p14:tracePt t="71634" x="9782175" y="4900613"/>
          <p14:tracePt t="71641" x="9817100" y="4900613"/>
          <p14:tracePt t="71648" x="9886950" y="4900613"/>
          <p14:tracePt t="71658" x="9956800" y="4900613"/>
          <p14:tracePt t="71665" x="9991725" y="4900613"/>
          <p14:tracePt t="71675" x="10061575" y="4918075"/>
          <p14:tracePt t="71682" x="10086975" y="4918075"/>
          <p14:tracePt t="71688" x="10121900" y="4918075"/>
          <p14:tracePt t="71697" x="10148888" y="4927600"/>
          <p14:tracePt t="71704" x="10174288" y="4927600"/>
          <p14:tracePt t="71712" x="10191750" y="4927600"/>
          <p14:tracePt t="71721" x="10201275" y="4927600"/>
          <p14:tracePt t="71728" x="10209213" y="4927600"/>
          <p14:tracePt t="71736" x="10226675" y="4927600"/>
          <p14:tracePt t="71744" x="10236200" y="4927600"/>
          <p14:tracePt t="71753" x="10244138" y="4927600"/>
          <p14:tracePt t="71760" x="10253663" y="4927600"/>
          <p14:tracePt t="71770" x="10261600" y="4927600"/>
          <p14:tracePt t="71777" x="10288588" y="4935538"/>
          <p14:tracePt t="71785" x="10296525" y="4935538"/>
          <p14:tracePt t="71793" x="10306050" y="4935538"/>
          <p14:tracePt t="71842" x="10313988" y="4935538"/>
          <p14:tracePt t="71867" x="10323513" y="4935538"/>
          <p14:tracePt t="71882" x="10331450" y="4935538"/>
          <p14:tracePt t="71892" x="10340975" y="4935538"/>
          <p14:tracePt t="71896" x="10358438" y="4935538"/>
          <p14:tracePt t="71904" x="10366375" y="4935538"/>
          <p14:tracePt t="71913" x="10375900" y="4935538"/>
          <p14:tracePt t="71920" x="10383838" y="4935538"/>
          <p14:tracePt t="71940" x="10393363" y="4935538"/>
          <p14:tracePt t="71945" x="10393363" y="4945063"/>
          <p14:tracePt t="72212" x="10401300" y="4945063"/>
          <p14:tracePt t="72266" x="10410825" y="4945063"/>
          <p14:tracePt t="72275" x="10428288" y="4945063"/>
          <p14:tracePt t="72282" x="10436225" y="4945063"/>
          <p14:tracePt t="72290" x="10445750" y="4945063"/>
          <p14:tracePt t="72297" x="10463213" y="4945063"/>
          <p14:tracePt t="72306" x="10488613" y="4945063"/>
          <p14:tracePt t="72313" x="10523538" y="4945063"/>
          <p14:tracePt t="72320" x="10550525" y="4945063"/>
          <p14:tracePt t="72328" x="10602913" y="4927600"/>
          <p14:tracePt t="72336" x="10620375" y="4927600"/>
          <p14:tracePt t="72344" x="10680700" y="4918075"/>
          <p14:tracePt t="72352" x="10750550" y="4918075"/>
          <p14:tracePt t="72360" x="10768013" y="4918075"/>
          <p14:tracePt t="72368" x="10812463" y="4900613"/>
          <p14:tracePt t="72376" x="10829925" y="4900613"/>
          <p14:tracePt t="72384" x="10872788" y="4900613"/>
          <p14:tracePt t="72392" x="10882313" y="4900613"/>
          <p14:tracePt t="72402" x="10917238" y="4900613"/>
          <p14:tracePt t="72410" x="10925175" y="4900613"/>
          <p14:tracePt t="72416" x="10934700" y="4900613"/>
          <p14:tracePt t="72425" x="10942638" y="4900613"/>
          <p14:tracePt t="72450" x="10952163" y="4900613"/>
          <p14:tracePt t="72570" x="10942638" y="4892675"/>
          <p14:tracePt t="72579" x="10934700" y="4892675"/>
          <p14:tracePt t="72585" x="10925175" y="4892675"/>
          <p14:tracePt t="72595" x="10907713" y="4892675"/>
          <p14:tracePt t="72600" x="10899775" y="4892675"/>
          <p14:tracePt t="72609" x="10864850" y="4892675"/>
          <p14:tracePt t="72617" x="10847388" y="4883150"/>
          <p14:tracePt t="72625" x="10802938" y="4883150"/>
          <p14:tracePt t="72633" x="10785475" y="4883150"/>
          <p14:tracePt t="72641" x="10733088" y="4883150"/>
          <p14:tracePt t="72648" x="10725150" y="4883150"/>
          <p14:tracePt t="72657" x="10680700" y="4883150"/>
          <p14:tracePt t="72664" x="10655300" y="4883150"/>
          <p14:tracePt t="72673" x="10620375" y="4883150"/>
          <p14:tracePt t="72681" x="10575925" y="4883150"/>
          <p14:tracePt t="72689" x="10558463" y="4883150"/>
          <p14:tracePt t="72696" x="10533063" y="4883150"/>
          <p14:tracePt t="72706" x="10515600" y="4883150"/>
          <p14:tracePt t="72712" x="10488613" y="4883150"/>
          <p14:tracePt t="72720" x="10463213" y="4883150"/>
          <p14:tracePt t="72728" x="10428288" y="4883150"/>
          <p14:tracePt t="72738" x="10375900" y="4900613"/>
          <p14:tracePt t="72744" x="10340975" y="4900613"/>
          <p14:tracePt t="72752" x="10288588" y="4910138"/>
          <p14:tracePt t="72761" x="10244138" y="4927600"/>
          <p14:tracePt t="72768" x="10156825" y="4945063"/>
          <p14:tracePt t="72776" x="10131425" y="4945063"/>
          <p14:tracePt t="72784" x="10026650" y="4953000"/>
          <p14:tracePt t="72792" x="9982200" y="4970463"/>
          <p14:tracePt t="72800" x="9877425" y="4987925"/>
          <p14:tracePt t="72811" x="9755188" y="5005388"/>
          <p14:tracePt t="72818" x="9702800" y="5005388"/>
          <p14:tracePt t="72824" x="9580563" y="5014913"/>
          <p14:tracePt t="72833" x="9528175" y="5014913"/>
          <p14:tracePt t="72844" x="9398000" y="5032375"/>
          <p14:tracePt t="72848" x="9345613" y="5032375"/>
          <p14:tracePt t="72857" x="9223375" y="5032375"/>
          <p14:tracePt t="72865" x="9056688" y="5032375"/>
          <p14:tracePt t="72872" x="8986838" y="5032375"/>
          <p14:tracePt t="72880" x="8794750" y="5032375"/>
          <p14:tracePt t="72889" x="8750300" y="5032375"/>
          <p14:tracePt t="72897" x="8575675" y="5067300"/>
          <p14:tracePt t="72904" x="8488363" y="5067300"/>
          <p14:tracePt t="72913" x="8278813" y="5067300"/>
          <p14:tracePt t="72922" x="8183563" y="5067300"/>
          <p14:tracePt t="72929" x="7956550" y="5067300"/>
          <p14:tracePt t="72937" x="7720013" y="5067300"/>
          <p14:tracePt t="72944" x="7624763" y="5067300"/>
          <p14:tracePt t="72954" x="7397750" y="5067300"/>
          <p14:tracePt t="72961" x="7300913" y="5067300"/>
          <p14:tracePt t="72968" x="7065963" y="5067300"/>
          <p14:tracePt t="72977" x="6978650" y="5067300"/>
          <p14:tracePt t="72984" x="6786563" y="5067300"/>
          <p14:tracePt t="72994" x="6584950" y="5067300"/>
          <p14:tracePt t="73002" x="6489700" y="5067300"/>
          <p14:tracePt t="73009" x="6297613" y="5067300"/>
          <p14:tracePt t="73016" x="6227763" y="5067300"/>
          <p14:tracePt t="73024" x="6043613" y="5067300"/>
          <p14:tracePt t="73033" x="5973763" y="5067300"/>
          <p14:tracePt t="73041" x="5781675" y="5067300"/>
          <p14:tracePt t="73049" x="5711825" y="5067300"/>
          <p14:tracePt t="73057" x="5527675" y="5067300"/>
          <p14:tracePt t="73065" x="5362575" y="5067300"/>
          <p14:tracePt t="73072" x="5292725" y="5067300"/>
          <p14:tracePt t="73081" x="5108575" y="5067300"/>
          <p14:tracePt t="73089" x="5038725" y="5067300"/>
          <p14:tracePt t="73096" x="4846638" y="5067300"/>
          <p14:tracePt t="73107" x="4794250" y="5067300"/>
          <p14:tracePt t="73114" x="4637088" y="5067300"/>
          <p14:tracePt t="73122" x="4489450" y="5067300"/>
          <p14:tracePt t="73129" x="4437063" y="5067300"/>
          <p14:tracePt t="73138" x="4332288" y="5067300"/>
          <p14:tracePt t="73145" x="4297363" y="5084763"/>
          <p14:tracePt t="73152" x="4210050" y="5084763"/>
          <p14:tracePt t="73160" x="4165600" y="5084763"/>
          <p14:tracePt t="73169" x="4078288" y="5084763"/>
          <p14:tracePt t="73176" x="4060825" y="5084763"/>
          <p14:tracePt t="73185" x="3990975" y="5084763"/>
          <p14:tracePt t="73192" x="3938588" y="5084763"/>
          <p14:tracePt t="73200" x="3913188" y="5084763"/>
          <p14:tracePt t="73208" x="3878263" y="5084763"/>
          <p14:tracePt t="73216" x="3851275" y="5084763"/>
          <p14:tracePt t="73224" x="3816350" y="5084763"/>
          <p14:tracePt t="73233" x="3808413" y="5084763"/>
          <p14:tracePt t="73240" x="3773488" y="5084763"/>
          <p14:tracePt t="73248" x="3738563" y="5084763"/>
          <p14:tracePt t="73257" x="3729038" y="5084763"/>
          <p14:tracePt t="73264" x="3694113" y="5084763"/>
          <p14:tracePt t="73272" x="3686175" y="5084763"/>
          <p14:tracePt t="73280" x="3651250" y="5084763"/>
          <p14:tracePt t="73289" x="3641725" y="5084763"/>
          <p14:tracePt t="73297" x="3589338" y="5084763"/>
          <p14:tracePt t="73306" x="3571875" y="5084763"/>
          <p14:tracePt t="73312" x="3546475" y="5084763"/>
          <p14:tracePt t="73320" x="3494088" y="5084763"/>
          <p14:tracePt t="73330" x="3484563" y="5084763"/>
          <p14:tracePt t="73336" x="3467100" y="5084763"/>
          <p14:tracePt t="73345" x="3467100" y="5092700"/>
          <p14:tracePt t="73352" x="3441700" y="5092700"/>
          <p14:tracePt t="73360" x="3432175" y="5092700"/>
          <p14:tracePt t="73369" x="3424238" y="5102225"/>
          <p14:tracePt t="73376" x="3414713" y="5102225"/>
          <p14:tracePt t="73394" x="3406775" y="5102225"/>
          <p14:tracePt t="73400" x="3397250" y="5102225"/>
          <p14:tracePt t="73417" x="3389313" y="5110163"/>
          <p14:tracePt t="73450" x="3371850" y="5110163"/>
          <p14:tracePt t="73473" x="3362325" y="5110163"/>
          <p14:tracePt t="73491" x="3362325" y="5119688"/>
          <p14:tracePt t="73501" x="3354388" y="5119688"/>
          <p14:tracePt t="73513" x="3344863" y="5119688"/>
          <p14:tracePt t="73523" x="3336925" y="5119688"/>
          <p14:tracePt t="73528" x="3336925" y="5127625"/>
          <p14:tracePt t="73544" x="3327400" y="5127625"/>
          <p14:tracePt t="73562" x="3327400" y="5137150"/>
          <p14:tracePt t="73570" x="3319463" y="5137150"/>
          <p14:tracePt t="73576" x="3302000" y="5137150"/>
          <p14:tracePt t="73586" x="3302000" y="5145088"/>
          <p14:tracePt t="73592" x="3302000" y="5162550"/>
          <p14:tracePt t="73600" x="3292475" y="5162550"/>
          <p14:tracePt t="73608" x="3284538" y="5172075"/>
          <p14:tracePt t="73626" x="3284538" y="5180013"/>
          <p14:tracePt t="73633" x="3275013" y="5180013"/>
          <p14:tracePt t="73642" x="3275013" y="5189538"/>
          <p14:tracePt t="73648" x="3267075" y="5197475"/>
          <p14:tracePt t="73657" x="3267075" y="5207000"/>
          <p14:tracePt t="73664" x="3257550" y="5207000"/>
          <p14:tracePt t="73673" x="3257550" y="5214938"/>
          <p14:tracePt t="73680" x="3249613" y="5214938"/>
          <p14:tracePt t="73696" x="3249613" y="5232400"/>
          <p14:tracePt t="73714" x="3240088" y="5232400"/>
          <p14:tracePt t="74314" x="3240088" y="5241925"/>
          <p14:tracePt t="74323" x="3249613" y="5241925"/>
          <p14:tracePt t="74330" x="3257550" y="5241925"/>
          <p14:tracePt t="74336" x="3267075" y="5241925"/>
          <p14:tracePt t="74344" x="3275013" y="5241925"/>
          <p14:tracePt t="74354" x="3302000" y="5241925"/>
          <p14:tracePt t="74360" x="3309938" y="5241925"/>
          <p14:tracePt t="74368" x="3319463" y="5249863"/>
          <p14:tracePt t="74376" x="3336925" y="5249863"/>
          <p14:tracePt t="74384" x="3344863" y="5249863"/>
          <p14:tracePt t="74392" x="3371850" y="5249863"/>
          <p14:tracePt t="74400" x="3379788" y="5249863"/>
          <p14:tracePt t="74418" x="3389313" y="5249863"/>
          <p14:tracePt t="74424" x="3397250" y="5249863"/>
          <p14:tracePt t="74459" x="3406775" y="5249863"/>
          <p14:tracePt t="74475" x="3424238" y="5249863"/>
          <p14:tracePt t="74480" x="3432175" y="5249863"/>
          <p14:tracePt t="74506" x="3441700" y="5249863"/>
          <p14:tracePt t="74514" x="3449638" y="5249863"/>
          <p14:tracePt t="74530" x="3459163" y="5249863"/>
          <p14:tracePt t="74536" x="3467100" y="5249863"/>
          <p14:tracePt t="74544" x="3476625" y="5259388"/>
          <p14:tracePt t="74552" x="3494088" y="5259388"/>
          <p14:tracePt t="74561" x="3502025" y="5259388"/>
          <p14:tracePt t="74568" x="3511550" y="5259388"/>
          <p14:tracePt t="74577" x="3519488" y="5259388"/>
          <p14:tracePt t="74584" x="3529013" y="5259388"/>
          <p14:tracePt t="74592" x="3554413" y="5267325"/>
          <p14:tracePt t="74600" x="3571875" y="5267325"/>
          <p14:tracePt t="74608" x="3581400" y="5267325"/>
          <p14:tracePt t="74616" x="3606800" y="5267325"/>
          <p14:tracePt t="74624" x="3616325" y="5267325"/>
          <p14:tracePt t="74632" x="3633788" y="5267325"/>
          <p14:tracePt t="74643" x="3641725" y="5267325"/>
          <p14:tracePt t="74648" x="3668713" y="5267325"/>
          <p14:tracePt t="74657" x="3676650" y="5276850"/>
          <p14:tracePt t="74664" x="3686175" y="5276850"/>
          <p14:tracePt t="74672" x="3694113" y="5276850"/>
          <p14:tracePt t="74680" x="3703638" y="5276850"/>
          <p14:tracePt t="74696" x="3721100" y="5276850"/>
          <p14:tracePt t="74713" x="3729038" y="5276850"/>
          <p14:tracePt t="74722" x="3738563" y="5276850"/>
          <p14:tracePt t="74729" x="3746500" y="5276850"/>
          <p14:tracePt t="74737" x="3756025" y="5276850"/>
          <p14:tracePt t="74745" x="3763963" y="5276850"/>
          <p14:tracePt t="74752" x="3773488" y="5276850"/>
          <p14:tracePt t="74760" x="3808413" y="5294313"/>
          <p14:tracePt t="74768" x="3816350" y="5294313"/>
          <p14:tracePt t="74777" x="3851275" y="5294313"/>
          <p14:tracePt t="74785" x="3903663" y="5302250"/>
          <p14:tracePt t="74793" x="3913188" y="5302250"/>
          <p14:tracePt t="74800" x="3948113" y="5319713"/>
          <p14:tracePt t="74808" x="3973513" y="5319713"/>
          <p14:tracePt t="74816" x="4000500" y="5319713"/>
          <p14:tracePt t="74824" x="4008438" y="5319713"/>
          <p14:tracePt t="74833" x="4017963" y="5329238"/>
          <p14:tracePt t="74840" x="4035425" y="5329238"/>
          <p14:tracePt t="74850" x="4043363" y="5329238"/>
          <p14:tracePt t="74858" x="4052888" y="5329238"/>
          <p14:tracePt t="74864" x="4070350" y="5329238"/>
          <p14:tracePt t="74872" x="4087813" y="5329238"/>
          <p14:tracePt t="74881" x="4095750" y="5329238"/>
          <p14:tracePt t="74889" x="4105275" y="5329238"/>
          <p14:tracePt t="74896" x="4113213" y="5329238"/>
          <p14:tracePt t="74913" x="4130675" y="5329238"/>
          <p14:tracePt t="75122" x="4140200" y="5329238"/>
          <p14:tracePt t="75250" x="4148138" y="5329238"/>
          <p14:tracePt t="75257" x="4157663" y="5329238"/>
          <p14:tracePt t="75266" x="4165600" y="5329238"/>
          <p14:tracePt t="75277" x="4175125" y="5329238"/>
          <p14:tracePt t="75280" x="4183063" y="5329238"/>
          <p14:tracePt t="75288" x="4210050" y="5329238"/>
          <p14:tracePt t="75296" x="4262438" y="5329238"/>
          <p14:tracePt t="75304" x="4270375" y="5329238"/>
          <p14:tracePt t="75312" x="4332288" y="5329238"/>
          <p14:tracePt t="75320" x="4349750" y="5329238"/>
          <p14:tracePt t="75328" x="4419600" y="5329238"/>
          <p14:tracePt t="75337" x="4445000" y="5329238"/>
          <p14:tracePt t="75344" x="4514850" y="5329238"/>
          <p14:tracePt t="75352" x="4611688" y="5329238"/>
          <p14:tracePt t="75360" x="4629150" y="5329238"/>
          <p14:tracePt t="75368" x="4689475" y="5302250"/>
          <p14:tracePt t="75377" x="4724400" y="5302250"/>
          <p14:tracePt t="75384" x="4776788" y="5294313"/>
          <p14:tracePt t="75392" x="4803775" y="5294313"/>
          <p14:tracePt t="75400" x="4856163" y="5276850"/>
          <p14:tracePt t="75408" x="4873625" y="5276850"/>
          <p14:tracePt t="75417" x="4916488" y="5276850"/>
          <p14:tracePt t="75425" x="4933950" y="5267325"/>
          <p14:tracePt t="75433" x="4951413" y="5267325"/>
          <p14:tracePt t="75443" x="4968875" y="5267325"/>
          <p14:tracePt t="75448" x="4978400" y="5267325"/>
          <p14:tracePt t="75457" x="4986338" y="5267325"/>
          <p14:tracePt t="75464" x="4995863" y="5267325"/>
          <p14:tracePt t="75472" x="5021263" y="5267325"/>
          <p14:tracePt t="75480" x="5056188" y="5267325"/>
          <p14:tracePt t="75490" x="5065713" y="5267325"/>
          <p14:tracePt t="75496" x="5100638" y="5267325"/>
          <p14:tracePt t="75505" x="5108575" y="5267325"/>
          <p14:tracePt t="75512" x="5143500" y="5267325"/>
          <p14:tracePt t="75521" x="5170488" y="5259388"/>
          <p14:tracePt t="75528" x="5205413" y="5259388"/>
          <p14:tracePt t="75536" x="5213350" y="5259388"/>
          <p14:tracePt t="75545" x="5248275" y="5241925"/>
          <p14:tracePt t="75552" x="5283200" y="5241925"/>
          <p14:tracePt t="75560" x="5292725" y="5241925"/>
          <p14:tracePt t="75568" x="5318125" y="5241925"/>
          <p14:tracePt t="75576" x="5327650" y="5241925"/>
          <p14:tracePt t="75595" x="5335588" y="5241925"/>
          <p14:tracePt t="75602" x="5345113" y="5241925"/>
          <p14:tracePt t="75610" x="5353050" y="5241925"/>
          <p14:tracePt t="75619" x="5370513" y="5241925"/>
          <p14:tracePt t="75624" x="5380038" y="5241925"/>
          <p14:tracePt t="75633" x="5387975" y="5241925"/>
          <p14:tracePt t="75641" x="5397500" y="5241925"/>
          <p14:tracePt t="75648" x="5405438" y="5241925"/>
          <p14:tracePt t="75656" x="5432425" y="5249863"/>
          <p14:tracePt t="75664" x="5440363" y="5249863"/>
          <p14:tracePt t="75672" x="5457825" y="5249863"/>
          <p14:tracePt t="75680" x="5502275" y="5259388"/>
          <p14:tracePt t="75689" x="5510213" y="5259388"/>
          <p14:tracePt t="75696" x="5545138" y="5259388"/>
          <p14:tracePt t="75704" x="5562600" y="5267325"/>
          <p14:tracePt t="75712" x="5607050" y="5267325"/>
          <p14:tracePt t="75722" x="5624513" y="5267325"/>
          <p14:tracePt t="75730" x="5667375" y="5284788"/>
          <p14:tracePt t="75736" x="5702300" y="5284788"/>
          <p14:tracePt t="75744" x="5711825" y="5284788"/>
          <p14:tracePt t="75753" x="5746750" y="5294313"/>
          <p14:tracePt t="75760" x="5754688" y="5294313"/>
          <p14:tracePt t="75768" x="5772150" y="5302250"/>
          <p14:tracePt t="75776" x="5799138" y="5302250"/>
          <p14:tracePt t="75785" x="5824538" y="5302250"/>
          <p14:tracePt t="75792" x="5834063" y="5319713"/>
          <p14:tracePt t="75800" x="5851525" y="5319713"/>
          <p14:tracePt t="75808" x="5876925" y="5319713"/>
          <p14:tracePt t="75818" x="5894388" y="5319713"/>
          <p14:tracePt t="75824" x="5921375" y="5319713"/>
          <p14:tracePt t="75832" x="5929313" y="5319713"/>
          <p14:tracePt t="75840" x="5964238" y="5319713"/>
          <p14:tracePt t="75848" x="5973763" y="5319713"/>
          <p14:tracePt t="75856" x="6008688" y="5319713"/>
          <p14:tracePt t="75864" x="6043613" y="5319713"/>
          <p14:tracePt t="75873" x="6051550" y="5319713"/>
          <p14:tracePt t="75880" x="6086475" y="5319713"/>
          <p14:tracePt t="75889" x="6113463" y="5319713"/>
          <p14:tracePt t="75896" x="6148388" y="5319713"/>
          <p14:tracePt t="75905" x="6165850" y="5319713"/>
          <p14:tracePt t="75913" x="6218238" y="5319713"/>
          <p14:tracePt t="75921" x="6235700" y="5319713"/>
          <p14:tracePt t="75929" x="6280150" y="5319713"/>
          <p14:tracePt t="75937" x="6315075" y="5319713"/>
          <p14:tracePt t="75944" x="6323013" y="5319713"/>
          <p14:tracePt t="75952" x="6375400" y="5319713"/>
          <p14:tracePt t="75960" x="6384925" y="5319713"/>
          <p14:tracePt t="75968" x="6427788" y="5319713"/>
          <p14:tracePt t="75976" x="6437313" y="5319713"/>
          <p14:tracePt t="75984" x="6480175" y="5329238"/>
          <p14:tracePt t="75992" x="6542088" y="5346700"/>
          <p14:tracePt t="76002" x="6559550" y="5346700"/>
          <p14:tracePt t="76008" x="6629400" y="5346700"/>
          <p14:tracePt t="76016" x="6654800" y="5354638"/>
          <p14:tracePt t="76024" x="6724650" y="5354638"/>
          <p14:tracePt t="76033" x="6742113" y="5354638"/>
          <p14:tracePt t="76044" x="6794500" y="5354638"/>
          <p14:tracePt t="76049" x="6821488" y="5354638"/>
          <p14:tracePt t="76057" x="6856413" y="5354638"/>
          <p14:tracePt t="76064" x="6891338" y="5354638"/>
          <p14:tracePt t="76073" x="6908800" y="5354638"/>
          <p14:tracePt t="76080" x="6934200" y="5354638"/>
          <p14:tracePt t="76088" x="6961188" y="5354638"/>
          <p14:tracePt t="76096" x="6986588" y="5354638"/>
          <p14:tracePt t="76104" x="6996113" y="5354638"/>
          <p14:tracePt t="76112" x="7031038" y="5364163"/>
          <p14:tracePt t="76121" x="7038975" y="5364163"/>
          <p14:tracePt t="76128" x="7048500" y="5364163"/>
          <p14:tracePt t="76137" x="7056438" y="5364163"/>
          <p14:tracePt t="76144" x="7065963" y="5364163"/>
          <p14:tracePt t="76159" x="7073900" y="5364163"/>
          <p14:tracePt t="76160" x="7083425" y="5364163"/>
          <p14:tracePt t="76179" x="7100888" y="5364163"/>
          <p14:tracePt t="76185" x="7108825" y="5364163"/>
          <p14:tracePt t="76192" x="7118350" y="5364163"/>
          <p14:tracePt t="76201" x="7126288" y="5364163"/>
          <p14:tracePt t="76208" x="7135813" y="5364163"/>
          <p14:tracePt t="76217" x="7161213" y="5364163"/>
          <p14:tracePt t="76225" x="7170738" y="5364163"/>
          <p14:tracePt t="76232" x="7178675" y="5364163"/>
          <p14:tracePt t="76240" x="7196138" y="5364163"/>
          <p14:tracePt t="76248" x="7223125" y="5364163"/>
          <p14:tracePt t="76256" x="7231063" y="5364163"/>
          <p14:tracePt t="76264" x="7248525" y="5364163"/>
          <p14:tracePt t="76280" x="7275513" y="5364163"/>
          <p14:tracePt t="76291" x="7283450" y="5364163"/>
          <p14:tracePt t="76297" x="7292975" y="5364163"/>
          <p14:tracePt t="76305" x="7300913" y="5364163"/>
          <p14:tracePt t="76312" x="7310438" y="5364163"/>
          <p14:tracePt t="76322" x="7318375" y="5364163"/>
          <p14:tracePt t="76328" x="7335838" y="5364163"/>
          <p14:tracePt t="76346" x="7345363" y="5364163"/>
          <p14:tracePt t="76361" x="7353300" y="5354638"/>
          <p14:tracePt t="76368" x="7362825" y="5354638"/>
          <p14:tracePt t="76377" x="7380288" y="5354638"/>
          <p14:tracePt t="76385" x="7397750" y="5354638"/>
          <p14:tracePt t="76392" x="7415213" y="5346700"/>
          <p14:tracePt t="76401" x="7440613" y="5346700"/>
          <p14:tracePt t="76410" x="7450138" y="5346700"/>
          <p14:tracePt t="76419" x="7458075" y="5346700"/>
          <p14:tracePt t="76424" x="7467600" y="5337175"/>
          <p14:tracePt t="76432" x="7475538" y="5337175"/>
          <p14:tracePt t="76440" x="7502525" y="5337175"/>
          <p14:tracePt t="76449" x="7519988" y="5337175"/>
          <p14:tracePt t="76461" x="7527925" y="5337175"/>
          <p14:tracePt t="76465" x="7537450" y="5319713"/>
          <p14:tracePt t="76472" x="7554913" y="5319713"/>
          <p14:tracePt t="76480" x="7572375" y="5319713"/>
          <p14:tracePt t="76488" x="7580313" y="5319713"/>
          <p14:tracePt t="76496" x="7580313" y="5311775"/>
          <p14:tracePt t="76507" x="7607300" y="5311775"/>
          <p14:tracePt t="76520" x="7615238" y="5311775"/>
          <p14:tracePt t="76529" x="7624763" y="5311775"/>
          <p14:tracePt t="76585" x="7624763" y="5302250"/>
          <p14:tracePt t="76594" x="7632700" y="5302250"/>
          <p14:tracePt t="76610" x="7642225" y="5302250"/>
          <p14:tracePt t="76626" x="7650163" y="5302250"/>
          <p14:tracePt t="76632" x="7659688" y="5302250"/>
          <p14:tracePt t="76641" x="7659688" y="5294313"/>
          <p14:tracePt t="76648" x="7677150" y="5294313"/>
          <p14:tracePt t="76657" x="7685088" y="5294313"/>
          <p14:tracePt t="76664" x="7694613" y="5294313"/>
          <p14:tracePt t="76673" x="7702550" y="5294313"/>
          <p14:tracePt t="76680" x="7712075" y="5294313"/>
          <p14:tracePt t="76689" x="7720013" y="5294313"/>
          <p14:tracePt t="76696" x="7747000" y="5294313"/>
          <p14:tracePt t="76704" x="7781925" y="5294313"/>
          <p14:tracePt t="76712" x="7789863" y="5294313"/>
          <p14:tracePt t="76721" x="7824788" y="5294313"/>
          <p14:tracePt t="76728" x="7834313" y="5294313"/>
          <p14:tracePt t="76736" x="7877175" y="5294313"/>
          <p14:tracePt t="76744" x="7904163" y="5294313"/>
          <p14:tracePt t="76752" x="7939088" y="5294313"/>
          <p14:tracePt t="76760" x="7991475" y="5294313"/>
          <p14:tracePt t="76770" x="8016875" y="5294313"/>
          <p14:tracePt t="76776" x="8086725" y="5294313"/>
          <p14:tracePt t="76784" x="8104188" y="5294313"/>
          <p14:tracePt t="76792" x="8174038" y="5294313"/>
          <p14:tracePt t="76800" x="8201025" y="5294313"/>
          <p14:tracePt t="76809" x="8235950" y="5294313"/>
          <p14:tracePt t="76818" x="8270875" y="5294313"/>
          <p14:tracePt t="76824" x="8313738" y="5294313"/>
          <p14:tracePt t="76833" x="8348663" y="5294313"/>
          <p14:tracePt t="76841" x="8358188" y="5294313"/>
          <p14:tracePt t="76848" x="8366125" y="5294313"/>
          <p14:tracePt t="76859" x="8375650" y="5294313"/>
          <p14:tracePt t="76875" x="8383588" y="5294313"/>
          <p14:tracePt t="76906" x="8393113" y="5294313"/>
          <p14:tracePt t="76922" x="8410575" y="5294313"/>
          <p14:tracePt t="76931" x="8418513" y="5294313"/>
          <p14:tracePt t="76937" x="8428038" y="5294313"/>
          <p14:tracePt t="76944" x="8435975" y="5294313"/>
          <p14:tracePt t="76957" x="8445500" y="5294313"/>
          <p14:tracePt t="76960" x="8453438" y="5294313"/>
          <p14:tracePt t="76968" x="8462963" y="5294313"/>
          <p14:tracePt t="76977" x="8488363" y="5294313"/>
          <p14:tracePt t="76984" x="8505825" y="5294313"/>
          <p14:tracePt t="76992" x="8532813" y="5294313"/>
          <p14:tracePt t="77008" x="8585200" y="5294313"/>
          <p14:tracePt t="77016" x="8628063" y="5294313"/>
          <p14:tracePt t="77025" x="8645525" y="5294313"/>
          <p14:tracePt t="77032" x="8672513" y="5294313"/>
          <p14:tracePt t="77040" x="8689975" y="5294313"/>
          <p14:tracePt t="77049" x="8715375" y="5294313"/>
          <p14:tracePt t="77056" x="8724900" y="5294313"/>
          <p14:tracePt t="77064" x="8742363" y="5294313"/>
          <p14:tracePt t="77072" x="8759825" y="5294313"/>
          <p14:tracePt t="77080" x="8777288" y="5294313"/>
          <p14:tracePt t="77089" x="8785225" y="5294313"/>
          <p14:tracePt t="77096" x="8794750" y="5294313"/>
          <p14:tracePt t="77104" x="8820150" y="5302250"/>
          <p14:tracePt t="77113" x="8829675" y="5302250"/>
          <p14:tracePt t="77120" x="8847138" y="5302250"/>
          <p14:tracePt t="77129" x="8864600" y="5302250"/>
          <p14:tracePt t="77136" x="8882063" y="5302250"/>
          <p14:tracePt t="77144" x="8907463" y="5302250"/>
          <p14:tracePt t="77154" x="8916988" y="5302250"/>
          <p14:tracePt t="77160" x="8924925" y="5302250"/>
          <p14:tracePt t="77168" x="8934450" y="5302250"/>
          <p14:tracePt t="77176" x="8942388" y="5302250"/>
          <p14:tracePt t="77184" x="8951913" y="5302250"/>
          <p14:tracePt t="77210" x="8959850" y="5302250"/>
          <p14:tracePt t="77226" x="8977313" y="5302250"/>
          <p14:tracePt t="77234" x="8986838" y="5302250"/>
          <p14:tracePt t="77250" x="8994775" y="5302250"/>
          <p14:tracePt t="77264" x="9004300" y="5302250"/>
          <p14:tracePt t="77322" x="9012238" y="5302250"/>
          <p14:tracePt t="77362" x="9021763" y="5302250"/>
          <p14:tracePt t="77389" x="9029700" y="5302250"/>
          <p14:tracePt t="77401" x="9039225" y="5302250"/>
          <p14:tracePt t="77410" x="9056688" y="5302250"/>
          <p14:tracePt t="77416" x="9074150" y="5302250"/>
          <p14:tracePt t="77424" x="9082088" y="5302250"/>
          <p14:tracePt t="77435" x="9091613" y="5302250"/>
          <p14:tracePt t="77440" x="9099550" y="5302250"/>
          <p14:tracePt t="77448" x="9153525" y="5302250"/>
          <p14:tracePt t="77456" x="9161463" y="5302250"/>
          <p14:tracePt t="77464" x="9205913" y="5319713"/>
          <p14:tracePt t="77473" x="9258300" y="5319713"/>
          <p14:tracePt t="77480" x="9283700" y="5329238"/>
          <p14:tracePt t="77488" x="9336088" y="5329238"/>
          <p14:tracePt t="77496" x="9363075" y="5346700"/>
          <p14:tracePt t="77504" x="9415463" y="5346700"/>
          <p14:tracePt t="77512" x="9432925" y="5346700"/>
          <p14:tracePt t="77520" x="9475788" y="5354638"/>
          <p14:tracePt t="77528" x="9493250" y="5354638"/>
          <p14:tracePt t="77536" x="9520238" y="5354638"/>
          <p14:tracePt t="77544" x="9537700" y="5354638"/>
          <p14:tracePt t="77552" x="9545638" y="5354638"/>
          <p14:tracePt t="77569" x="9563100" y="5354638"/>
          <p14:tracePt t="77603" x="9572625" y="5354638"/>
          <p14:tracePt t="77628" x="9580563" y="5354638"/>
          <p14:tracePt t="77682" x="9590088" y="5354638"/>
          <p14:tracePt t="77697" x="9598025" y="5354638"/>
          <p14:tracePt t="77714" x="9607550" y="5354638"/>
          <p14:tracePt t="77730" x="9615488" y="5354638"/>
          <p14:tracePt t="77746" x="9632950" y="5354638"/>
          <p14:tracePt t="77770" x="9642475" y="5354638"/>
          <p14:tracePt t="77802" x="9650413" y="5354638"/>
          <p14:tracePt t="77826" x="9659938" y="5354638"/>
          <p14:tracePt t="77842" x="9667875" y="5354638"/>
          <p14:tracePt t="77856" x="9677400" y="5354638"/>
          <p14:tracePt t="77864" x="9685338" y="5354638"/>
          <p14:tracePt t="77872" x="9694863" y="5354638"/>
          <p14:tracePt t="77889" x="9712325" y="5354638"/>
          <p14:tracePt t="77896" x="9720263" y="5354638"/>
          <p14:tracePt t="77904" x="9729788" y="5354638"/>
          <p14:tracePt t="77912" x="9737725" y="5354638"/>
          <p14:tracePt t="77920" x="9747250" y="5354638"/>
          <p14:tracePt t="77928" x="9772650" y="5354638"/>
          <p14:tracePt t="77936" x="9782175" y="5354638"/>
          <p14:tracePt t="77944" x="9799638" y="5354638"/>
          <p14:tracePt t="77952" x="9807575" y="5354638"/>
          <p14:tracePt t="77960" x="9834563" y="5354638"/>
          <p14:tracePt t="77968" x="9842500" y="5354638"/>
          <p14:tracePt t="77985" x="9852025" y="5354638"/>
          <p14:tracePt t="78257" x="9859963" y="5354638"/>
          <p14:tracePt t="78274" x="9869488" y="5354638"/>
          <p14:tracePt t="78290" x="9877425" y="5354638"/>
          <p14:tracePt t="78298" x="9894888" y="5346700"/>
          <p14:tracePt t="78306" x="9904413" y="5346700"/>
          <p14:tracePt t="78312" x="9912350" y="5346700"/>
          <p14:tracePt t="78321" x="9929813" y="5346700"/>
          <p14:tracePt t="78330" x="9939338" y="5346700"/>
          <p14:tracePt t="78337" x="9947275" y="5346700"/>
          <p14:tracePt t="78344" x="9999663" y="5346700"/>
          <p14:tracePt t="78352" x="10052050" y="5346700"/>
          <p14:tracePt t="78360" x="10069513" y="5346700"/>
          <p14:tracePt t="78368" x="10121900" y="5346700"/>
          <p14:tracePt t="78377" x="10148888" y="5346700"/>
          <p14:tracePt t="78384" x="10183813" y="5346700"/>
          <p14:tracePt t="78392" x="10191750" y="5346700"/>
          <p14:tracePt t="78400" x="10226675" y="5346700"/>
          <p14:tracePt t="78408" x="10236200" y="5346700"/>
          <p14:tracePt t="78418" x="10261600" y="5329238"/>
          <p14:tracePt t="78424" x="10271125" y="5329238"/>
          <p14:tracePt t="78432" x="10279063" y="5319713"/>
          <p14:tracePt t="78449" x="10288588" y="5319713"/>
          <p14:tracePt t="78460" x="10296525" y="5319713"/>
          <p14:tracePt t="78465" x="10306050" y="5319713"/>
          <p14:tracePt t="78482" x="10323513" y="5319713"/>
          <p14:tracePt t="78491" x="10331450" y="5311775"/>
          <p14:tracePt t="78497" x="10340975" y="5311775"/>
          <p14:tracePt t="78505" x="10348913" y="5311775"/>
          <p14:tracePt t="78512" x="10366375" y="5311775"/>
          <p14:tracePt t="78521" x="10383838" y="5311775"/>
          <p14:tracePt t="78528" x="10401300" y="5311775"/>
          <p14:tracePt t="78537" x="10410825" y="5311775"/>
          <p14:tracePt t="78545" x="10436225" y="5302250"/>
          <p14:tracePt t="78552" x="10445750" y="5302250"/>
          <p14:tracePt t="78560" x="10453688" y="5302250"/>
          <p14:tracePt t="78569" x="10463213" y="5294313"/>
          <p14:tracePt t="78576" x="10471150" y="5294313"/>
          <p14:tracePt t="78584" x="10480675" y="5294313"/>
          <p14:tracePt t="78592" x="10488613" y="5294313"/>
          <p14:tracePt t="78600" x="10506075" y="5294313"/>
          <p14:tracePt t="78608" x="10523538" y="5294313"/>
          <p14:tracePt t="78626" x="10533063" y="5294313"/>
          <p14:tracePt t="78641" x="10541000" y="5284788"/>
          <p14:tracePt t="78648" x="10550525" y="5284788"/>
          <p14:tracePt t="78666" x="10567988" y="5284788"/>
          <p14:tracePt t="78672" x="10575925" y="5284788"/>
          <p14:tracePt t="78680" x="10593388" y="5284788"/>
          <p14:tracePt t="78688" x="10602913" y="5284788"/>
          <p14:tracePt t="78696" x="10610850" y="5284788"/>
          <p14:tracePt t="78705" x="10620375" y="5284788"/>
          <p14:tracePt t="78712" x="10637838" y="5284788"/>
          <p14:tracePt t="78720" x="10645775" y="5284788"/>
          <p14:tracePt t="78728" x="10655300" y="5284788"/>
          <p14:tracePt t="78736" x="10663238" y="5284788"/>
          <p14:tracePt t="78744" x="10672763" y="5284788"/>
          <p14:tracePt t="78753" x="10680700" y="5284788"/>
          <p14:tracePt t="78763" x="10690225" y="5284788"/>
          <p14:tracePt t="78768" x="10715625" y="5284788"/>
          <p14:tracePt t="78777" x="10725150" y="5284788"/>
          <p14:tracePt t="78784" x="10760075" y="5284788"/>
          <p14:tracePt t="78792" x="10768013" y="5284788"/>
          <p14:tracePt t="78802" x="10812463" y="5284788"/>
          <p14:tracePt t="78808" x="10855325" y="5284788"/>
          <p14:tracePt t="78816" x="10872788" y="5284788"/>
          <p14:tracePt t="78825" x="10907713" y="5284788"/>
          <p14:tracePt t="78832" x="10917238" y="5284788"/>
          <p14:tracePt t="78841" x="10942638" y="5284788"/>
          <p14:tracePt t="78848" x="10952163" y="5284788"/>
          <p14:tracePt t="78859" x="10969625" y="5284788"/>
          <p14:tracePt t="78864" x="10987088" y="5284788"/>
          <p14:tracePt t="78873" x="10995025" y="5284788"/>
          <p14:tracePt t="78900" x="11004550" y="5284788"/>
          <p14:tracePt t="78924" x="11012488" y="5284788"/>
          <p14:tracePt t="78937" x="11022013" y="5284788"/>
          <p14:tracePt t="79146" x="11004550" y="5284788"/>
          <p14:tracePt t="79155" x="10987088" y="5284788"/>
          <p14:tracePt t="79162" x="10977563" y="5284788"/>
          <p14:tracePt t="79170" x="10960100" y="5284788"/>
          <p14:tracePt t="79176" x="10934700" y="5284788"/>
          <p14:tracePt t="79184" x="10882313" y="5284788"/>
          <p14:tracePt t="79192" x="10795000" y="5284788"/>
          <p14:tracePt t="79201" x="10760075" y="5284788"/>
          <p14:tracePt t="79213" x="10690225" y="5284788"/>
          <p14:tracePt t="79216" x="10637838" y="5284788"/>
          <p14:tracePt t="79224" x="10523538" y="5319713"/>
          <p14:tracePt t="79233" x="10453688" y="5319713"/>
          <p14:tracePt t="79241" x="10288588" y="5354638"/>
          <p14:tracePt t="79248" x="10096500" y="5399088"/>
          <p14:tracePt t="79259" x="9999663" y="5407025"/>
          <p14:tracePt t="79264" x="9737725" y="5451475"/>
          <p14:tracePt t="79272" x="9642475" y="5468938"/>
          <p14:tracePt t="79280" x="9345613" y="5513388"/>
          <p14:tracePt t="79289" x="9223375" y="5530850"/>
          <p14:tracePt t="79297" x="8951913" y="5591175"/>
          <p14:tracePt t="79305" x="8837613" y="5591175"/>
          <p14:tracePt t="79314" x="8567738" y="5653088"/>
          <p14:tracePt t="79322" x="8166100" y="5705475"/>
          <p14:tracePt t="79328" x="8043863" y="5705475"/>
          <p14:tracePt t="79336" x="7694613" y="5705475"/>
          <p14:tracePt t="79344" x="7554913" y="5705475"/>
          <p14:tracePt t="79352" x="7240588" y="5705475"/>
          <p14:tracePt t="79361" x="7118350" y="5705475"/>
          <p14:tracePt t="79368" x="6864350" y="5705475"/>
          <p14:tracePt t="79376" x="6584950" y="5705475"/>
          <p14:tracePt t="79385" x="6462713" y="5705475"/>
          <p14:tracePt t="79392" x="6210300" y="5705475"/>
          <p14:tracePt t="79402" x="6096000" y="5705475"/>
          <p14:tracePt t="79409" x="5842000" y="5705475"/>
          <p14:tracePt t="79416" x="5719763" y="5705475"/>
          <p14:tracePt t="79424" x="5492750" y="5705475"/>
          <p14:tracePt t="79432" x="5222875" y="5653088"/>
          <p14:tracePt t="79440" x="5126038" y="5635625"/>
          <p14:tracePt t="79449" x="4891088" y="5591175"/>
          <p14:tracePt t="79456" x="4794250" y="5573713"/>
          <p14:tracePt t="79464" x="4584700" y="5538788"/>
          <p14:tracePt t="79475" x="4479925" y="5521325"/>
          <p14:tracePt t="79480" x="4297363" y="5486400"/>
          <p14:tracePt t="79488" x="4244975" y="5486400"/>
          <p14:tracePt t="79497" x="4078288" y="5451475"/>
          <p14:tracePt t="79504" x="3956050" y="5434013"/>
          <p14:tracePt t="79512" x="3903663" y="5416550"/>
          <p14:tracePt t="79520" x="3781425" y="5399088"/>
          <p14:tracePt t="79528" x="3746500" y="5389563"/>
          <p14:tracePt t="79537" x="3668713" y="5372100"/>
          <p14:tracePt t="79544" x="3651250" y="5372100"/>
          <p14:tracePt t="79552" x="3581400" y="5364163"/>
          <p14:tracePt t="79560" x="3536950" y="5364163"/>
          <p14:tracePt t="79569" x="3529013" y="5364163"/>
          <p14:tracePt t="79577" x="3511550" y="5346700"/>
          <p14:tracePt t="79626" x="3502025" y="5346700"/>
          <p14:tracePt t="79641" x="3484563" y="5337175"/>
          <p14:tracePt t="79648" x="3476625" y="5337175"/>
          <p14:tracePt t="79656" x="3467100" y="5329238"/>
          <p14:tracePt t="79664" x="3459163" y="5329238"/>
          <p14:tracePt t="79672" x="3449638" y="5329238"/>
          <p14:tracePt t="79680" x="3441700" y="5329238"/>
          <p14:tracePt t="79690" x="3414713" y="5319713"/>
          <p14:tracePt t="79696" x="3406775" y="5319713"/>
          <p14:tracePt t="79704" x="3389313" y="5311775"/>
          <p14:tracePt t="79712" x="3371850" y="5311775"/>
          <p14:tracePt t="79720" x="3344863" y="5311775"/>
          <p14:tracePt t="79728" x="3327400" y="5311775"/>
          <p14:tracePt t="79736" x="3309938" y="5311775"/>
          <p14:tracePt t="79744" x="3302000" y="5311775"/>
          <p14:tracePt t="79752" x="3284538" y="5311775"/>
          <p14:tracePt t="79760" x="3257550" y="5311775"/>
          <p14:tracePt t="79769" x="3249613" y="5311775"/>
          <p14:tracePt t="79777" x="3240088" y="5311775"/>
          <p14:tracePt t="79797" x="3232150" y="5319713"/>
          <p14:tracePt t="79804" x="3214688" y="5319713"/>
          <p14:tracePt t="79808" x="3205163" y="5329238"/>
          <p14:tracePt t="79817" x="3197225" y="5337175"/>
          <p14:tracePt t="79826" x="3197225" y="5346700"/>
          <p14:tracePt t="79832" x="3179763" y="5364163"/>
          <p14:tracePt t="79842" x="3179763" y="5372100"/>
          <p14:tracePt t="79849" x="3152775" y="5389563"/>
          <p14:tracePt t="79856" x="3152775" y="5399088"/>
          <p14:tracePt t="79864" x="3144838" y="5416550"/>
          <p14:tracePt t="79872" x="3135313" y="5424488"/>
          <p14:tracePt t="79880" x="3127375" y="5434013"/>
          <p14:tracePt t="79888" x="3127375" y="5441950"/>
          <p14:tracePt t="79896" x="3117850" y="5441950"/>
          <p14:tracePt t="79905" x="3117850" y="5451475"/>
          <p14:tracePt t="79913" x="3100388" y="5451475"/>
          <p14:tracePt t="79920" x="3100388" y="5459413"/>
          <p14:tracePt t="79928" x="3092450" y="5459413"/>
          <p14:tracePt t="79938" x="3082925" y="5459413"/>
          <p14:tracePt t="79944" x="3082925" y="5468938"/>
          <p14:tracePt t="79952" x="3074988" y="5468938"/>
          <p14:tracePt t="79960" x="3074988" y="5486400"/>
          <p14:tracePt t="79968" x="3065463" y="5486400"/>
          <p14:tracePt t="79986" x="3057525" y="5486400"/>
          <p14:tracePt t="79995" x="3057525" y="5495925"/>
          <p14:tracePt t="80001" x="3048000" y="5495925"/>
          <p14:tracePt t="80018" x="3048000" y="5503863"/>
          <p14:tracePt t="80024" x="3030538" y="5503863"/>
          <p14:tracePt t="80042" x="3021013" y="5503863"/>
          <p14:tracePt t="80058" x="3013075" y="5503863"/>
          <p14:tracePt t="80081" x="3003550" y="5503863"/>
          <p14:tracePt t="80097" x="2995613" y="5503863"/>
          <p14:tracePt t="80104" x="2986088" y="5503863"/>
          <p14:tracePt t="80146" x="2986088" y="5513388"/>
          <p14:tracePt t="80178" x="2978150" y="5513388"/>
          <p14:tracePt t="80370" x="2986088" y="5513388"/>
          <p14:tracePt t="80380" x="2995613" y="5513388"/>
          <p14:tracePt t="80385" x="3003550" y="5513388"/>
          <p14:tracePt t="80392" x="3013075" y="5513388"/>
          <p14:tracePt t="80400" x="3048000" y="5513388"/>
          <p14:tracePt t="80411" x="3057525" y="5513388"/>
          <p14:tracePt t="80418" x="3092450" y="5521325"/>
          <p14:tracePt t="80424" x="3117850" y="5521325"/>
          <p14:tracePt t="80432" x="3152775" y="5521325"/>
          <p14:tracePt t="80443" x="3179763" y="5538788"/>
          <p14:tracePt t="80448" x="3214688" y="5538788"/>
          <p14:tracePt t="80458" x="3249613" y="5548313"/>
          <p14:tracePt t="80466" x="3267075" y="5548313"/>
          <p14:tracePt t="80472" x="3292475" y="5556250"/>
          <p14:tracePt t="80480" x="3309938" y="5556250"/>
          <p14:tracePt t="80488" x="3336925" y="5556250"/>
          <p14:tracePt t="80496" x="3362325" y="5573713"/>
          <p14:tracePt t="80505" x="3389313" y="5583238"/>
          <p14:tracePt t="80512" x="3397250" y="5583238"/>
          <p14:tracePt t="80521" x="3432175" y="5591175"/>
          <p14:tracePt t="80529" x="3449638" y="5591175"/>
          <p14:tracePt t="80537" x="3467100" y="5591175"/>
          <p14:tracePt t="80545" x="3476625" y="5591175"/>
          <p14:tracePt t="80555" x="3484563" y="5608638"/>
          <p14:tracePt t="80560" x="3502025" y="5608638"/>
          <p14:tracePt t="80568" x="3511550" y="5608638"/>
          <p14:tracePt t="80576" x="3529013" y="5608638"/>
          <p14:tracePt t="80586" x="3536950" y="5608638"/>
          <p14:tracePt t="80594" x="3546475" y="5608638"/>
          <p14:tracePt t="80601" x="3554413" y="5608638"/>
          <p14:tracePt t="80642" x="3563938" y="5608638"/>
          <p14:tracePt t="80665" x="3571875" y="5608638"/>
          <p14:tracePt t="80672" x="3598863" y="5608638"/>
          <p14:tracePt t="80680" x="3606800" y="5608638"/>
          <p14:tracePt t="80689" x="3616325" y="5608638"/>
          <p14:tracePt t="80696" x="3624263" y="5608638"/>
          <p14:tracePt t="80705" x="3633788" y="5608638"/>
          <p14:tracePt t="80712" x="3659188" y="5618163"/>
          <p14:tracePt t="80721" x="3668713" y="5618163"/>
          <p14:tracePt t="80733" x="3676650" y="5618163"/>
          <p14:tracePt t="80736" x="3686175" y="5618163"/>
          <p14:tracePt t="80755" x="3686175" y="5626100"/>
          <p14:tracePt t="80760" x="3694113" y="5626100"/>
          <p14:tracePt t="81634" x="3703638" y="5626100"/>
          <p14:tracePt t="81641" x="3721100" y="5626100"/>
          <p14:tracePt t="81650" x="3729038" y="5626100"/>
          <p14:tracePt t="81656" x="3738563" y="5626100"/>
          <p14:tracePt t="81664" x="3746500" y="5626100"/>
          <p14:tracePt t="81677" x="3781425" y="5626100"/>
          <p14:tracePt t="81680" x="3833813" y="5618163"/>
          <p14:tracePt t="81689" x="3860800" y="5618163"/>
          <p14:tracePt t="81696" x="3921125" y="5618163"/>
          <p14:tracePt t="81704" x="3965575" y="5608638"/>
          <p14:tracePt t="81712" x="4035425" y="5608638"/>
          <p14:tracePt t="81722" x="4070350" y="5608638"/>
          <p14:tracePt t="81729" x="4140200" y="5608638"/>
          <p14:tracePt t="81736" x="4210050" y="5608638"/>
          <p14:tracePt t="81744" x="4235450" y="5608638"/>
          <p14:tracePt t="81752" x="4270375" y="5608638"/>
          <p14:tracePt t="81760" x="4279900" y="5608638"/>
          <p14:tracePt t="81770" x="4314825" y="5608638"/>
          <p14:tracePt t="81776" x="4322763" y="5608638"/>
          <p14:tracePt t="81784" x="4332288" y="5608638"/>
          <p14:tracePt t="81809" x="4349750" y="5608638"/>
          <p14:tracePt t="81818" x="4357688" y="5608638"/>
          <p14:tracePt t="81835" x="4367213" y="5608638"/>
          <p14:tracePt t="81841" x="4375150" y="5608638"/>
          <p14:tracePt t="81848" x="4384675" y="5608638"/>
          <p14:tracePt t="81856" x="4392613" y="5608638"/>
          <p14:tracePt t="81864" x="4402138" y="5608638"/>
          <p14:tracePt t="81873" x="4419600" y="5608638"/>
          <p14:tracePt t="81884" x="4437063" y="5608638"/>
          <p14:tracePt t="81888" x="4462463" y="5608638"/>
          <p14:tracePt t="81896" x="4479925" y="5608638"/>
          <p14:tracePt t="81905" x="4506913" y="5608638"/>
          <p14:tracePt t="81912" x="4541838" y="5608638"/>
          <p14:tracePt t="81920" x="4559300" y="5608638"/>
          <p14:tracePt t="81929" x="4576763" y="5608638"/>
          <p14:tracePt t="81937" x="4594225" y="5608638"/>
          <p14:tracePt t="81945" x="4619625" y="5608638"/>
          <p14:tracePt t="81953" x="4637088" y="5608638"/>
          <p14:tracePt t="81960" x="4646613" y="5608638"/>
          <p14:tracePt t="81968" x="4672013" y="5608638"/>
          <p14:tracePt t="81976" x="4672013" y="5600700"/>
          <p14:tracePt t="81984" x="4681538" y="5600700"/>
          <p14:tracePt t="82450" x="4689475" y="5600700"/>
          <p14:tracePt t="82460" x="4699000" y="5600700"/>
          <p14:tracePt t="82465" x="4706938" y="5600700"/>
          <p14:tracePt t="82473" x="4716463" y="5600700"/>
          <p14:tracePt t="82481" x="4751388" y="5600700"/>
          <p14:tracePt t="82490" x="4759325" y="5600700"/>
          <p14:tracePt t="82496" x="4794250" y="5600700"/>
          <p14:tracePt t="82505" x="4829175" y="5600700"/>
          <p14:tracePt t="82513" x="4856163" y="5600700"/>
          <p14:tracePt t="82520" x="4908550" y="5600700"/>
          <p14:tracePt t="82529" x="4933950" y="5600700"/>
          <p14:tracePt t="82538" x="5003800" y="5618163"/>
          <p14:tracePt t="82544" x="5030788" y="5618163"/>
          <p14:tracePt t="82554" x="5100638" y="5635625"/>
          <p14:tracePt t="82561" x="5153025" y="5643563"/>
          <p14:tracePt t="82569" x="5170488" y="5643563"/>
          <p14:tracePt t="82579" x="5248275" y="5661025"/>
          <p14:tracePt t="82587" x="5257800" y="5661025"/>
          <p14:tracePt t="82592" x="5292725" y="5661025"/>
          <p14:tracePt t="82601" x="5310188" y="5661025"/>
          <p14:tracePt t="82609" x="5353050" y="5661025"/>
          <p14:tracePt t="82616" x="5370513" y="5661025"/>
          <p14:tracePt t="82625" x="5405438" y="5661025"/>
          <p14:tracePt t="82633" x="5432425" y="5661025"/>
          <p14:tracePt t="82642" x="5440363" y="5661025"/>
          <p14:tracePt t="82648" x="5467350" y="5670550"/>
          <p14:tracePt t="82656" x="5475288" y="5670550"/>
          <p14:tracePt t="82664" x="5492750" y="5670550"/>
          <p14:tracePt t="82673" x="5502275" y="5670550"/>
          <p14:tracePt t="82681" x="5527675" y="5678488"/>
          <p14:tracePt t="82689" x="5545138" y="5678488"/>
          <p14:tracePt t="82696" x="5572125" y="5678488"/>
          <p14:tracePt t="82705" x="5580063" y="5678488"/>
          <p14:tracePt t="82713" x="5597525" y="5678488"/>
          <p14:tracePt t="82721" x="5624513" y="5678488"/>
          <p14:tracePt t="82728" x="5632450" y="5678488"/>
          <p14:tracePt t="82736" x="5641975" y="5678488"/>
          <p14:tracePt t="82744" x="5649913" y="5678488"/>
          <p14:tracePt t="82752" x="5684838" y="5678488"/>
          <p14:tracePt t="82760" x="5711825" y="5678488"/>
          <p14:tracePt t="82768" x="5719763" y="5678488"/>
          <p14:tracePt t="82777" x="5754688" y="5678488"/>
          <p14:tracePt t="82784" x="5764213" y="5678488"/>
          <p14:tracePt t="82792" x="5772150" y="5678488"/>
          <p14:tracePt t="82801" x="5781675" y="5678488"/>
          <p14:tracePt t="82809" x="5789613" y="5678488"/>
          <p14:tracePt t="83034" x="5799138" y="5678488"/>
          <p14:tracePt t="83042" x="5816600" y="5678488"/>
          <p14:tracePt t="83050" x="5824538" y="5678488"/>
          <p14:tracePt t="83057" x="5834063" y="5678488"/>
          <p14:tracePt t="83065" x="5842000" y="5678488"/>
          <p14:tracePt t="83073" x="5876925" y="5678488"/>
          <p14:tracePt t="83080" x="5894388" y="5678488"/>
          <p14:tracePt t="83090" x="5938838" y="5678488"/>
          <p14:tracePt t="83096" x="5956300" y="5678488"/>
          <p14:tracePt t="83104" x="5999163" y="5678488"/>
          <p14:tracePt t="83113" x="6016625" y="5678488"/>
          <p14:tracePt t="83120" x="6069013" y="5678488"/>
          <p14:tracePt t="83128" x="6078538" y="5678488"/>
          <p14:tracePt t="83136" x="6113463" y="5678488"/>
          <p14:tracePt t="83144" x="6148388" y="5678488"/>
          <p14:tracePt t="83154" x="6157913" y="5678488"/>
          <p14:tracePt t="83160" x="6175375" y="5678488"/>
          <p14:tracePt t="83168" x="6183313" y="5678488"/>
          <p14:tracePt t="83178" x="6192838" y="5678488"/>
          <p14:tracePt t="83184" x="6200775" y="5678488"/>
          <p14:tracePt t="83202" x="6210300" y="5678488"/>
          <p14:tracePt t="83208" x="6218238" y="5678488"/>
          <p14:tracePt t="83216" x="6245225" y="5678488"/>
          <p14:tracePt t="83224" x="6253163" y="5678488"/>
          <p14:tracePt t="83233" x="6262688" y="5678488"/>
          <p14:tracePt t="83243" x="6270625" y="5678488"/>
          <p14:tracePt t="83248" x="6305550" y="5678488"/>
          <p14:tracePt t="83256" x="6332538" y="5678488"/>
          <p14:tracePt t="83266" x="6367463" y="5678488"/>
          <p14:tracePt t="83272" x="6419850" y="5678488"/>
          <p14:tracePt t="83280" x="6427788" y="5678488"/>
          <p14:tracePt t="83289" x="6472238" y="5678488"/>
          <p14:tracePt t="83296" x="6497638" y="5678488"/>
          <p14:tracePt t="83305" x="6567488" y="5678488"/>
          <p14:tracePt t="83313" x="6584950" y="5678488"/>
          <p14:tracePt t="83321" x="6637338" y="5678488"/>
          <p14:tracePt t="83328" x="6689725" y="5678488"/>
          <p14:tracePt t="83336" x="6734175" y="5678488"/>
          <p14:tracePt t="83344" x="6777038" y="5678488"/>
          <p14:tracePt t="83353" x="6804025" y="5678488"/>
          <p14:tracePt t="83361" x="6856413" y="5678488"/>
          <p14:tracePt t="83368" x="6881813" y="5678488"/>
          <p14:tracePt t="83376" x="6916738" y="5678488"/>
          <p14:tracePt t="83384" x="6926263" y="5678488"/>
          <p14:tracePt t="83394" x="6961188" y="5678488"/>
          <p14:tracePt t="83401" x="6978650" y="5678488"/>
          <p14:tracePt t="83409" x="6996113" y="5678488"/>
          <p14:tracePt t="83416" x="7004050" y="5678488"/>
          <p14:tracePt t="83424" x="7013575" y="5678488"/>
          <p14:tracePt t="84491" x="7021513" y="5678488"/>
          <p14:tracePt t="84499" x="7031038" y="5678488"/>
          <p14:tracePt t="84505" x="7038975" y="5678488"/>
          <p14:tracePt t="84514" x="7048500" y="5678488"/>
          <p14:tracePt t="84520" x="7073900" y="5678488"/>
          <p14:tracePt t="84528" x="7108825" y="5695950"/>
          <p14:tracePt t="84537" x="7118350" y="5705475"/>
          <p14:tracePt t="84544" x="7170738" y="5705475"/>
          <p14:tracePt t="84552" x="7223125" y="5713413"/>
          <p14:tracePt t="84560" x="7231063" y="5713413"/>
          <p14:tracePt t="84568" x="7275513" y="5713413"/>
          <p14:tracePt t="84576" x="7300913" y="5713413"/>
          <p14:tracePt t="84584" x="7335838" y="5713413"/>
          <p14:tracePt t="84592" x="7345363" y="5713413"/>
          <p14:tracePt t="84601" x="7380288" y="5713413"/>
          <p14:tracePt t="84608" x="7397750" y="5713413"/>
          <p14:tracePt t="84616" x="7415213" y="5713413"/>
          <p14:tracePt t="84624" x="7432675" y="5713413"/>
          <p14:tracePt t="84632" x="7440613" y="5713413"/>
          <p14:tracePt t="84641" x="7467600" y="5713413"/>
          <p14:tracePt t="84649" x="7475538" y="5705475"/>
          <p14:tracePt t="84657" x="7510463" y="5705475"/>
          <p14:tracePt t="84664" x="7527925" y="5705475"/>
          <p14:tracePt t="84674" x="7562850" y="5705475"/>
          <p14:tracePt t="84680" x="7615238" y="5705475"/>
          <p14:tracePt t="84688" x="7642225" y="5705475"/>
          <p14:tracePt t="84696" x="7694613" y="5705475"/>
          <p14:tracePt t="84706" x="7729538" y="5705475"/>
          <p14:tracePt t="84713" x="7799388" y="5705475"/>
          <p14:tracePt t="84722" x="7842250" y="5705475"/>
          <p14:tracePt t="84729" x="7912100" y="5688013"/>
          <p14:tracePt t="84739" x="7981950" y="5678488"/>
          <p14:tracePt t="84744" x="8008938" y="5661025"/>
          <p14:tracePt t="84752" x="8061325" y="5661025"/>
          <p14:tracePt t="84760" x="8069263" y="5653088"/>
          <p14:tracePt t="84769" x="8096250" y="5653088"/>
          <p14:tracePt t="84776" x="8113713" y="5653088"/>
          <p14:tracePt t="84785" x="8121650" y="5653088"/>
          <p14:tracePt t="84794" x="8139113" y="5653088"/>
          <p14:tracePt t="84801" x="8148638" y="5653088"/>
          <p14:tracePt t="84809" x="8156575" y="5653088"/>
          <p14:tracePt t="84816" x="8166100" y="5653088"/>
          <p14:tracePt t="84824" x="8208963" y="5653088"/>
          <p14:tracePt t="84832" x="8218488" y="5653088"/>
          <p14:tracePt t="84841" x="8270875" y="5653088"/>
          <p14:tracePt t="84848" x="8288338" y="5653088"/>
          <p14:tracePt t="84856" x="8358188" y="5653088"/>
          <p14:tracePt t="84864" x="8410575" y="5653088"/>
          <p14:tracePt t="84873" x="8445500" y="5653088"/>
          <p14:tracePt t="84880" x="8515350" y="5653088"/>
          <p14:tracePt t="84888" x="8540750" y="5653088"/>
          <p14:tracePt t="84897" x="8610600" y="5653088"/>
          <p14:tracePt t="84905" x="8628063" y="5653088"/>
          <p14:tracePt t="84912" x="8680450" y="5653088"/>
          <p14:tracePt t="84924" x="8732838" y="5653088"/>
          <p14:tracePt t="84928" x="8750300" y="5653088"/>
          <p14:tracePt t="84936" x="8759825" y="5653088"/>
          <p14:tracePt t="84995" x="8767763" y="5653088"/>
          <p14:tracePt t="85050" x="8777288" y="5653088"/>
          <p14:tracePt t="85059" x="8785225" y="5653088"/>
          <p14:tracePt t="85076" x="8794750" y="5653088"/>
          <p14:tracePt t="85092" x="8802688" y="5653088"/>
          <p14:tracePt t="85267" x="8820150" y="5653088"/>
          <p14:tracePt t="85378" x="8829675" y="5653088"/>
          <p14:tracePt t="85387" x="8837613" y="5653088"/>
          <p14:tracePt t="85393" x="8847138" y="5653088"/>
          <p14:tracePt t="85402" x="8855075" y="5653088"/>
          <p14:tracePt t="85408" x="8864600" y="5653088"/>
          <p14:tracePt t="85417" x="8872538" y="5653088"/>
          <p14:tracePt t="85425" x="8899525" y="5653088"/>
          <p14:tracePt t="85432" x="8934450" y="5653088"/>
          <p14:tracePt t="85441" x="8942388" y="5653088"/>
          <p14:tracePt t="85448" x="8969375" y="5653088"/>
          <p14:tracePt t="85456" x="8986838" y="5653088"/>
          <p14:tracePt t="85464" x="9021763" y="5653088"/>
          <p14:tracePt t="85473" x="9039225" y="5653088"/>
          <p14:tracePt t="85480" x="9064625" y="5653088"/>
          <p14:tracePt t="85491" x="9082088" y="5653088"/>
          <p14:tracePt t="85498" x="9099550" y="5653088"/>
          <p14:tracePt t="85504" x="9126538" y="5653088"/>
          <p14:tracePt t="85512" x="9134475" y="5653088"/>
          <p14:tracePt t="85520" x="9144000" y="5653088"/>
          <p14:tracePt t="85528" x="9153525" y="5653088"/>
          <p14:tracePt t="85537" x="9161463" y="5653088"/>
          <p14:tracePt t="85544" x="9170988" y="5653088"/>
          <p14:tracePt t="85552" x="9178925" y="5653088"/>
          <p14:tracePt t="85560" x="9205913" y="5653088"/>
          <p14:tracePt t="85568" x="9223375" y="5653088"/>
          <p14:tracePt t="85576" x="9248775" y="5653088"/>
          <p14:tracePt t="85584" x="9258300" y="5653088"/>
          <p14:tracePt t="85592" x="9301163" y="5653088"/>
          <p14:tracePt t="85600" x="9310688" y="5653088"/>
          <p14:tracePt t="85611" x="9336088" y="5653088"/>
          <p14:tracePt t="85616" x="9345613" y="5653088"/>
          <p14:tracePt t="85625" x="9363075" y="5653088"/>
          <p14:tracePt t="85635" x="9380538" y="5653088"/>
          <p14:tracePt t="85650" x="9388475" y="5653088"/>
          <p14:tracePt t="85778" x="9398000" y="5653088"/>
          <p14:tracePt t="85786" x="9405938" y="5653088"/>
          <p14:tracePt t="85794" x="9415463" y="5653088"/>
          <p14:tracePt t="85800" x="9440863" y="5653088"/>
          <p14:tracePt t="85808" x="9450388" y="5653088"/>
          <p14:tracePt t="85817" x="9493250" y="5653088"/>
          <p14:tracePt t="85825" x="9528175" y="5653088"/>
          <p14:tracePt t="85833" x="9580563" y="5661025"/>
          <p14:tracePt t="85844" x="9607550" y="5661025"/>
          <p14:tracePt t="85848" x="9677400" y="5670550"/>
          <p14:tracePt t="85856" x="9702800" y="5670550"/>
          <p14:tracePt t="85864" x="9772650" y="5688013"/>
          <p14:tracePt t="85872" x="9799638" y="5695950"/>
          <p14:tracePt t="85881" x="9852025" y="5695950"/>
          <p14:tracePt t="85888" x="9869488" y="5713413"/>
          <p14:tracePt t="85896" x="9877425" y="5713413"/>
          <p14:tracePt t="85904" x="9904413" y="5722938"/>
          <p14:tracePt t="85912" x="9912350" y="5722938"/>
          <p14:tracePt t="85920" x="9921875" y="5730875"/>
          <p14:tracePt t="85928" x="9929813" y="5730875"/>
          <p14:tracePt t="85936" x="9947275" y="5730875"/>
          <p14:tracePt t="85944" x="9956800" y="5730875"/>
          <p14:tracePt t="85952" x="9964738" y="5730875"/>
          <p14:tracePt t="85960" x="9974263" y="5730875"/>
          <p14:tracePt t="85969" x="9982200" y="5730875"/>
          <p14:tracePt t="85985" x="9991725" y="5730875"/>
          <p14:tracePt t="86330" x="9999663" y="5730875"/>
          <p14:tracePt t="86339" x="10017125" y="5730875"/>
          <p14:tracePt t="86346" x="10026650" y="5730875"/>
          <p14:tracePt t="86354" x="10034588" y="5730875"/>
          <p14:tracePt t="86360" x="10069513" y="5730875"/>
          <p14:tracePt t="86369" x="10079038" y="5730875"/>
          <p14:tracePt t="86377" x="10113963" y="5730875"/>
          <p14:tracePt t="86385" x="10131425" y="5730875"/>
          <p14:tracePt t="86392" x="10166350" y="5730875"/>
          <p14:tracePt t="86400" x="10209213" y="5730875"/>
          <p14:tracePt t="86408" x="10226675" y="5730875"/>
          <p14:tracePt t="86416" x="10271125" y="5730875"/>
          <p14:tracePt t="86424" x="10279063" y="5730875"/>
          <p14:tracePt t="86433" x="10296525" y="5730875"/>
          <p14:tracePt t="86440" x="10306050" y="5730875"/>
          <p14:tracePt t="86448" x="10313988" y="5730875"/>
          <p14:tracePt t="86456" x="10331450" y="5730875"/>
          <p14:tracePt t="86464" x="10348913" y="5730875"/>
          <p14:tracePt t="86473" x="10358438" y="5730875"/>
          <p14:tracePt t="86480" x="10366375" y="5730875"/>
          <p14:tracePt t="86488" x="10375900" y="5740400"/>
          <p14:tracePt t="86496" x="10383838" y="5740400"/>
          <p14:tracePt t="86505" x="10401300" y="5740400"/>
          <p14:tracePt t="86513" x="10410825" y="5740400"/>
          <p14:tracePt t="86521" x="10428288" y="5740400"/>
          <p14:tracePt t="86529" x="10453688" y="5740400"/>
          <p14:tracePt t="86536" x="10463213" y="5740400"/>
          <p14:tracePt t="86544" x="10471150" y="5748338"/>
          <p14:tracePt t="86552" x="10480675" y="5748338"/>
          <p14:tracePt t="86560" x="10506075" y="5748338"/>
          <p14:tracePt t="86568" x="10515600" y="5748338"/>
          <p14:tracePt t="86576" x="10523538" y="5748338"/>
          <p14:tracePt t="86585" x="10533063" y="5748338"/>
          <p14:tracePt t="86592" x="10541000" y="5748338"/>
          <p14:tracePt t="86600" x="10550525" y="5748338"/>
          <p14:tracePt t="86626" x="10558463" y="5748338"/>
          <p14:tracePt t="86713" x="10550525" y="5748338"/>
          <p14:tracePt t="86723" x="10541000" y="5748338"/>
          <p14:tracePt t="86730" x="10533063" y="5748338"/>
          <p14:tracePt t="86736" x="10506075" y="5748338"/>
          <p14:tracePt t="86744" x="10471150" y="5765800"/>
          <p14:tracePt t="86752" x="10445750" y="5775325"/>
          <p14:tracePt t="86760" x="10375900" y="5792788"/>
          <p14:tracePt t="86769" x="10340975" y="5792788"/>
          <p14:tracePt t="86778" x="10271125" y="5810250"/>
          <p14:tracePt t="86785" x="10191750" y="5818188"/>
          <p14:tracePt t="86795" x="10156825" y="5818188"/>
          <p14:tracePt t="86801" x="10079038" y="5835650"/>
          <p14:tracePt t="86808" x="10026650" y="5835650"/>
          <p14:tracePt t="86816" x="9939338" y="5853113"/>
          <p14:tracePt t="86825" x="9904413" y="5862638"/>
          <p14:tracePt t="86833" x="9772650" y="5880100"/>
          <p14:tracePt t="86844" x="9607550" y="5915025"/>
          <p14:tracePt t="86848" x="9528175" y="5932488"/>
          <p14:tracePt t="86856" x="9318625" y="5967413"/>
          <p14:tracePt t="86864" x="9248775" y="5967413"/>
          <p14:tracePt t="86873" x="9012238" y="6027738"/>
          <p14:tracePt t="86880" x="8916988" y="6027738"/>
          <p14:tracePt t="86888" x="8680450" y="6089650"/>
          <p14:tracePt t="86898" x="8558213" y="6107113"/>
          <p14:tracePt t="86905" x="8261350" y="6149975"/>
          <p14:tracePt t="86912" x="8026400" y="6184900"/>
          <p14:tracePt t="86921" x="7929563" y="6202363"/>
          <p14:tracePt t="86928" x="7720013" y="6237288"/>
          <p14:tracePt t="86937" x="7624763" y="6254750"/>
          <p14:tracePt t="86944" x="7415213" y="6299200"/>
          <p14:tracePt t="86953" x="7335838" y="6307138"/>
          <p14:tracePt t="86960" x="7170738" y="6324600"/>
          <p14:tracePt t="86968" x="7031038" y="6351588"/>
          <p14:tracePt t="86976" x="6969125" y="6359525"/>
          <p14:tracePt t="86984" x="6873875" y="6376988"/>
          <p14:tracePt t="86993" x="6821488" y="6376988"/>
          <p14:tracePt t="87000" x="6751638" y="6394450"/>
          <p14:tracePt t="87008" x="6724650" y="6403975"/>
          <p14:tracePt t="87016" x="6637338" y="6403975"/>
          <p14:tracePt t="87030" x="6619875" y="6403975"/>
          <p14:tracePt t="87032" x="6532563" y="6403975"/>
          <p14:tracePt t="87040" x="6454775" y="6403975"/>
          <p14:tracePt t="87048" x="6419850" y="6403975"/>
          <p14:tracePt t="87056" x="6332538" y="6403975"/>
          <p14:tracePt t="87064" x="6297613" y="6403975"/>
          <p14:tracePt t="87073" x="6200775" y="6403975"/>
          <p14:tracePt t="87080" x="6165850" y="6403975"/>
          <p14:tracePt t="87089" x="6078538" y="6403975"/>
          <p14:tracePt t="87096" x="5981700" y="6403975"/>
          <p14:tracePt t="87105" x="5964238" y="6403975"/>
          <p14:tracePt t="87112" x="5886450" y="6394450"/>
          <p14:tracePt t="87120" x="5868988" y="6386513"/>
          <p14:tracePt t="87128" x="5816600" y="6386513"/>
          <p14:tracePt t="87137" x="5789613" y="6376988"/>
          <p14:tracePt t="87145" x="5754688" y="6376988"/>
          <p14:tracePt t="87152" x="5729288" y="6359525"/>
          <p14:tracePt t="87160" x="5702300" y="6359525"/>
          <p14:tracePt t="87168" x="5649913" y="6351588"/>
          <p14:tracePt t="87176" x="5632450" y="6351588"/>
          <p14:tracePt t="87185" x="5572125" y="6316663"/>
          <p14:tracePt t="87192" x="5554663" y="6316663"/>
          <p14:tracePt t="87201" x="5475288" y="6289675"/>
          <p14:tracePt t="87209" x="5440363" y="6289675"/>
          <p14:tracePt t="87216" x="5353050" y="6272213"/>
          <p14:tracePt t="87224" x="5205413" y="6237288"/>
          <p14:tracePt t="87233" x="5170488" y="6237288"/>
          <p14:tracePt t="87241" x="5056188" y="6219825"/>
          <p14:tracePt t="87248" x="5003800" y="6211888"/>
          <p14:tracePt t="87257" x="4881563" y="6194425"/>
          <p14:tracePt t="87264" x="4846638" y="6194425"/>
          <p14:tracePt t="87275" x="4759325" y="6159500"/>
          <p14:tracePt t="87280" x="4716463" y="6159500"/>
          <p14:tracePt t="87288" x="4646613" y="6132513"/>
          <p14:tracePt t="87297" x="4594225" y="6132513"/>
          <p14:tracePt t="87304" x="4567238" y="6124575"/>
          <p14:tracePt t="87312" x="4549775" y="6124575"/>
          <p14:tracePt t="87320" x="4541838" y="6124575"/>
          <p14:tracePt t="87328" x="4514850" y="6107113"/>
          <p14:tracePt t="87337" x="4506913" y="6107113"/>
          <p14:tracePt t="87345" x="4471988" y="6097588"/>
          <p14:tracePt t="87352" x="4445000" y="6089650"/>
          <p14:tracePt t="87360" x="4437063" y="6089650"/>
          <p14:tracePt t="87369" x="4402138" y="6072188"/>
          <p14:tracePt t="87376" x="4392613" y="6062663"/>
          <p14:tracePt t="87385" x="4349750" y="6062663"/>
          <p14:tracePt t="87392" x="4340225" y="6054725"/>
          <p14:tracePt t="87400" x="4287838" y="6054725"/>
          <p14:tracePt t="87408" x="4270375" y="6045200"/>
          <p14:tracePt t="87416" x="4227513" y="6045200"/>
          <p14:tracePt t="87429" x="4175125" y="6045200"/>
          <p14:tracePt t="87434" x="4165600" y="6045200"/>
          <p14:tracePt t="87440" x="4130675" y="6037263"/>
          <p14:tracePt t="87449" x="4122738" y="6037263"/>
          <p14:tracePt t="87457" x="4105275" y="6019800"/>
          <p14:tracePt t="87464" x="4095750" y="6019800"/>
          <p14:tracePt t="87473" x="4078288" y="6019800"/>
          <p14:tracePt t="87521" x="4070350" y="6019800"/>
          <p14:tracePt t="87666" x="4060825" y="6019800"/>
          <p14:tracePt t="87778" x="4060825" y="6010275"/>
          <p14:tracePt t="87818" x="4070350" y="6010275"/>
          <p14:tracePt t="87834" x="4070350" y="6002338"/>
          <p14:tracePt t="87850" x="4087813" y="6002338"/>
          <p14:tracePt t="87866" x="4095750" y="6002338"/>
          <p14:tracePt t="87882" x="4105275" y="6002338"/>
          <p14:tracePt t="87891" x="4113213" y="6002338"/>
          <p14:tracePt t="87897" x="4122738" y="6002338"/>
          <p14:tracePt t="87904" x="4130675" y="6002338"/>
          <p14:tracePt t="87913" x="4157663" y="6002338"/>
          <p14:tracePt t="87922" x="4165600" y="6002338"/>
          <p14:tracePt t="87928" x="4175125" y="5992813"/>
          <p14:tracePt t="87936" x="4192588" y="5992813"/>
          <p14:tracePt t="87944" x="4210050" y="5992813"/>
          <p14:tracePt t="87952" x="4227513" y="5992813"/>
          <p14:tracePt t="87961" x="4227513" y="5984875"/>
          <p14:tracePt t="87968" x="4235450" y="5984875"/>
          <p14:tracePt t="87976" x="4244975" y="5984875"/>
          <p14:tracePt t="87985" x="4270375" y="5984875"/>
          <p14:tracePt t="87993" x="4287838" y="5984875"/>
          <p14:tracePt t="88000" x="4297363" y="5984875"/>
          <p14:tracePt t="88008" x="4322763" y="5984875"/>
          <p14:tracePt t="88017" x="4332288" y="5975350"/>
          <p14:tracePt t="88024" x="4340225" y="5975350"/>
          <p14:tracePt t="88032" x="4349750" y="5975350"/>
          <p14:tracePt t="88040" x="4357688" y="5975350"/>
          <p14:tracePt t="88048" x="4367213" y="5975350"/>
          <p14:tracePt t="88064" x="4384675" y="5975350"/>
          <p14:tracePt t="88082" x="4392613" y="5975350"/>
          <p14:tracePt t="88088" x="4402138" y="5975350"/>
          <p14:tracePt t="88097" x="4410075" y="5975350"/>
          <p14:tracePt t="88107" x="4419600" y="5975350"/>
          <p14:tracePt t="88112" x="4427538" y="5957888"/>
          <p14:tracePt t="88120" x="4437063" y="5957888"/>
          <p14:tracePt t="88128" x="4454525" y="5957888"/>
          <p14:tracePt t="88136" x="4471988" y="5957888"/>
          <p14:tracePt t="88144" x="4479925" y="5957888"/>
          <p14:tracePt t="88152" x="4506913" y="5949950"/>
          <p14:tracePt t="88160" x="4524375" y="5949950"/>
          <p14:tracePt t="88168" x="4549775" y="5949950"/>
          <p14:tracePt t="88176" x="4559300" y="5949950"/>
          <p14:tracePt t="88185" x="4576763" y="5949950"/>
          <p14:tracePt t="88192" x="4602163" y="5949950"/>
          <p14:tracePt t="88203" x="4611688" y="5949950"/>
          <p14:tracePt t="88208" x="4629150" y="5949950"/>
          <p14:tracePt t="88217" x="4646613" y="5949950"/>
          <p14:tracePt t="88224" x="4654550" y="5949950"/>
          <p14:tracePt t="88232" x="4664075" y="5949950"/>
          <p14:tracePt t="88241" x="4681538" y="5949950"/>
          <p14:tracePt t="88248" x="4706938" y="5957888"/>
          <p14:tracePt t="88257" x="4716463" y="5957888"/>
          <p14:tracePt t="88264" x="4741863" y="5957888"/>
          <p14:tracePt t="88274" x="4759325" y="5967413"/>
          <p14:tracePt t="88280" x="4786313" y="5967413"/>
          <p14:tracePt t="88289" x="4794250" y="5967413"/>
          <p14:tracePt t="88296" x="4829175" y="5975350"/>
          <p14:tracePt t="88306" x="4846638" y="5975350"/>
          <p14:tracePt t="88314" x="4873625" y="5975350"/>
          <p14:tracePt t="88322" x="4899025" y="5992813"/>
          <p14:tracePt t="88328" x="4908550" y="5992813"/>
          <p14:tracePt t="88336" x="4926013" y="5992813"/>
          <p14:tracePt t="88344" x="4933950" y="5992813"/>
          <p14:tracePt t="88354" x="4951413" y="5992813"/>
          <p14:tracePt t="88394" x="4960938" y="6002338"/>
          <p14:tracePt t="88421" x="4968875" y="6002338"/>
          <p14:tracePt t="88434" x="4978400" y="6002338"/>
          <p14:tracePt t="88443" x="4986338" y="6002338"/>
          <p14:tracePt t="88448" x="4995863" y="6002338"/>
          <p14:tracePt t="88482" x="5003800" y="6002338"/>
          <p14:tracePt t="89018" x="5003800" y="5984875"/>
          <p14:tracePt t="89034" x="4995863" y="5984875"/>
          <p14:tracePt t="89045" x="4986338" y="5975350"/>
          <p14:tracePt t="89059" x="4978400" y="5975350"/>
          <p14:tracePt t="89067" x="4968875" y="5967413"/>
          <p14:tracePt t="89077" x="4960938" y="5967413"/>
          <p14:tracePt t="89080" x="4943475" y="5957888"/>
          <p14:tracePt t="89089" x="4933950" y="5957888"/>
          <p14:tracePt t="89097" x="4926013" y="5957888"/>
          <p14:tracePt t="89112" x="4916488" y="5949950"/>
          <p14:tracePt t="89120" x="4908550" y="5949950"/>
          <p14:tracePt t="89128" x="4899025" y="5940425"/>
          <p14:tracePt t="89138" x="4891088" y="5940425"/>
          <p14:tracePt t="89144" x="4873625" y="5940425"/>
          <p14:tracePt t="89161" x="4864100" y="5940425"/>
          <p14:tracePt t="89168" x="4856163" y="5932488"/>
          <p14:tracePt t="89176" x="4846638" y="5932488"/>
          <p14:tracePt t="89184" x="4838700" y="5932488"/>
          <p14:tracePt t="89192" x="4811713" y="5915025"/>
          <p14:tracePt t="89200" x="4794250" y="5915025"/>
          <p14:tracePt t="89208" x="4786313" y="5915025"/>
          <p14:tracePt t="89217" x="4776788" y="5915025"/>
          <p14:tracePt t="89230" x="4759325" y="5905500"/>
          <p14:tracePt t="89232" x="4751388" y="5905500"/>
          <p14:tracePt t="89240" x="4741863" y="5897563"/>
          <p14:tracePt t="89248" x="4733925" y="5888038"/>
          <p14:tracePt t="89256" x="4724400" y="5888038"/>
          <p14:tracePt t="89264" x="4716463" y="5880100"/>
          <p14:tracePt t="89276" x="4706938" y="5880100"/>
          <p14:tracePt t="89280" x="4689475" y="5870575"/>
          <p14:tracePt t="89288" x="4672013" y="5853113"/>
          <p14:tracePt t="89297" x="4664075" y="5845175"/>
          <p14:tracePt t="89304" x="4637088" y="5827713"/>
          <p14:tracePt t="89312" x="4629150" y="5818188"/>
          <p14:tracePt t="89321" x="4611688" y="5792788"/>
          <p14:tracePt t="89329" x="4584700" y="5757863"/>
          <p14:tracePt t="89336" x="4567238" y="5740400"/>
          <p14:tracePt t="89344" x="4549775" y="5705475"/>
          <p14:tracePt t="89353" x="4524375" y="5688013"/>
          <p14:tracePt t="89361" x="4497388" y="5643563"/>
          <p14:tracePt t="89369" x="4489450" y="5618163"/>
          <p14:tracePt t="89378" x="4445000" y="5583238"/>
          <p14:tracePt t="89385" x="4437063" y="5556250"/>
          <p14:tracePt t="89394" x="4410075" y="5521325"/>
          <p14:tracePt t="89400" x="4375150" y="5441950"/>
          <p14:tracePt t="89408" x="4367213" y="5416550"/>
          <p14:tracePt t="89417" x="4340225" y="5364163"/>
          <p14:tracePt t="89425" x="4322763" y="5337175"/>
          <p14:tracePt t="89434" x="4297363" y="5284788"/>
          <p14:tracePt t="89440" x="4270375" y="5241925"/>
          <p14:tracePt t="89448" x="4227513" y="5189538"/>
          <p14:tracePt t="89456" x="4183063" y="5127625"/>
          <p14:tracePt t="89464" x="4175125" y="5102225"/>
          <p14:tracePt t="89473" x="4130675" y="5049838"/>
          <p14:tracePt t="89480" x="4105275" y="5005388"/>
          <p14:tracePt t="89488" x="4043363" y="4945063"/>
          <p14:tracePt t="89496" x="4017963" y="4910138"/>
          <p14:tracePt t="89505" x="3938588" y="4830763"/>
          <p14:tracePt t="89512" x="3903663" y="4805363"/>
          <p14:tracePt t="89520" x="3808413" y="4725988"/>
          <p14:tracePt t="89528" x="3711575" y="4621213"/>
          <p14:tracePt t="89536" x="3686175" y="4578350"/>
          <p14:tracePt t="89544" x="3589338" y="4464050"/>
          <p14:tracePt t="89553" x="3554413" y="4421188"/>
          <p14:tracePt t="89560" x="3459163" y="4298950"/>
          <p14:tracePt t="89568" x="3432175" y="4237038"/>
          <p14:tracePt t="89579" x="3336925" y="4087813"/>
          <p14:tracePt t="89585" x="3267075" y="3957638"/>
          <p14:tracePt t="89594" x="3222625" y="3895725"/>
          <p14:tracePt t="89601" x="3144838" y="3773488"/>
          <p14:tracePt t="89608" x="3117850" y="3713163"/>
          <p14:tracePt t="89617" x="3048000" y="3590925"/>
          <p14:tracePt t="89625" x="3021013" y="3546475"/>
          <p14:tracePt t="89634" x="2968625" y="3416300"/>
          <p14:tracePt t="89645" x="2943225" y="3363913"/>
          <p14:tracePt t="89648" x="2890838" y="3241675"/>
          <p14:tracePt t="89656" x="2846388" y="3092450"/>
          <p14:tracePt t="89664" x="2820988" y="3049588"/>
          <p14:tracePt t="89672" x="2776538" y="2944813"/>
          <p14:tracePt t="89680" x="2768600" y="2900363"/>
          <p14:tracePt t="89688" x="2733675" y="2795588"/>
          <p14:tracePt t="89696" x="2716213" y="2752725"/>
          <p14:tracePt t="89705" x="2706688" y="2646363"/>
          <p14:tracePt t="89712" x="2689225" y="2498725"/>
          <p14:tracePt t="89720" x="2689225" y="2463800"/>
          <p14:tracePt t="89728" x="2654300" y="2359025"/>
          <p14:tracePt t="89736" x="2646363" y="2297113"/>
          <p14:tracePt t="89744" x="2628900" y="2184400"/>
          <p14:tracePt t="89753" x="2628900" y="2139950"/>
          <p14:tracePt t="89761" x="2611438" y="2052638"/>
          <p14:tracePt t="89769" x="2593975" y="2017713"/>
          <p14:tracePt t="89776" x="2584450" y="1939925"/>
          <p14:tracePt t="89784" x="2549525" y="1887538"/>
          <p14:tracePt t="89792" x="2549525" y="1860550"/>
          <p14:tracePt t="89800" x="2524125" y="1808163"/>
          <p14:tracePt t="89809" x="2524125" y="1782763"/>
          <p14:tracePt t="89818" x="2497138" y="1747838"/>
          <p14:tracePt t="89826" x="2489200" y="1738313"/>
          <p14:tracePt t="89832" x="2479675" y="1703388"/>
          <p14:tracePt t="89842" x="2479675" y="1695450"/>
          <p14:tracePt t="89848" x="2471738" y="1677988"/>
          <p14:tracePt t="89857" x="2471738" y="1660525"/>
          <p14:tracePt t="89864" x="2462213" y="1660525"/>
          <p14:tracePt t="89873" x="2462213" y="1651000"/>
          <p14:tracePt t="89880" x="2444750" y="1651000"/>
          <p14:tracePt t="89889" x="2436813" y="1643063"/>
          <p14:tracePt t="89897" x="2427288" y="1643063"/>
          <p14:tracePt t="89905" x="2419350" y="1643063"/>
          <p14:tracePt t="89912" x="2409825" y="1633538"/>
          <p14:tracePt t="89920" x="2401888" y="1633538"/>
          <p14:tracePt t="89928" x="2374900" y="1633538"/>
          <p14:tracePt t="89936" x="2366963" y="1633538"/>
          <p14:tracePt t="89944" x="2366963" y="1643063"/>
          <p14:tracePt t="89953" x="2357438" y="1668463"/>
          <p14:tracePt t="89960" x="2357438" y="1835150"/>
          <p14:tracePt t="89968" x="2357438" y="2087563"/>
          <p14:tracePt t="89976" x="2339975" y="2254250"/>
          <p14:tracePt t="89984" x="2270125" y="2586038"/>
          <p14:tracePt t="90322" x="2262188" y="2593975"/>
          <p14:tracePt t="90331" x="2209800" y="2568575"/>
          <p14:tracePt t="90337" x="2105025" y="2454275"/>
          <p14:tracePt t="90344" x="1903413" y="2192338"/>
          <p14:tracePt t="90353" x="1781175" y="2017713"/>
          <p14:tracePt t="90360" x="1755775" y="1974850"/>
          <p14:tracePt t="90368" x="1728788" y="1887538"/>
          <p14:tracePt t="90377" x="1728788" y="1835150"/>
          <p14:tracePt t="90385" x="1728788" y="1720850"/>
          <p14:tracePt t="90393" x="1728788" y="1668463"/>
          <p14:tracePt t="90400" x="1746250" y="1563688"/>
          <p14:tracePt t="90413" x="1781175" y="1503363"/>
          <p14:tracePt t="90417" x="1833563" y="1398588"/>
          <p14:tracePt t="90424" x="1851025" y="1284288"/>
          <p14:tracePt t="90433" x="1860550" y="1257300"/>
          <p14:tracePt t="90442" x="1860550" y="1187450"/>
          <p14:tracePt t="90448" x="1860550" y="1162050"/>
          <p14:tracePt t="90458" x="1860550" y="1092200"/>
          <p14:tracePt t="90464" x="1860550" y="1057275"/>
          <p14:tracePt t="90474" x="1843088" y="987425"/>
          <p14:tracePt t="90480" x="1808163" y="908050"/>
          <p14:tracePt t="90489" x="1798638" y="882650"/>
          <p14:tracePt t="90497" x="1746250" y="785813"/>
          <p14:tracePt t="90505" x="1738313" y="750888"/>
          <p14:tracePt t="90513" x="1703388" y="673100"/>
          <p14:tracePt t="90521" x="1676400" y="638175"/>
          <p14:tracePt t="90528" x="1633538" y="541338"/>
          <p14:tracePt t="90536" x="1624013" y="506413"/>
          <p14:tracePt t="90545" x="1563688" y="428625"/>
          <p14:tracePt t="90552" x="1476375" y="341313"/>
          <p14:tracePt t="90560" x="1449388" y="314325"/>
          <p14:tracePt t="90570" x="1354138" y="254000"/>
          <p14:tracePt t="90577" x="1319213" y="244475"/>
          <p14:tracePt t="90584" x="1204913" y="192088"/>
          <p14:tracePt t="90592" x="1169988" y="184150"/>
          <p14:tracePt t="90600" x="1057275" y="131763"/>
          <p14:tracePt t="90608" x="935038" y="96838"/>
          <p14:tracePt t="90618" x="890588" y="96838"/>
          <p14:tracePt t="90626" x="803275" y="87313"/>
          <p14:tracePt t="90632" x="777875" y="69850"/>
          <p14:tracePt t="90641" x="725488" y="69850"/>
          <p14:tracePt t="90648" x="708025" y="61913"/>
          <p14:tracePt t="90658" x="663575" y="34925"/>
          <p14:tracePt t="90664" x="655638" y="34925"/>
          <p14:tracePt t="90673" x="628650" y="952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77858-A274-4FF8-BD3A-65FC92344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3A8C80B-00CD-41AE-8EB3-9FA802AFABA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427514" y="2133600"/>
            <a:ext cx="8546051" cy="377825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5AD15DC-C1E7-4A3E-8589-779FDE49DF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673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513"/>
    </mc:Choice>
    <mc:Fallback>
      <p:transition spd="slow" advTm="80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48" x="2628900" y="2620963"/>
          <p14:tracePt t="456" x="2628900" y="2611438"/>
          <p14:tracePt t="466" x="2628900" y="2586038"/>
          <p14:tracePt t="488" x="2628900" y="2576513"/>
          <p14:tracePt t="543" x="2628900" y="2568575"/>
          <p14:tracePt t="568" x="2628900" y="2559050"/>
          <p14:tracePt t="577" x="2611438" y="2551113"/>
          <p14:tracePt t="583" x="2601913" y="2551113"/>
          <p14:tracePt t="591" x="2601913" y="2541588"/>
          <p14:tracePt t="598" x="2593975" y="2541588"/>
          <p14:tracePt t="607" x="2584450" y="2541588"/>
          <p14:tracePt t="617" x="2584450" y="2524125"/>
          <p14:tracePt t="623" x="2576513" y="2524125"/>
          <p14:tracePt t="720" x="2576513" y="2516188"/>
          <p14:tracePt t="728" x="2576513" y="2506663"/>
          <p14:tracePt t="736" x="2576513" y="2498725"/>
          <p14:tracePt t="752" x="2576513" y="2489200"/>
          <p14:tracePt t="760" x="2576513" y="2481263"/>
          <p14:tracePt t="767" x="2576513" y="2471738"/>
          <p14:tracePt t="774" x="2576513" y="2454275"/>
          <p14:tracePt t="784" x="2576513" y="2446338"/>
          <p14:tracePt t="790" x="2576513" y="2436813"/>
          <p14:tracePt t="806" x="2576513" y="2428875"/>
          <p14:tracePt t="1168" x="2584450" y="2428875"/>
          <p14:tracePt t="1184" x="2593975" y="2428875"/>
          <p14:tracePt t="1195" x="2601913" y="2428875"/>
          <p14:tracePt t="1208" x="2619375" y="2436813"/>
          <p14:tracePt t="1217" x="2628900" y="2436813"/>
          <p14:tracePt t="1222" x="2636838" y="2446338"/>
          <p14:tracePt t="1230" x="2646363" y="2446338"/>
          <p14:tracePt t="1239" x="2654300" y="2446338"/>
          <p14:tracePt t="1246" x="2681288" y="2463800"/>
          <p14:tracePt t="1254" x="2698750" y="2471738"/>
          <p14:tracePt t="1262" x="2724150" y="2471738"/>
          <p14:tracePt t="1270" x="2733675" y="2471738"/>
          <p14:tracePt t="1279" x="2759075" y="2471738"/>
          <p14:tracePt t="1286" x="2768600" y="2471738"/>
          <p14:tracePt t="1294" x="2786063" y="2481263"/>
          <p14:tracePt t="1303" x="2794000" y="2481263"/>
          <p14:tracePt t="1310" x="2820988" y="2481263"/>
          <p14:tracePt t="1318" x="2838450" y="2481263"/>
          <p14:tracePt t="1326" x="2846388" y="2481263"/>
          <p14:tracePt t="1334" x="2873375" y="2481263"/>
          <p14:tracePt t="1342" x="2890838" y="2481263"/>
          <p14:tracePt t="1351" x="2916238" y="2481263"/>
          <p14:tracePt t="1358" x="2943225" y="2481263"/>
          <p14:tracePt t="1367" x="2978150" y="2481263"/>
          <p14:tracePt t="1374" x="2986088" y="2481263"/>
          <p14:tracePt t="1382" x="3021013" y="2481263"/>
          <p14:tracePt t="1391" x="3038475" y="2481263"/>
          <p14:tracePt t="1402" x="3057525" y="2471738"/>
          <p14:tracePt t="1407" x="3074988" y="2471738"/>
          <p14:tracePt t="1414" x="3082925" y="2471738"/>
          <p14:tracePt t="1424" x="3092450" y="2471738"/>
          <p14:tracePt t="1448" x="3100388" y="2471738"/>
          <p14:tracePt t="1463" x="3109913" y="2471738"/>
          <p14:tracePt t="1471" x="3127375" y="2471738"/>
          <p14:tracePt t="1486" x="3135313" y="2471738"/>
          <p14:tracePt t="1512" x="3144838" y="2471738"/>
          <p14:tracePt t="1537" x="3152775" y="2471738"/>
          <p14:tracePt t="1542" x="3162300" y="2471738"/>
          <p14:tracePt t="1562" x="3170238" y="2471738"/>
          <p14:tracePt t="1566" x="3179763" y="2471738"/>
          <p14:tracePt t="1575" x="3197225" y="2471738"/>
          <p14:tracePt t="1591" x="3205163" y="2471738"/>
          <p14:tracePt t="1598" x="3214688" y="2471738"/>
          <p14:tracePt t="1607" x="3232150" y="2471738"/>
          <p14:tracePt t="1614" x="3240088" y="2471738"/>
          <p14:tracePt t="1622" x="3257550" y="2471738"/>
          <p14:tracePt t="1630" x="3267075" y="2471738"/>
          <p14:tracePt t="1638" x="3275013" y="2471738"/>
          <p14:tracePt t="1646" x="3319463" y="2471738"/>
          <p14:tracePt t="1654" x="3327400" y="2471738"/>
          <p14:tracePt t="1662" x="3379788" y="2471738"/>
          <p14:tracePt t="1670" x="3397250" y="2471738"/>
          <p14:tracePt t="1679" x="3449638" y="2471738"/>
          <p14:tracePt t="1686" x="3484563" y="2471738"/>
          <p14:tracePt t="1695" x="3554413" y="2471738"/>
          <p14:tracePt t="1703" x="3633788" y="2471738"/>
          <p14:tracePt t="1710" x="3668713" y="2471738"/>
          <p14:tracePt t="1718" x="3738563" y="2471738"/>
          <p14:tracePt t="1727" x="3773488" y="2471738"/>
          <p14:tracePt t="1734" x="3843338" y="2471738"/>
          <p14:tracePt t="1742" x="3868738" y="2471738"/>
          <p14:tracePt t="1750" x="3921125" y="2471738"/>
          <p14:tracePt t="1758" x="3938588" y="2471738"/>
          <p14:tracePt t="1767" x="3990975" y="2471738"/>
          <p14:tracePt t="1774" x="4025900" y="2471738"/>
          <p14:tracePt t="1785" x="4043363" y="2471738"/>
          <p14:tracePt t="1791" x="4060825" y="2471738"/>
          <p14:tracePt t="1798" x="4070350" y="2471738"/>
          <p14:tracePt t="1806" x="4095750" y="2471738"/>
          <p14:tracePt t="1814" x="4105275" y="2471738"/>
          <p14:tracePt t="1822" x="4122738" y="2471738"/>
          <p14:tracePt t="1833" x="4130675" y="2471738"/>
          <p14:tracePt t="1838" x="4140200" y="2471738"/>
          <p14:tracePt t="1846" x="4175125" y="2471738"/>
          <p14:tracePt t="1855" x="4183063" y="2471738"/>
          <p14:tracePt t="1862" x="4210050" y="2471738"/>
          <p14:tracePt t="1870" x="4217988" y="2471738"/>
          <p14:tracePt t="1878" x="4235450" y="2471738"/>
          <p14:tracePt t="1886" x="4252913" y="2471738"/>
          <p14:tracePt t="1895" x="4262438" y="2471738"/>
          <p14:tracePt t="1902" x="4270375" y="2481263"/>
          <p14:tracePt t="1911" x="4279900" y="2481263"/>
          <p14:tracePt t="2080" x="4287838" y="2481263"/>
          <p14:tracePt t="2106" x="4297363" y="2481263"/>
          <p14:tracePt t="2119" x="4305300" y="2481263"/>
          <p14:tracePt t="2130" x="4314825" y="2481263"/>
          <p14:tracePt t="2142" x="4332288" y="2481263"/>
          <p14:tracePt t="2158" x="4340225" y="2481263"/>
          <p14:tracePt t="2166" x="4349750" y="2481263"/>
          <p14:tracePt t="2184" x="4357688" y="2481263"/>
          <p14:tracePt t="2256" x="4367213" y="2481263"/>
          <p14:tracePt t="2312" x="4375150" y="2481263"/>
          <p14:tracePt t="2321" x="4384675" y="2481263"/>
          <p14:tracePt t="2327" x="4402138" y="2481263"/>
          <p14:tracePt t="2335" x="4410075" y="2471738"/>
          <p14:tracePt t="2342" x="4419600" y="2471738"/>
          <p14:tracePt t="2350" x="4427538" y="2471738"/>
          <p14:tracePt t="2358" x="4437063" y="2471738"/>
          <p14:tracePt t="2367" x="4437063" y="2463800"/>
          <p14:tracePt t="2375" x="4445000" y="2463800"/>
          <p14:tracePt t="2383" x="4454525" y="2463800"/>
          <p14:tracePt t="2391" x="4471988" y="2454275"/>
          <p14:tracePt t="2398" x="4479925" y="2454275"/>
          <p14:tracePt t="2406" x="4489450" y="2454275"/>
          <p14:tracePt t="2415" x="4524375" y="2454275"/>
          <p14:tracePt t="2423" x="4532313" y="2454275"/>
          <p14:tracePt t="2431" x="4541838" y="2454275"/>
          <p14:tracePt t="2440" x="4549775" y="2446338"/>
          <p14:tracePt t="2450" x="4567238" y="2446338"/>
          <p14:tracePt t="2454" x="4584700" y="2446338"/>
          <p14:tracePt t="2464" x="4602163" y="2428875"/>
          <p14:tracePt t="2471" x="4629150" y="2428875"/>
          <p14:tracePt t="2478" x="4646613" y="2428875"/>
          <p14:tracePt t="2487" x="4672013" y="2428875"/>
          <p14:tracePt t="2494" x="4681538" y="2419350"/>
          <p14:tracePt t="2503" x="4716463" y="2419350"/>
          <p14:tracePt t="2511" x="4724400" y="2419350"/>
          <p14:tracePt t="2518" x="4741863" y="2419350"/>
          <p14:tracePt t="2527" x="4751388" y="2411413"/>
          <p14:tracePt t="2535" x="4786313" y="2411413"/>
          <p14:tracePt t="2543" x="4811713" y="2411413"/>
          <p14:tracePt t="2550" x="4821238" y="2411413"/>
          <p14:tracePt t="2558" x="4838700" y="2411413"/>
          <p14:tracePt t="2568" x="4856163" y="2411413"/>
          <p14:tracePt t="2576" x="4873625" y="2411413"/>
          <p14:tracePt t="2584" x="4881563" y="2411413"/>
          <p14:tracePt t="2590" x="4891088" y="2401888"/>
          <p14:tracePt t="2601" x="4899025" y="2401888"/>
          <p14:tracePt t="2606" x="4916488" y="2401888"/>
          <p14:tracePt t="2624" x="4926013" y="2401888"/>
          <p14:tracePt t="2638" x="4933950" y="2401888"/>
          <p14:tracePt t="2664" x="4943475" y="2401888"/>
          <p14:tracePt t="2728" x="4951413" y="2401888"/>
          <p14:tracePt t="2760" x="4960938" y="2401888"/>
          <p14:tracePt t="2776" x="4968875" y="2401888"/>
          <p14:tracePt t="2784" x="4986338" y="2401888"/>
          <p14:tracePt t="2791" x="4995863" y="2401888"/>
          <p14:tracePt t="2801" x="5003800" y="2401888"/>
          <p14:tracePt t="2809" x="5013325" y="2401888"/>
          <p14:tracePt t="2814" x="5030788" y="2401888"/>
          <p14:tracePt t="2822" x="5038725" y="2401888"/>
          <p14:tracePt t="2830" x="5091113" y="2401888"/>
          <p14:tracePt t="2838" x="5108575" y="2401888"/>
          <p14:tracePt t="2847" x="5178425" y="2401888"/>
          <p14:tracePt t="2855" x="5257800" y="2401888"/>
          <p14:tracePt t="2862" x="5275263" y="2401888"/>
          <p14:tracePt t="2871" x="5345113" y="2401888"/>
          <p14:tracePt t="2879" x="5380038" y="2401888"/>
          <p14:tracePt t="2906" x="5492750" y="2401888"/>
          <p14:tracePt t="2910" x="5502275" y="2401888"/>
          <p14:tracePt t="2918" x="5527675" y="2401888"/>
          <p14:tracePt t="2928" x="5537200" y="2401888"/>
          <p14:tracePt t="3024" x="5545138" y="2401888"/>
          <p14:tracePt t="3136" x="5554663" y="2401888"/>
          <p14:tracePt t="3408" x="5562600" y="2401888"/>
          <p14:tracePt t="3552" x="5572125" y="2401888"/>
          <p14:tracePt t="3561" x="5589588" y="2401888"/>
          <p14:tracePt t="3567" x="5597525" y="2401888"/>
          <p14:tracePt t="3575" x="5607050" y="2401888"/>
          <p14:tracePt t="3583" x="5614988" y="2401888"/>
          <p14:tracePt t="3590" x="5624513" y="2401888"/>
          <p14:tracePt t="3600" x="5659438" y="2401888"/>
          <p14:tracePt t="3607" x="5667375" y="2401888"/>
          <p14:tracePt t="3615" x="5684838" y="2401888"/>
          <p14:tracePt t="3622" x="5729288" y="2401888"/>
          <p14:tracePt t="3630" x="5746750" y="2401888"/>
          <p14:tracePt t="3638" x="5789613" y="2401888"/>
          <p14:tracePt t="3646" x="5799138" y="2401888"/>
          <p14:tracePt t="3654" x="5842000" y="2401888"/>
          <p14:tracePt t="3663" x="5851525" y="2401888"/>
          <p14:tracePt t="3671" x="5894388" y="2401888"/>
          <p14:tracePt t="3679" x="5911850" y="2401888"/>
          <p14:tracePt t="3686" x="5929313" y="2401888"/>
          <p14:tracePt t="3694" x="5956300" y="2401888"/>
          <p14:tracePt t="3702" x="5973763" y="2401888"/>
          <p14:tracePt t="3710" x="5981700" y="2401888"/>
          <p14:tracePt t="3719" x="5991225" y="2401888"/>
          <p14:tracePt t="3728" x="6016625" y="2401888"/>
          <p14:tracePt t="3735" x="6026150" y="2401888"/>
          <p14:tracePt t="3742" x="6043613" y="2401888"/>
          <p14:tracePt t="3751" x="6051550" y="2401888"/>
          <p14:tracePt t="3758" x="6069013" y="2401888"/>
          <p14:tracePt t="3767" x="6078538" y="2401888"/>
          <p14:tracePt t="3775" x="6086475" y="2401888"/>
          <p14:tracePt t="3785" x="6096000" y="2401888"/>
          <p14:tracePt t="3791" x="6105525" y="2401888"/>
          <p14:tracePt t="3801" x="6113463" y="2401888"/>
          <p14:tracePt t="3806" x="6122988" y="2401888"/>
          <p14:tracePt t="3814" x="6140450" y="2401888"/>
          <p14:tracePt t="3822" x="6148388" y="2401888"/>
          <p14:tracePt t="3831" x="6157913" y="2401888"/>
          <p14:tracePt t="3838" x="6192838" y="2401888"/>
          <p14:tracePt t="3848" x="6200775" y="2401888"/>
          <p14:tracePt t="3854" x="6235700" y="2401888"/>
          <p14:tracePt t="3862" x="6253163" y="2401888"/>
          <p14:tracePt t="3871" x="6305550" y="2401888"/>
          <p14:tracePt t="3878" x="6375400" y="2401888"/>
          <p14:tracePt t="3886" x="6384925" y="2401888"/>
          <p14:tracePt t="3895" x="6445250" y="2401888"/>
          <p14:tracePt t="3902" x="6489700" y="2401888"/>
          <p14:tracePt t="3911" x="6542088" y="2401888"/>
          <p14:tracePt t="3919" x="6577013" y="2401888"/>
          <p14:tracePt t="3926" x="6629400" y="2401888"/>
          <p14:tracePt t="3935" x="6646863" y="2401888"/>
          <p14:tracePt t="3942" x="6689725" y="2401888"/>
          <p14:tracePt t="3950" x="6724650" y="2401888"/>
          <p14:tracePt t="3959" x="6734175" y="2401888"/>
          <p14:tracePt t="3970" x="6742113" y="2401888"/>
          <p14:tracePt t="3975" x="6751638" y="2401888"/>
          <p14:tracePt t="4032" x="6759575" y="2401888"/>
          <p14:tracePt t="4048" x="6777038" y="2401888"/>
          <p14:tracePt t="4064" x="6786563" y="2411413"/>
          <p14:tracePt t="4072" x="6794500" y="2411413"/>
          <p14:tracePt t="4078" x="6804025" y="2411413"/>
          <p14:tracePt t="4086" x="6811963" y="2411413"/>
          <p14:tracePt t="4094" x="6838950" y="2411413"/>
          <p14:tracePt t="4102" x="6846888" y="2411413"/>
          <p14:tracePt t="4111" x="6864350" y="2411413"/>
          <p14:tracePt t="4119" x="6891338" y="2411413"/>
          <p14:tracePt t="4126" x="6926263" y="2428875"/>
          <p14:tracePt t="4134" x="6961188" y="2428875"/>
          <p14:tracePt t="4142" x="7004050" y="2428875"/>
          <p14:tracePt t="4150" x="7056438" y="2428875"/>
          <p14:tracePt t="4159" x="7073900" y="2428875"/>
          <p14:tracePt t="4167" x="7143750" y="2428875"/>
          <p14:tracePt t="4175" x="7178675" y="2428875"/>
          <p14:tracePt t="4184" x="7231063" y="2428875"/>
          <p14:tracePt t="4190" x="7275513" y="2428875"/>
          <p14:tracePt t="4198" x="7327900" y="2428875"/>
          <p14:tracePt t="4206" x="7380288" y="2428875"/>
          <p14:tracePt t="4214" x="7388225" y="2428875"/>
          <p14:tracePt t="4222" x="7405688" y="2428875"/>
          <p14:tracePt t="4230" x="7432675" y="2428875"/>
          <p14:tracePt t="4239" x="7450138" y="2428875"/>
          <p14:tracePt t="4246" x="7458075" y="2428875"/>
          <p14:tracePt t="4254" x="7475538" y="2428875"/>
          <p14:tracePt t="4262" x="7485063" y="2428875"/>
          <p14:tracePt t="4270" x="7493000" y="2428875"/>
          <p14:tracePt t="4278" x="7502525" y="2428875"/>
          <p14:tracePt t="4286" x="7510463" y="2428875"/>
          <p14:tracePt t="4305" x="7519988" y="2428875"/>
          <p14:tracePt t="4310" x="7527925" y="2428875"/>
          <p14:tracePt t="4319" x="7545388" y="2428875"/>
          <p14:tracePt t="4326" x="7562850" y="2428875"/>
          <p14:tracePt t="4335" x="7597775" y="2428875"/>
          <p14:tracePt t="4344" x="7607300" y="2428875"/>
          <p14:tracePt t="4351" x="7659688" y="2428875"/>
          <p14:tracePt t="4358" x="7677150" y="2428875"/>
          <p14:tracePt t="4367" x="7729538" y="2428875"/>
          <p14:tracePt t="4374" x="7754938" y="2428875"/>
          <p14:tracePt t="4385" x="7807325" y="2428875"/>
          <p14:tracePt t="4391" x="7859713" y="2428875"/>
          <p14:tracePt t="4400" x="7877175" y="2428875"/>
          <p14:tracePt t="4407" x="7921625" y="2428875"/>
          <p14:tracePt t="4419" x="7939088" y="2428875"/>
          <p14:tracePt t="4423" x="7964488" y="2428875"/>
          <p14:tracePt t="4430" x="7974013" y="2428875"/>
          <p14:tracePt t="4448" x="7981950" y="2428875"/>
          <p14:tracePt t="4464" x="7991475" y="2428875"/>
          <p14:tracePt t="4488" x="7999413" y="2436813"/>
          <p14:tracePt t="4503" x="8008938" y="2436813"/>
          <p14:tracePt t="4528" x="8016875" y="2436813"/>
          <p14:tracePt t="4544" x="8034338" y="2436813"/>
          <p14:tracePt t="4575" x="8043863" y="2436813"/>
          <p14:tracePt t="4582" x="8051800" y="2436813"/>
          <p14:tracePt t="4648" x="8061325" y="2436813"/>
          <p14:tracePt t="5088" x="8069263" y="2446338"/>
          <p14:tracePt t="5296" x="8078788" y="2446338"/>
          <p14:tracePt t="5312" x="8086725" y="2446338"/>
          <p14:tracePt t="5323" x="8104188" y="2446338"/>
          <p14:tracePt t="5326" x="8113713" y="2446338"/>
          <p14:tracePt t="5335" x="8131175" y="2454275"/>
          <p14:tracePt t="5345" x="8139113" y="2454275"/>
          <p14:tracePt t="5350" x="8201025" y="2454275"/>
          <p14:tracePt t="5359" x="8278813" y="2471738"/>
          <p14:tracePt t="5369" x="8313738" y="2471738"/>
          <p14:tracePt t="5374" x="8428038" y="2471738"/>
          <p14:tracePt t="5382" x="8462963" y="2471738"/>
          <p14:tracePt t="5390" x="8567738" y="2471738"/>
          <p14:tracePt t="5398" x="8602663" y="2471738"/>
          <p14:tracePt t="5406" x="8715375" y="2471738"/>
          <p14:tracePt t="5414" x="8812213" y="2471738"/>
          <p14:tracePt t="5422" x="8847138" y="2463800"/>
          <p14:tracePt t="5431" x="8899525" y="2454275"/>
          <p14:tracePt t="5439" x="8924925" y="2454275"/>
          <p14:tracePt t="5447" x="8942388" y="2454275"/>
          <p14:tracePt t="5454" x="8951913" y="2454275"/>
          <p14:tracePt t="5495" x="8951913" y="2446338"/>
          <p14:tracePt t="5752" x="8959850" y="2446338"/>
          <p14:tracePt t="5767" x="8977313" y="2446338"/>
          <p14:tracePt t="5781" x="8986838" y="2446338"/>
          <p14:tracePt t="5783" x="9004300" y="2446338"/>
          <p14:tracePt t="5790" x="9039225" y="2446338"/>
          <p14:tracePt t="5800" x="9099550" y="2446338"/>
          <p14:tracePt t="5806" x="9134475" y="2446338"/>
          <p14:tracePt t="5814" x="9205913" y="2463800"/>
          <p14:tracePt t="5822" x="9240838" y="2463800"/>
          <p14:tracePt t="5831" x="9328150" y="2463800"/>
          <p14:tracePt t="5838" x="9371013" y="2463800"/>
          <p14:tracePt t="5846" x="9458325" y="2463800"/>
          <p14:tracePt t="5854" x="9475788" y="2463800"/>
          <p14:tracePt t="5863" x="9545638" y="2463800"/>
          <p14:tracePt t="5870" x="9625013" y="2463800"/>
          <p14:tracePt t="5878" x="9642475" y="2463800"/>
          <p14:tracePt t="5886" x="9694863" y="2463800"/>
          <p14:tracePt t="5894" x="9720263" y="2463800"/>
          <p14:tracePt t="5902" x="9772650" y="2463800"/>
          <p14:tracePt t="5911" x="9790113" y="2463800"/>
          <p14:tracePt t="5918" x="9859963" y="2463800"/>
          <p14:tracePt t="5927" x="9912350" y="2463800"/>
          <p14:tracePt t="5934" x="9947275" y="2463800"/>
          <p14:tracePt t="5943" x="9999663" y="2463800"/>
          <p14:tracePt t="5951" x="10026650" y="2463800"/>
          <p14:tracePt t="5958" x="10061575" y="2463800"/>
          <p14:tracePt t="5967" x="10069513" y="2463800"/>
          <p14:tracePt t="5974" x="10096500" y="2463800"/>
          <p14:tracePt t="5985" x="10104438" y="2463800"/>
          <p14:tracePt t="6240" x="10096500" y="2463800"/>
          <p14:tracePt t="6249" x="10086975" y="2463800"/>
          <p14:tracePt t="6256" x="10061575" y="2463800"/>
          <p14:tracePt t="6262" x="10044113" y="2463800"/>
          <p14:tracePt t="6270" x="9991725" y="2463800"/>
          <p14:tracePt t="6281" x="9947275" y="2463800"/>
          <p14:tracePt t="6286" x="9859963" y="2463800"/>
          <p14:tracePt t="6294" x="9825038" y="2463800"/>
          <p14:tracePt t="6303" x="9677400" y="2463800"/>
          <p14:tracePt t="6310" x="9493250" y="2463800"/>
          <p14:tracePt t="6319" x="9398000" y="2463800"/>
          <p14:tracePt t="6327" x="9170988" y="2463800"/>
          <p14:tracePt t="6334" x="9074150" y="2463800"/>
          <p14:tracePt t="6343" x="8759825" y="2463800"/>
          <p14:tracePt t="6351" x="8662988" y="2463800"/>
          <p14:tracePt t="6358" x="8305800" y="2463800"/>
          <p14:tracePt t="6367" x="8166100" y="2463800"/>
          <p14:tracePt t="6375" x="7851775" y="2463800"/>
          <p14:tracePt t="6383" x="7519988" y="2463800"/>
          <p14:tracePt t="6390" x="7380288" y="2463800"/>
          <p14:tracePt t="6399" x="7021513" y="2463800"/>
          <p14:tracePt t="6406" x="6908800" y="2463800"/>
          <p14:tracePt t="6416" x="6559550" y="2463800"/>
          <p14:tracePt t="6423" x="6437313" y="2463800"/>
          <p14:tracePt t="6431" x="6157913" y="2463800"/>
          <p14:tracePt t="6438" x="5772150" y="2463800"/>
          <p14:tracePt t="6446" x="5676900" y="2463800"/>
          <p14:tracePt t="6455" x="5397500" y="2463800"/>
          <p14:tracePt t="6463" x="5275263" y="2463800"/>
          <p14:tracePt t="6470" x="5013325" y="2506663"/>
          <p14:tracePt t="6479" x="4899025" y="2524125"/>
          <p14:tracePt t="6486" x="4637088" y="2541588"/>
          <p14:tracePt t="6494" x="4524375" y="2559050"/>
          <p14:tracePt t="6502" x="4262438" y="2593975"/>
          <p14:tracePt t="6512" x="3990975" y="2638425"/>
          <p14:tracePt t="6518" x="3851275" y="2638425"/>
          <p14:tracePt t="6527" x="3616325" y="2655888"/>
          <p14:tracePt t="6534" x="3519488" y="2655888"/>
          <p14:tracePt t="6542" x="3292475" y="2655888"/>
          <p14:tracePt t="6550" x="3214688" y="2673350"/>
          <p14:tracePt t="6558" x="3048000" y="2690813"/>
          <p14:tracePt t="6567" x="2925763" y="2725738"/>
          <p14:tracePt t="6575" x="2873375" y="2725738"/>
          <p14:tracePt t="6582" x="2820988" y="2743200"/>
          <p14:tracePt t="6590" x="2803525" y="2752725"/>
          <p14:tracePt t="6599" x="2759075" y="2752725"/>
          <p14:tracePt t="6606" x="2741613" y="2752725"/>
          <p14:tracePt t="6614" x="2716213" y="2752725"/>
          <p14:tracePt t="6622" x="2689225" y="2760663"/>
          <p14:tracePt t="6630" x="2681288" y="2760663"/>
          <p14:tracePt t="6639" x="2663825" y="2760663"/>
          <p14:tracePt t="6649" x="2654300" y="2760663"/>
          <p14:tracePt t="6654" x="2628900" y="2778125"/>
          <p14:tracePt t="6663" x="2619375" y="2778125"/>
          <p14:tracePt t="6670" x="2601913" y="2778125"/>
          <p14:tracePt t="6678" x="2576513" y="2778125"/>
          <p14:tracePt t="6687" x="2524125" y="2778125"/>
          <p14:tracePt t="6695" x="2471738" y="2778125"/>
          <p14:tracePt t="6702" x="2454275" y="2778125"/>
          <p14:tracePt t="6712" x="2401888" y="2778125"/>
          <p14:tracePt t="6718" x="2374900" y="2778125"/>
          <p14:tracePt t="6726" x="2339975" y="2778125"/>
          <p14:tracePt t="6734" x="2314575" y="2778125"/>
          <p14:tracePt t="6742" x="2297113" y="2778125"/>
          <p14:tracePt t="6800" x="2305050" y="2778125"/>
          <p14:tracePt t="6808" x="2314575" y="2778125"/>
          <p14:tracePt t="6825" x="2322513" y="2778125"/>
          <p14:tracePt t="6831" x="2332038" y="2778125"/>
          <p14:tracePt t="6838" x="2357438" y="2778125"/>
          <p14:tracePt t="6847" x="2366963" y="2778125"/>
          <p14:tracePt t="6855" x="2374900" y="2778125"/>
          <p14:tracePt t="6863" x="2384425" y="2778125"/>
          <p14:tracePt t="6870" x="2419350" y="2778125"/>
          <p14:tracePt t="6878" x="2471738" y="2778125"/>
          <p14:tracePt t="6887" x="2479675" y="2778125"/>
          <p14:tracePt t="6902" x="2549525" y="2778125"/>
          <p14:tracePt t="6911" x="2601913" y="2778125"/>
          <p14:tracePt t="6919" x="2619375" y="2778125"/>
          <p14:tracePt t="6927" x="2654300" y="2787650"/>
          <p14:tracePt t="6936" x="2671763" y="2787650"/>
          <p14:tracePt t="6944" x="2689225" y="2787650"/>
          <p14:tracePt t="6952" x="2716213" y="2787650"/>
          <p14:tracePt t="6958" x="2724150" y="2787650"/>
          <p14:tracePt t="6967" x="2741613" y="2787650"/>
          <p14:tracePt t="6975" x="2751138" y="2787650"/>
          <p14:tracePt t="6984" x="2803525" y="2787650"/>
          <p14:tracePt t="6991" x="2811463" y="2787650"/>
          <p14:tracePt t="7000" x="2855913" y="2787650"/>
          <p14:tracePt t="7006" x="2890838" y="2770188"/>
          <p14:tracePt t="7016" x="2916238" y="2770188"/>
          <p14:tracePt t="7022" x="2968625" y="2770188"/>
          <p14:tracePt t="7031" x="2978150" y="2760663"/>
          <p14:tracePt t="7040" x="3021013" y="2760663"/>
          <p14:tracePt t="7046" x="3038475" y="2752725"/>
          <p14:tracePt t="7054" x="3065463" y="2752725"/>
          <p14:tracePt t="7062" x="3082925" y="2752725"/>
          <p14:tracePt t="7071" x="3100388" y="2752725"/>
          <p14:tracePt t="7080" x="3127375" y="2752725"/>
          <p14:tracePt t="7086" x="3135313" y="2752725"/>
          <p14:tracePt t="7095" x="3152775" y="2752725"/>
          <p14:tracePt t="7104" x="3162300" y="2752725"/>
          <p14:tracePt t="7110" x="3170238" y="2752725"/>
          <p14:tracePt t="7119" x="3179763" y="2752725"/>
          <p14:tracePt t="7127" x="3197225" y="2752725"/>
          <p14:tracePt t="7134" x="3214688" y="2752725"/>
          <p14:tracePt t="7144" x="3222625" y="2752725"/>
          <p14:tracePt t="7152" x="3249613" y="2752725"/>
          <p14:tracePt t="7158" x="3267075" y="2752725"/>
          <p14:tracePt t="7167" x="3302000" y="2752725"/>
          <p14:tracePt t="7175" x="3319463" y="2752725"/>
          <p14:tracePt t="7184" x="3362325" y="2752725"/>
          <p14:tracePt t="7190" x="3379788" y="2752725"/>
          <p14:tracePt t="7198" x="3432175" y="2752725"/>
          <p14:tracePt t="7207" x="3502025" y="2752725"/>
          <p14:tracePt t="7216" x="3529013" y="2752725"/>
          <p14:tracePt t="7223" x="3598863" y="2752725"/>
          <p14:tracePt t="7231" x="3616325" y="2752725"/>
          <p14:tracePt t="7238" x="3711575" y="2752725"/>
          <p14:tracePt t="7248" x="3729038" y="2752725"/>
          <p14:tracePt t="7254" x="3781425" y="2752725"/>
          <p14:tracePt t="7264" x="3833813" y="2733675"/>
          <p14:tracePt t="7272" x="3860800" y="2733675"/>
          <p14:tracePt t="7278" x="3895725" y="2733675"/>
          <p14:tracePt t="7286" x="3903663" y="2733675"/>
          <p14:tracePt t="7294" x="3938588" y="2733675"/>
          <p14:tracePt t="7302" x="3948113" y="2733675"/>
          <p14:tracePt t="7311" x="3973513" y="2725738"/>
          <p14:tracePt t="7319" x="3990975" y="2725738"/>
          <p14:tracePt t="7326" x="4017963" y="2725738"/>
          <p14:tracePt t="7334" x="4052888" y="2716213"/>
          <p14:tracePt t="7343" x="4060825" y="2716213"/>
          <p14:tracePt t="7352" x="4095750" y="2716213"/>
          <p14:tracePt t="7360" x="4105275" y="2716213"/>
          <p14:tracePt t="7370" x="4130675" y="2716213"/>
          <p14:tracePt t="7374" x="4140200" y="2708275"/>
          <p14:tracePt t="7383" x="4157663" y="2708275"/>
          <p14:tracePt t="7390" x="4165600" y="2708275"/>
          <p14:tracePt t="7400" x="4183063" y="2708275"/>
          <p14:tracePt t="7407" x="4192588" y="2708275"/>
          <p14:tracePt t="7415" x="4200525" y="2708275"/>
          <p14:tracePt t="7422" x="4210050" y="2708275"/>
          <p14:tracePt t="7431" x="4217988" y="2708275"/>
          <p14:tracePt t="7438" x="4227513" y="2708275"/>
          <p14:tracePt t="7448" x="4235450" y="2708275"/>
          <p14:tracePt t="7456" x="4252913" y="2708275"/>
          <p14:tracePt t="7462" x="4262438" y="2708275"/>
          <p14:tracePt t="7470" x="4279900" y="2708275"/>
          <p14:tracePt t="7480" x="4305300" y="2708275"/>
          <p14:tracePt t="7486" x="4314825" y="2708275"/>
          <p14:tracePt t="7494" x="4349750" y="2690813"/>
          <p14:tracePt t="7502" x="4357688" y="2690813"/>
          <p14:tracePt t="7510" x="4375150" y="2690813"/>
          <p14:tracePt t="7518" x="4402138" y="2690813"/>
          <p14:tracePt t="7526" x="4410075" y="2690813"/>
          <p14:tracePt t="7534" x="4427538" y="2690813"/>
          <p14:tracePt t="7543" x="4437063" y="2690813"/>
          <p14:tracePt t="7550" x="4454525" y="2690813"/>
          <p14:tracePt t="7558" x="4462463" y="2690813"/>
          <p14:tracePt t="7567" x="4471988" y="2690813"/>
          <p14:tracePt t="7574" x="4489450" y="2690813"/>
          <p14:tracePt t="7592" x="4497388" y="2690813"/>
          <p14:tracePt t="7599" x="4514850" y="2690813"/>
          <p14:tracePt t="7607" x="4532313" y="2690813"/>
          <p14:tracePt t="7616" x="4541838" y="2690813"/>
          <p14:tracePt t="7622" x="4549775" y="2690813"/>
          <p14:tracePt t="7631" x="4559300" y="2690813"/>
          <p14:tracePt t="7640" x="4584700" y="2690813"/>
          <p14:tracePt t="7646" x="4594225" y="2690813"/>
          <p14:tracePt t="7654" x="4602163" y="2690813"/>
          <p14:tracePt t="7670" x="4611688" y="2690813"/>
          <p14:tracePt t="7678" x="4611688" y="2681288"/>
          <p14:tracePt t="8496" x="4611688" y="2690813"/>
          <p14:tracePt t="8504" x="4602163" y="2690813"/>
          <p14:tracePt t="8511" x="4594225" y="2690813"/>
          <p14:tracePt t="8518" x="4567238" y="2716213"/>
          <p14:tracePt t="8526" x="4559300" y="2716213"/>
          <p14:tracePt t="8537" x="4514850" y="2725738"/>
          <p14:tracePt t="8543" x="4506913" y="2743200"/>
          <p14:tracePt t="8550" x="4437063" y="2760663"/>
          <p14:tracePt t="8559" x="4384675" y="2795588"/>
          <p14:tracePt t="8567" x="4340225" y="2805113"/>
          <p14:tracePt t="8574" x="4270375" y="2822575"/>
          <p14:tracePt t="8582" x="4235450" y="2822575"/>
          <p14:tracePt t="8590" x="4140200" y="2847975"/>
          <p14:tracePt t="8599" x="4122738" y="2865438"/>
          <p14:tracePt t="8606" x="4025900" y="2874963"/>
          <p14:tracePt t="8614" x="3948113" y="2892425"/>
          <p14:tracePt t="8622" x="3913188" y="2892425"/>
          <p14:tracePt t="8630" x="3825875" y="2909888"/>
          <p14:tracePt t="8639" x="3781425" y="2917825"/>
          <p14:tracePt t="8646" x="3694113" y="2917825"/>
          <p14:tracePt t="8654" x="3659188" y="2935288"/>
          <p14:tracePt t="8662" x="3571875" y="2952750"/>
          <p14:tracePt t="8670" x="3529013" y="2952750"/>
          <p14:tracePt t="8679" x="3459163" y="2962275"/>
          <p14:tracePt t="8686" x="3344863" y="2962275"/>
          <p14:tracePt t="8695" x="3319463" y="2962275"/>
          <p14:tracePt t="8702" x="3249613" y="2979738"/>
          <p14:tracePt t="8710" x="3222625" y="2979738"/>
          <p14:tracePt t="8718" x="3170238" y="2979738"/>
          <p14:tracePt t="8726" x="3152775" y="2979738"/>
          <p14:tracePt t="8734" x="3127375" y="2979738"/>
          <p14:tracePt t="8743" x="3092450" y="2979738"/>
          <p14:tracePt t="8752" x="3082925" y="2979738"/>
          <p14:tracePt t="8758" x="3057525" y="2979738"/>
          <p14:tracePt t="8768" x="3048000" y="2979738"/>
          <p14:tracePt t="8774" x="3038475" y="2979738"/>
          <p14:tracePt t="8783" x="3030538" y="2979738"/>
          <p14:tracePt t="8790" x="3021013" y="2979738"/>
          <p14:tracePt t="8798" x="3013075" y="2979738"/>
          <p14:tracePt t="8806" x="3003550" y="2979738"/>
          <p14:tracePt t="8814" x="2978150" y="2979738"/>
          <p14:tracePt t="8822" x="2968625" y="2979738"/>
          <p14:tracePt t="8831" x="2960688" y="2979738"/>
          <p14:tracePt t="8838" x="2933700" y="2979738"/>
          <p14:tracePt t="8846" x="2916238" y="2979738"/>
          <p14:tracePt t="8854" x="2908300" y="2979738"/>
          <p14:tracePt t="8862" x="2873375" y="2979738"/>
          <p14:tracePt t="8870" x="2838450" y="2979738"/>
          <p14:tracePt t="8879" x="2828925" y="2979738"/>
          <p14:tracePt t="8886" x="2803525" y="2979738"/>
          <p14:tracePt t="8894" x="2794000" y="2979738"/>
          <p14:tracePt t="8902" x="2776538" y="2979738"/>
          <p14:tracePt t="8910" x="2759075" y="2979738"/>
          <p14:tracePt t="8918" x="2751138" y="2979738"/>
          <p14:tracePt t="8926" x="2733675" y="2979738"/>
          <p14:tracePt t="8943" x="2724150" y="2979738"/>
          <p14:tracePt t="8952" x="2716213" y="2979738"/>
          <p14:tracePt t="9008" x="2698750" y="2979738"/>
          <p14:tracePt t="9128" x="2706688" y="2979738"/>
          <p14:tracePt t="9144" x="2716213" y="2987675"/>
          <p14:tracePt t="9152" x="2724150" y="2987675"/>
          <p14:tracePt t="9158" x="2733675" y="2987675"/>
          <p14:tracePt t="9166" x="2741613" y="2987675"/>
          <p14:tracePt t="9174" x="2751138" y="2987675"/>
          <p14:tracePt t="9182" x="2776538" y="2987675"/>
          <p14:tracePt t="9190" x="2828925" y="2987675"/>
          <p14:tracePt t="9199" x="2898775" y="2987675"/>
          <p14:tracePt t="9206" x="2933700" y="2987675"/>
          <p14:tracePt t="9215" x="3003550" y="2987675"/>
          <p14:tracePt t="9222" x="3038475" y="2987675"/>
          <p14:tracePt t="9231" x="3109913" y="2987675"/>
          <p14:tracePt t="9239" x="3144838" y="2987675"/>
          <p14:tracePt t="9248" x="3187700" y="2987675"/>
          <p14:tracePt t="9254" x="3222625" y="2987675"/>
          <p14:tracePt t="9264" x="3232150" y="2987675"/>
          <p14:tracePt t="9272" x="3249613" y="2987675"/>
          <p14:tracePt t="9278" x="3267075" y="2987675"/>
          <p14:tracePt t="9287" x="3275013" y="2987675"/>
          <p14:tracePt t="9294" x="3284538" y="2987675"/>
          <p14:tracePt t="9303" x="3302000" y="2987675"/>
          <p14:tracePt t="9311" x="3309938" y="2987675"/>
          <p14:tracePt t="9319" x="3327400" y="2987675"/>
          <p14:tracePt t="9326" x="3344863" y="2987675"/>
          <p14:tracePt t="9334" x="3371850" y="2987675"/>
          <p14:tracePt t="9343" x="3379788" y="2987675"/>
          <p14:tracePt t="9350" x="3389313" y="2987675"/>
          <p14:tracePt t="9359" x="3406775" y="2987675"/>
          <p14:tracePt t="9367" x="3414713" y="2987675"/>
          <p14:tracePt t="9375" x="3441700" y="2987675"/>
          <p14:tracePt t="9383" x="3459163" y="2987675"/>
          <p14:tracePt t="9390" x="3476625" y="2987675"/>
          <p14:tracePt t="9401" x="3484563" y="2987675"/>
          <p14:tracePt t="9424" x="3494088" y="2987675"/>
          <p14:tracePt t="9440" x="3502025" y="2987675"/>
          <p14:tracePt t="9449" x="3511550" y="2987675"/>
          <p14:tracePt t="9454" x="3519488" y="2987675"/>
          <p14:tracePt t="9465" x="3529013" y="2987675"/>
          <p14:tracePt t="9470" x="3554413" y="2987675"/>
          <p14:tracePt t="9478" x="3563938" y="2987675"/>
          <p14:tracePt t="9487" x="3598863" y="2987675"/>
          <p14:tracePt t="9495" x="3606800" y="2987675"/>
          <p14:tracePt t="9502" x="3641725" y="2997200"/>
          <p14:tracePt t="9512" x="3676650" y="2997200"/>
          <p14:tracePt t="9518" x="3686175" y="2997200"/>
          <p14:tracePt t="9526" x="3738563" y="3014663"/>
          <p14:tracePt t="9534" x="3746500" y="3014663"/>
          <p14:tracePt t="9544" x="3781425" y="3014663"/>
          <p14:tracePt t="9554" x="3798888" y="3014663"/>
          <p14:tracePt t="9558" x="3825875" y="3014663"/>
          <p14:tracePt t="9566" x="3843338" y="3014663"/>
          <p14:tracePt t="9575" x="3851275" y="3014663"/>
          <p14:tracePt t="9582" x="3860800" y="3014663"/>
          <p14:tracePt t="9590" x="3878263" y="3014663"/>
          <p14:tracePt t="9600" x="3886200" y="3014663"/>
          <p14:tracePt t="9848" x="3895725" y="3014663"/>
          <p14:tracePt t="10256" x="3903663" y="3014663"/>
          <p14:tracePt t="10265" x="3913188" y="3014663"/>
          <p14:tracePt t="10271" x="3921125" y="3014663"/>
          <p14:tracePt t="10278" x="3948113" y="3014663"/>
          <p14:tracePt t="10286" x="3956050" y="3014663"/>
          <p14:tracePt t="10296" x="3973513" y="3005138"/>
          <p14:tracePt t="10302" x="4000500" y="3005138"/>
          <p14:tracePt t="10312" x="4035425" y="3005138"/>
          <p14:tracePt t="10319" x="4060825" y="3005138"/>
          <p14:tracePt t="10326" x="4113213" y="3005138"/>
          <p14:tracePt t="10337" x="4165600" y="3005138"/>
          <p14:tracePt t="10345" x="4183063" y="3005138"/>
          <p14:tracePt t="10350" x="4235450" y="3005138"/>
          <p14:tracePt t="10358" x="4262438" y="3005138"/>
          <p14:tracePt t="10366" x="4314825" y="3005138"/>
          <p14:tracePt t="10374" x="4349750" y="3005138"/>
          <p14:tracePt t="10384" x="4437063" y="3005138"/>
          <p14:tracePt t="10390" x="4462463" y="3005138"/>
          <p14:tracePt t="10400" x="4532313" y="3005138"/>
          <p14:tracePt t="10406" x="4602163" y="3005138"/>
          <p14:tracePt t="10415" x="4629150" y="3005138"/>
          <p14:tracePt t="10423" x="4681538" y="3005138"/>
          <p14:tracePt t="10431" x="4689475" y="3005138"/>
          <p14:tracePt t="10438" x="4733925" y="3005138"/>
          <p14:tracePt t="10448" x="4741863" y="2997200"/>
          <p14:tracePt t="10454" x="4776788" y="2997200"/>
          <p14:tracePt t="10464" x="4803775" y="2987675"/>
          <p14:tracePt t="10471" x="4811713" y="2987675"/>
          <p14:tracePt t="10478" x="4821238" y="2987675"/>
          <p14:tracePt t="10495" x="4829175" y="2987675"/>
          <p14:tracePt t="10503" x="4838700" y="2987675"/>
          <p14:tracePt t="10511" x="4846638" y="2987675"/>
          <p14:tracePt t="10518" x="4856163" y="2987675"/>
          <p14:tracePt t="10527" x="4873625" y="2979738"/>
          <p14:tracePt t="10539" x="4881563" y="2979738"/>
          <p14:tracePt t="10543" x="4891088" y="2979738"/>
          <p14:tracePt t="10550" x="4899025" y="2979738"/>
          <p14:tracePt t="10559" x="4908550" y="2979738"/>
          <p14:tracePt t="10568" x="4916488" y="2979738"/>
          <p14:tracePt t="10574" x="4926013" y="2979738"/>
          <p14:tracePt t="10587" x="4951413" y="2979738"/>
          <p14:tracePt t="10590" x="4978400" y="2979738"/>
          <p14:tracePt t="10598" x="4986338" y="2979738"/>
          <p14:tracePt t="10607" x="4995863" y="2987675"/>
          <p14:tracePt t="10614" x="5003800" y="2987675"/>
          <p14:tracePt t="10622" x="5021263" y="2987675"/>
          <p14:tracePt t="10630" x="5030788" y="2987675"/>
          <p14:tracePt t="10638" x="5048250" y="2987675"/>
          <p14:tracePt t="10647" x="5056188" y="2997200"/>
          <p14:tracePt t="10655" x="5073650" y="2997200"/>
          <p14:tracePt t="10662" x="5108575" y="2997200"/>
          <p14:tracePt t="10672" x="5126038" y="2997200"/>
          <p14:tracePt t="10678" x="5170488" y="3014663"/>
          <p14:tracePt t="10687" x="5195888" y="3014663"/>
          <p14:tracePt t="10695" x="5240338" y="3014663"/>
          <p14:tracePt t="10705" x="5265738" y="3014663"/>
          <p14:tracePt t="10711" x="5318125" y="3014663"/>
          <p14:tracePt t="10720" x="5370513" y="3014663"/>
          <p14:tracePt t="10726" x="5397500" y="3014663"/>
          <p14:tracePt t="10734" x="5467350" y="3014663"/>
          <p14:tracePt t="10743" x="5484813" y="3014663"/>
          <p14:tracePt t="10753" x="5537200" y="3014663"/>
          <p14:tracePt t="10759" x="5562600" y="3014663"/>
          <p14:tracePt t="10766" x="5614988" y="3014663"/>
          <p14:tracePt t="10775" x="5632450" y="3014663"/>
          <p14:tracePt t="10783" x="5667375" y="3014663"/>
          <p14:tracePt t="10790" x="5711825" y="3014663"/>
          <p14:tracePt t="10799" x="5719763" y="3014663"/>
          <p14:tracePt t="10809" x="5737225" y="3022600"/>
          <p14:tracePt t="10814" x="5754688" y="3022600"/>
          <p14:tracePt t="10822" x="5772150" y="3022600"/>
          <p14:tracePt t="10830" x="5781675" y="3022600"/>
          <p14:tracePt t="10839" x="5789613" y="3022600"/>
          <p14:tracePt t="10858" x="5799138" y="3032125"/>
          <p14:tracePt t="10862" x="5807075" y="3032125"/>
          <p14:tracePt t="10883" x="5824538" y="3032125"/>
          <p14:tracePt t="10886" x="5834063" y="3032125"/>
          <p14:tracePt t="10904" x="5842000" y="3032125"/>
          <p14:tracePt t="10920" x="5851525" y="3032125"/>
          <p14:tracePt t="10930" x="5859463" y="3032125"/>
          <p14:tracePt t="10943" x="5868988" y="3032125"/>
          <p14:tracePt t="10951" x="5876925" y="3032125"/>
          <p14:tracePt t="10991" x="5894388" y="3032125"/>
          <p14:tracePt t="11024" x="5903913" y="3032125"/>
          <p14:tracePt t="11040" x="5911850" y="3032125"/>
          <p14:tracePt t="11054" x="5921375" y="3032125"/>
          <p14:tracePt t="11070" x="5929313" y="3032125"/>
          <p14:tracePt t="11079" x="5938838" y="3032125"/>
          <p14:tracePt t="11095" x="5946775" y="3032125"/>
          <p14:tracePt t="11121" x="5964238" y="3032125"/>
          <p14:tracePt t="11146" x="5964238" y="3022600"/>
          <p14:tracePt t="11224" x="5973763" y="3022600"/>
          <p14:tracePt t="11272" x="5981700" y="3022600"/>
          <p14:tracePt t="11312" x="5991225" y="3022600"/>
          <p14:tracePt t="11339" x="5999163" y="3022600"/>
          <p14:tracePt t="11343" x="6008688" y="3022600"/>
          <p14:tracePt t="11361" x="6016625" y="3022600"/>
          <p14:tracePt t="11367" x="6034088" y="3022600"/>
          <p14:tracePt t="11374" x="6051550" y="3005138"/>
          <p14:tracePt t="11384" x="6061075" y="3005138"/>
          <p14:tracePt t="11390" x="6096000" y="3005138"/>
          <p14:tracePt t="11399" x="6105525" y="3005138"/>
          <p14:tracePt t="11406" x="6130925" y="2997200"/>
          <p14:tracePt t="11414" x="6165850" y="2997200"/>
          <p14:tracePt t="11422" x="6175375" y="2987675"/>
          <p14:tracePt t="11430" x="6210300" y="2987675"/>
          <p14:tracePt t="11439" x="6218238" y="2987675"/>
          <p14:tracePt t="11448" x="6253163" y="2979738"/>
          <p14:tracePt t="11455" x="6262688" y="2979738"/>
          <p14:tracePt t="11462" x="6297613" y="2962275"/>
          <p14:tracePt t="11470" x="6305550" y="2962275"/>
          <p14:tracePt t="11478" x="6340475" y="2962275"/>
          <p14:tracePt t="11486" x="6375400" y="2962275"/>
          <p14:tracePt t="11495" x="6402388" y="2952750"/>
          <p14:tracePt t="11503" x="6437313" y="2952750"/>
          <p14:tracePt t="11510" x="6462713" y="2952750"/>
          <p14:tracePt t="11518" x="6515100" y="2952750"/>
          <p14:tracePt t="11526" x="6524625" y="2952750"/>
          <p14:tracePt t="11534" x="6559550" y="2952750"/>
          <p14:tracePt t="11543" x="6594475" y="2952750"/>
          <p14:tracePt t="11552" x="6602413" y="2952750"/>
          <p14:tracePt t="11558" x="6629400" y="2952750"/>
          <p14:tracePt t="11567" x="6637338" y="2952750"/>
          <p14:tracePt t="11584" x="6646863" y="2952750"/>
          <p14:tracePt t="11632" x="6654800" y="2952750"/>
          <p14:tracePt t="11639" x="6664325" y="2952750"/>
          <p14:tracePt t="11665" x="6672263" y="2952750"/>
          <p14:tracePt t="11696" x="6681788" y="2952750"/>
          <p14:tracePt t="11712" x="6699250" y="2952750"/>
          <p14:tracePt t="11728" x="6707188" y="2952750"/>
          <p14:tracePt t="11751" x="6716713" y="2952750"/>
          <p14:tracePt t="11848" x="6724650" y="2952750"/>
          <p14:tracePt t="11876" x="6734175" y="2952750"/>
          <p14:tracePt t="11886" x="6742113" y="2952750"/>
          <p14:tracePt t="11912" x="6751638" y="2952750"/>
          <p14:tracePt t="11936" x="6769100" y="2952750"/>
          <p14:tracePt t="11951" x="6777038" y="2952750"/>
          <p14:tracePt t="11968" x="6786563" y="2952750"/>
          <p14:tracePt t="11975" x="6794500" y="2952750"/>
          <p14:tracePt t="12000" x="6804025" y="2952750"/>
          <p14:tracePt t="12027" x="6811963" y="2952750"/>
          <p14:tracePt t="12038" x="6821488" y="2952750"/>
          <p14:tracePt t="12055" x="6829425" y="2952750"/>
          <p14:tracePt t="12063" x="6846888" y="2952750"/>
          <p14:tracePt t="12072" x="6856413" y="2952750"/>
          <p14:tracePt t="12078" x="6864350" y="2952750"/>
          <p14:tracePt t="12097" x="6873875" y="2952750"/>
          <p14:tracePt t="12102" x="6881813" y="2952750"/>
          <p14:tracePt t="12110" x="6891338" y="2952750"/>
          <p14:tracePt t="12118" x="6899275" y="2952750"/>
          <p14:tracePt t="12126" x="6926263" y="2952750"/>
          <p14:tracePt t="12134" x="6934200" y="2952750"/>
          <p14:tracePt t="12142" x="6943725" y="2952750"/>
          <p14:tracePt t="12151" x="6951663" y="2952750"/>
          <p14:tracePt t="12158" x="6986588" y="2952750"/>
          <p14:tracePt t="12166" x="7013575" y="2952750"/>
          <p14:tracePt t="12174" x="7048500" y="2952750"/>
          <p14:tracePt t="12192" x="7135813" y="2952750"/>
          <p14:tracePt t="12201" x="7205663" y="2952750"/>
          <p14:tracePt t="12207" x="7231063" y="2952750"/>
          <p14:tracePt t="12215" x="7300913" y="2952750"/>
          <p14:tracePt t="12223" x="7318375" y="2952750"/>
          <p14:tracePt t="12231" x="7388225" y="2952750"/>
          <p14:tracePt t="12238" x="7440613" y="2952750"/>
          <p14:tracePt t="12247" x="7467600" y="2952750"/>
          <p14:tracePt t="12254" x="7502525" y="2952750"/>
          <p14:tracePt t="12263" x="7510463" y="2952750"/>
          <p14:tracePt t="12271" x="7545388" y="2952750"/>
          <p14:tracePt t="12279" x="7554913" y="2952750"/>
          <p14:tracePt t="12286" x="7580313" y="2952750"/>
          <p14:tracePt t="12295" x="7589838" y="2952750"/>
          <p14:tracePt t="12367" x="7597775" y="2952750"/>
          <p14:tracePt t="12392" x="7607300" y="2952750"/>
          <p14:tracePt t="12406" x="7615238" y="2952750"/>
          <p14:tracePt t="12414" x="7624763" y="2962275"/>
          <p14:tracePt t="12422" x="7632700" y="2962275"/>
          <p14:tracePt t="12430" x="7650163" y="2962275"/>
          <p14:tracePt t="12438" x="7667625" y="2962275"/>
          <p14:tracePt t="12447" x="7677150" y="2962275"/>
          <p14:tracePt t="12454" x="7712075" y="2979738"/>
          <p14:tracePt t="12462" x="7737475" y="2979738"/>
          <p14:tracePt t="12470" x="7789863" y="2979738"/>
          <p14:tracePt t="12482" x="7807325" y="2987675"/>
          <p14:tracePt t="12486" x="7851775" y="3005138"/>
          <p14:tracePt t="12494" x="7921625" y="3005138"/>
          <p14:tracePt t="12502" x="7929563" y="3005138"/>
          <p14:tracePt t="12513" x="7964488" y="3005138"/>
          <p14:tracePt t="12518" x="7981950" y="3005138"/>
          <p14:tracePt t="12526" x="8016875" y="3005138"/>
          <p14:tracePt t="12535" x="8034338" y="3005138"/>
          <p14:tracePt t="12542" x="8078788" y="3005138"/>
          <p14:tracePt t="12552" x="8086725" y="3005138"/>
          <p14:tracePt t="12558" x="8104188" y="3005138"/>
          <p14:tracePt t="12567" x="8148638" y="3005138"/>
          <p14:tracePt t="12574" x="8156575" y="3005138"/>
          <p14:tracePt t="12582" x="8166100" y="3005138"/>
          <p14:tracePt t="12590" x="8174038" y="3005138"/>
          <p14:tracePt t="12598" x="8201025" y="3005138"/>
          <p14:tracePt t="12606" x="8208963" y="3005138"/>
          <p14:tracePt t="12614" x="8218488" y="3005138"/>
          <p14:tracePt t="12622" x="8226425" y="2997200"/>
          <p14:tracePt t="12630" x="8235950" y="2997200"/>
          <p14:tracePt t="12638" x="8253413" y="2997200"/>
          <p14:tracePt t="12646" x="8270875" y="2997200"/>
          <p14:tracePt t="12655" x="8296275" y="2997200"/>
          <p14:tracePt t="12662" x="8313738" y="2987675"/>
          <p14:tracePt t="12670" x="8331200" y="2987675"/>
          <p14:tracePt t="12678" x="8358188" y="2987675"/>
          <p14:tracePt t="12686" x="8375650" y="2987675"/>
          <p14:tracePt t="12694" x="8410575" y="2987675"/>
          <p14:tracePt t="12702" x="8428038" y="2987675"/>
          <p14:tracePt t="12710" x="8445500" y="2987675"/>
          <p14:tracePt t="12718" x="8453438" y="2987675"/>
          <p14:tracePt t="12726" x="8462963" y="2987675"/>
          <p14:tracePt t="12734" x="8470900" y="2987675"/>
          <p14:tracePt t="12742" x="8488363" y="2987675"/>
          <p14:tracePt t="12750" x="8497888" y="2987675"/>
          <p14:tracePt t="12785" x="8505825" y="2987675"/>
          <p14:tracePt t="12809" x="8515350" y="2987675"/>
          <p14:tracePt t="12822" x="8523288" y="2987675"/>
          <p14:tracePt t="12839" x="8532813" y="2987675"/>
          <p14:tracePt t="12848" x="8540750" y="2987675"/>
          <p14:tracePt t="12854" x="8550275" y="2987675"/>
          <p14:tracePt t="12862" x="8567738" y="2987675"/>
          <p14:tracePt t="12872" x="8575675" y="2987675"/>
          <p14:tracePt t="12878" x="8585200" y="2987675"/>
          <p14:tracePt t="12886" x="8593138" y="2987675"/>
          <p14:tracePt t="12894" x="8610600" y="2987675"/>
          <p14:tracePt t="12902" x="8628063" y="2987675"/>
          <p14:tracePt t="12910" x="8637588" y="2987675"/>
          <p14:tracePt t="12918" x="8645525" y="2987675"/>
          <p14:tracePt t="12926" x="8655050" y="2987675"/>
          <p14:tracePt t="12934" x="8662988" y="2987675"/>
          <p14:tracePt t="12942" x="8672513" y="2987675"/>
          <p14:tracePt t="12951" x="8697913" y="2987675"/>
          <p14:tracePt t="12968" x="8707438" y="2987675"/>
          <p14:tracePt t="12974" x="8715375" y="2987675"/>
          <p14:tracePt t="12982" x="8750300" y="2987675"/>
          <p14:tracePt t="12990" x="8759825" y="2987675"/>
          <p14:tracePt t="12999" x="8794750" y="2987675"/>
          <p14:tracePt t="13006" x="8802688" y="2987675"/>
          <p14:tracePt t="13014" x="8820150" y="2987675"/>
          <p14:tracePt t="13022" x="8864600" y="2987675"/>
          <p14:tracePt t="13030" x="8872538" y="2987675"/>
          <p14:tracePt t="13038" x="8890000" y="2987675"/>
          <p14:tracePt t="13046" x="8899525" y="2987675"/>
          <p14:tracePt t="13054" x="8924925" y="2987675"/>
          <p14:tracePt t="13062" x="8934450" y="2987675"/>
          <p14:tracePt t="13087" x="8942388" y="2987675"/>
          <p14:tracePt t="13152" x="8951913" y="2987675"/>
          <p14:tracePt t="13161" x="8959850" y="2987675"/>
          <p14:tracePt t="13178" x="8969375" y="2987675"/>
          <p14:tracePt t="13182" x="8986838" y="2987675"/>
          <p14:tracePt t="13190" x="8994775" y="2987675"/>
          <p14:tracePt t="13199" x="9004300" y="2987675"/>
          <p14:tracePt t="13206" x="9012238" y="2987675"/>
          <p14:tracePt t="13214" x="9021763" y="2987675"/>
          <p14:tracePt t="13222" x="9029700" y="2987675"/>
          <p14:tracePt t="13230" x="9039225" y="2987675"/>
          <p14:tracePt t="13238" x="9064625" y="2987675"/>
          <p14:tracePt t="13246" x="9074150" y="2987675"/>
          <p14:tracePt t="13254" x="9109075" y="2987675"/>
          <p14:tracePt t="13263" x="9144000" y="2987675"/>
          <p14:tracePt t="13270" x="9153525" y="2987675"/>
          <p14:tracePt t="13279" x="9188450" y="2987675"/>
          <p14:tracePt t="13286" x="9213850" y="2987675"/>
          <p14:tracePt t="13295" x="9231313" y="2987675"/>
          <p14:tracePt t="13302" x="9258300" y="2987675"/>
          <p14:tracePt t="13311" x="9293225" y="2987675"/>
          <p14:tracePt t="13318" x="9301163" y="2987675"/>
          <p14:tracePt t="13327" x="9336088" y="2987675"/>
          <p14:tracePt t="13334" x="9363075" y="2987675"/>
          <p14:tracePt t="13342" x="9371013" y="2987675"/>
          <p14:tracePt t="13350" x="9388475" y="2987675"/>
          <p14:tracePt t="13358" x="9398000" y="2979738"/>
          <p14:tracePt t="13366" x="9405938" y="2979738"/>
          <p14:tracePt t="13510" x="9415463" y="2979738"/>
          <p14:tracePt t="13535" x="9432925" y="2979738"/>
          <p14:tracePt t="13543" x="9440863" y="2979738"/>
          <p14:tracePt t="13551" x="9450388" y="2979738"/>
          <p14:tracePt t="13558" x="9458325" y="2979738"/>
          <p14:tracePt t="13574" x="9467850" y="2979738"/>
          <p14:tracePt t="13582" x="9475788" y="2979738"/>
          <p14:tracePt t="13590" x="9502775" y="2979738"/>
          <p14:tracePt t="13599" x="9510713" y="2979738"/>
          <p14:tracePt t="13606" x="9528175" y="2979738"/>
          <p14:tracePt t="13614" x="9537700" y="2979738"/>
          <p14:tracePt t="13622" x="9572625" y="2979738"/>
          <p14:tracePt t="13630" x="9580563" y="2979738"/>
          <p14:tracePt t="13638" x="9615488" y="2979738"/>
          <p14:tracePt t="13646" x="9625013" y="2979738"/>
          <p14:tracePt t="13654" x="9677400" y="2979738"/>
          <p14:tracePt t="13662" x="9694863" y="2979738"/>
          <p14:tracePt t="13670" x="9702800" y="2979738"/>
          <p14:tracePt t="13678" x="9737725" y="2979738"/>
          <p14:tracePt t="13687" x="9747250" y="2979738"/>
          <p14:tracePt t="13694" x="9755188" y="2979738"/>
          <p14:tracePt t="13719" x="9772650" y="2979738"/>
          <p14:tracePt t="13734" x="9782175" y="2979738"/>
          <p14:tracePt t="13742" x="9790113" y="2979738"/>
          <p14:tracePt t="13752" x="9799638" y="2979738"/>
          <p14:tracePt t="13759" x="9807575" y="2979738"/>
          <p14:tracePt t="13766" x="9842500" y="2979738"/>
          <p14:tracePt t="13775" x="9852025" y="2979738"/>
          <p14:tracePt t="13783" x="9877425" y="2979738"/>
          <p14:tracePt t="13791" x="9894888" y="2979738"/>
          <p14:tracePt t="13800" x="9904413" y="2979738"/>
          <p14:tracePt t="13806" x="9939338" y="2979738"/>
          <p14:tracePt t="13815" x="9947275" y="2979738"/>
          <p14:tracePt t="13825" x="9974263" y="2979738"/>
          <p14:tracePt t="13830" x="9982200" y="2979738"/>
          <p14:tracePt t="13839" x="10026650" y="2979738"/>
          <p14:tracePt t="13847" x="10052050" y="2979738"/>
          <p14:tracePt t="13855" x="10069513" y="2997200"/>
          <p14:tracePt t="13863" x="10113963" y="2997200"/>
          <p14:tracePt t="13884" x="10174288" y="3005138"/>
          <p14:tracePt t="13888" x="10191750" y="3005138"/>
          <p14:tracePt t="13895" x="10218738" y="3014663"/>
          <p14:tracePt t="13904" x="10226675" y="3014663"/>
          <p14:tracePt t="13910" x="10236200" y="3014663"/>
          <p14:tracePt t="13918" x="10244138" y="3014663"/>
          <p14:tracePt t="13991" x="10253663" y="3014663"/>
          <p14:tracePt t="14207" x="10244138" y="3014663"/>
          <p14:tracePt t="14215" x="10236200" y="3014663"/>
          <p14:tracePt t="14223" x="10226675" y="3022600"/>
          <p14:tracePt t="14230" x="10209213" y="3022600"/>
          <p14:tracePt t="14239" x="10191750" y="3022600"/>
          <p14:tracePt t="14247" x="10148888" y="3040063"/>
          <p14:tracePt t="14254" x="10121900" y="3040063"/>
          <p14:tracePt t="14262" x="10052050" y="3067050"/>
          <p14:tracePt t="14270" x="10017125" y="3067050"/>
          <p14:tracePt t="14278" x="9921875" y="3084513"/>
          <p14:tracePt t="14286" x="9886950" y="3084513"/>
          <p14:tracePt t="14294" x="9772650" y="3119438"/>
          <p14:tracePt t="14302" x="9659938" y="3136900"/>
          <p14:tracePt t="14311" x="9607550" y="3144838"/>
          <p14:tracePt t="14318" x="9458325" y="3162300"/>
          <p14:tracePt t="14326" x="9388475" y="3179763"/>
          <p14:tracePt t="14335" x="9223375" y="3197225"/>
          <p14:tracePt t="14343" x="9161463" y="3206750"/>
          <p14:tracePt t="14351" x="8951913" y="3232150"/>
          <p14:tracePt t="14358" x="8742363" y="3284538"/>
          <p14:tracePt t="14366" x="8645525" y="3284538"/>
          <p14:tracePt t="14374" x="8410575" y="3311525"/>
          <p14:tracePt t="14383" x="8296275" y="3328988"/>
          <p14:tracePt t="14390" x="7999413" y="3363913"/>
          <p14:tracePt t="14399" x="7904163" y="3381375"/>
          <p14:tracePt t="14406" x="7527925" y="3451225"/>
          <p14:tracePt t="14414" x="7388225" y="3468688"/>
          <p14:tracePt t="14422" x="7021513" y="3511550"/>
          <p14:tracePt t="14430" x="6515100" y="3625850"/>
          <p14:tracePt t="14438" x="6350000" y="3651250"/>
          <p14:tracePt t="14446" x="5876925" y="3695700"/>
          <p14:tracePt t="14454" x="5737225" y="3713163"/>
          <p14:tracePt t="14462" x="5300663" y="3765550"/>
          <p14:tracePt t="14470" x="5143500" y="3765550"/>
          <p14:tracePt t="14479" x="4751388" y="3765550"/>
          <p14:tracePt t="14486" x="4375150" y="3765550"/>
          <p14:tracePt t="14494" x="4252913" y="3765550"/>
          <p14:tracePt t="14502" x="3938588" y="3765550"/>
          <p14:tracePt t="14510" x="3816350" y="3765550"/>
          <p14:tracePt t="14519" x="3563938" y="3765550"/>
          <p14:tracePt t="14527" x="3449638" y="3756025"/>
          <p14:tracePt t="14534" x="3232150" y="3713163"/>
          <p14:tracePt t="14543" x="3144838" y="3713163"/>
          <p14:tracePt t="14551" x="2951163" y="3678238"/>
          <p14:tracePt t="14559" x="2759075" y="3643313"/>
          <p14:tracePt t="14566" x="2724150" y="3625850"/>
          <p14:tracePt t="14575" x="2628900" y="3608388"/>
          <p14:tracePt t="14582" x="2611438" y="3608388"/>
          <p14:tracePt t="14591" x="2576513" y="3598863"/>
          <p14:tracePt t="14599" x="2559050" y="3598863"/>
          <p14:tracePt t="14607" x="2549525" y="3598863"/>
          <p14:tracePt t="14615" x="2541588" y="3598863"/>
          <p14:tracePt t="14639" x="2541588" y="3590925"/>
          <p14:tracePt t="14646" x="2532063" y="3590925"/>
          <p14:tracePt t="14654" x="2524125" y="3590925"/>
          <p14:tracePt t="14671" x="2514600" y="3581400"/>
          <p14:tracePt t="14679" x="2506663" y="3581400"/>
          <p14:tracePt t="14686" x="2479675" y="3563938"/>
          <p14:tracePt t="14694" x="2454275" y="3556000"/>
          <p14:tracePt t="14702" x="2436813" y="3546475"/>
          <p14:tracePt t="14711" x="2419350" y="3538538"/>
          <p14:tracePt t="14718" x="2401888" y="3521075"/>
          <p14:tracePt t="14727" x="2392363" y="3521075"/>
          <p14:tracePt t="14737" x="2384425" y="3511550"/>
          <p14:tracePt t="14742" x="2384425" y="3503613"/>
          <p14:tracePt t="14751" x="2384425" y="3494088"/>
          <p14:tracePt t="14762" x="2384425" y="3486150"/>
          <p14:tracePt t="14766" x="2384425" y="3476625"/>
          <p14:tracePt t="14774" x="2384425" y="3468688"/>
          <p14:tracePt t="14783" x="2384425" y="3451225"/>
          <p14:tracePt t="14790" x="2409825" y="3433763"/>
          <p14:tracePt t="14801" x="2419350" y="3424238"/>
          <p14:tracePt t="14806" x="2436813" y="3398838"/>
          <p14:tracePt t="14815" x="2479675" y="3371850"/>
          <p14:tracePt t="14823" x="2506663" y="3363913"/>
          <p14:tracePt t="14830" x="2559050" y="3336925"/>
          <p14:tracePt t="14839" x="2584450" y="3319463"/>
          <p14:tracePt t="14847" x="2636838" y="3294063"/>
          <p14:tracePt t="14854" x="2663825" y="3294063"/>
          <p14:tracePt t="14862" x="2716213" y="3267075"/>
          <p14:tracePt t="14870" x="2768600" y="3249613"/>
          <p14:tracePt t="14889" x="2828925" y="3224213"/>
          <p14:tracePt t="14894" x="2838450" y="3224213"/>
          <p14:tracePt t="14903" x="2855913" y="3214688"/>
          <p14:tracePt t="14910" x="2863850" y="3214688"/>
          <p14:tracePt t="15134" x="2873375" y="3214688"/>
          <p14:tracePt t="15142" x="2881313" y="3214688"/>
          <p14:tracePt t="15160" x="2916238" y="3214688"/>
          <p14:tracePt t="15167" x="2925763" y="3214688"/>
          <p14:tracePt t="15174" x="2968625" y="3224213"/>
          <p14:tracePt t="15183" x="2995613" y="3224213"/>
          <p14:tracePt t="15191" x="3048000" y="3224213"/>
          <p14:tracePt t="15198" x="3117850" y="3232150"/>
          <p14:tracePt t="15207" x="3135313" y="3232150"/>
          <p14:tracePt t="15215" x="3205163" y="3232150"/>
          <p14:tracePt t="15223" x="3232150" y="3232150"/>
          <p14:tracePt t="15230" x="3284538" y="3232150"/>
          <p14:tracePt t="15238" x="3302000" y="3232150"/>
          <p14:tracePt t="15246" x="3327400" y="3232150"/>
          <p14:tracePt t="15254" x="3362325" y="3232150"/>
          <p14:tracePt t="15263" x="3371850" y="3232150"/>
          <p14:tracePt t="15271" x="3397250" y="3232150"/>
          <p14:tracePt t="15278" x="3406775" y="3232150"/>
          <p14:tracePt t="15286" x="3424238" y="3232150"/>
          <p14:tracePt t="15295" x="3441700" y="3232150"/>
          <p14:tracePt t="15302" x="3459163" y="3232150"/>
          <p14:tracePt t="15310" x="3494088" y="3249613"/>
          <p14:tracePt t="15318" x="3502025" y="3249613"/>
          <p14:tracePt t="15326" x="3529013" y="3249613"/>
          <p14:tracePt t="15334" x="3536950" y="3249613"/>
          <p14:tracePt t="15343" x="3563938" y="3259138"/>
          <p14:tracePt t="15352" x="3571875" y="3259138"/>
          <p14:tracePt t="15583" x="3581400" y="3259138"/>
          <p14:tracePt t="15607" x="3581400" y="3267075"/>
          <p14:tracePt t="15614" x="3589338" y="3267075"/>
          <p14:tracePt t="15838" x="3598863" y="3267075"/>
          <p14:tracePt t="15847" x="3606800" y="3267075"/>
          <p14:tracePt t="15855" x="3616325" y="3267075"/>
          <p14:tracePt t="15863" x="3624263" y="3267075"/>
          <p14:tracePt t="15871" x="3641725" y="3267075"/>
          <p14:tracePt t="15879" x="3651250" y="3267075"/>
          <p14:tracePt t="15888" x="3694113" y="3267075"/>
          <p14:tracePt t="15895" x="3746500" y="3267075"/>
          <p14:tracePt t="15903" x="3781425" y="3284538"/>
          <p14:tracePt t="15911" x="3851275" y="3284538"/>
          <p14:tracePt t="15918" x="3895725" y="3284538"/>
          <p14:tracePt t="15927" x="3965575" y="3284538"/>
          <p14:tracePt t="15935" x="4000500" y="3284538"/>
          <p14:tracePt t="15942" x="4052888" y="3284538"/>
          <p14:tracePt t="15951" x="4105275" y="3284538"/>
          <p14:tracePt t="15959" x="4122738" y="3284538"/>
          <p14:tracePt t="15966" x="4165600" y="3284538"/>
          <p14:tracePt t="15975" x="4175125" y="3284538"/>
          <p14:tracePt t="15983" x="4192588" y="3284538"/>
          <p14:tracePt t="15991" x="4200525" y="3284538"/>
          <p14:tracePt t="15999" x="4227513" y="3284538"/>
          <p14:tracePt t="16007" x="4235450" y="3284538"/>
          <p14:tracePt t="16015" x="4244975" y="3284538"/>
          <p14:tracePt t="16024" x="4252913" y="3284538"/>
          <p14:tracePt t="16031" x="4262438" y="3284538"/>
          <p14:tracePt t="16039" x="4270375" y="3284538"/>
          <p14:tracePt t="16047" x="4287838" y="3284538"/>
          <p14:tracePt t="16167" x="4297363" y="3284538"/>
          <p14:tracePt t="16215" x="4305300" y="3284538"/>
          <p14:tracePt t="16231" x="4314825" y="3284538"/>
          <p14:tracePt t="16247" x="4322763" y="3284538"/>
          <p14:tracePt t="16254" x="4332288" y="3284538"/>
          <p14:tracePt t="16263" x="4357688" y="3284538"/>
          <p14:tracePt t="16270" x="4392613" y="3284538"/>
          <p14:tracePt t="16279" x="4445000" y="3284538"/>
          <p14:tracePt t="16287" x="4479925" y="3284538"/>
          <p14:tracePt t="16295" x="4567238" y="3284538"/>
          <p14:tracePt t="16302" x="4611688" y="3284538"/>
          <p14:tracePt t="16310" x="4716463" y="3276600"/>
          <p14:tracePt t="16319" x="4759325" y="3259138"/>
          <p14:tracePt t="16326" x="4864100" y="3249613"/>
          <p14:tracePt t="16335" x="4986338" y="3232150"/>
          <p14:tracePt t="16343" x="5038725" y="3214688"/>
          <p14:tracePt t="16351" x="5135563" y="3214688"/>
          <p14:tracePt t="16358" x="5143500" y="3206750"/>
          <p14:tracePt t="16367" x="5178425" y="3197225"/>
          <p14:tracePt t="16376" x="5187950" y="3197225"/>
          <p14:tracePt t="16618" x="5195888" y="3197225"/>
          <p14:tracePt t="16631" x="5205413" y="3197225"/>
          <p14:tracePt t="16647" x="5213350" y="3197225"/>
          <p14:tracePt t="16655" x="5230813" y="3197225"/>
          <p14:tracePt t="16663" x="5240338" y="3197225"/>
          <p14:tracePt t="16671" x="5248275" y="3197225"/>
          <p14:tracePt t="16679" x="5257800" y="3197225"/>
          <p14:tracePt t="16687" x="5265738" y="3197225"/>
          <p14:tracePt t="16695" x="5275263" y="3197225"/>
          <p14:tracePt t="16711" x="5283200" y="3197225"/>
          <p14:tracePt t="16735" x="5292725" y="3197225"/>
          <p14:tracePt t="16847" x="5310188" y="3197225"/>
          <p14:tracePt t="16902" x="5318125" y="3197225"/>
          <p14:tracePt t="17031" x="5327650" y="3197225"/>
          <p14:tracePt t="17054" x="5335588" y="3197225"/>
          <p14:tracePt t="17063" x="5345113" y="3197225"/>
          <p14:tracePt t="17071" x="5353050" y="3197225"/>
          <p14:tracePt t="17078" x="5362575" y="3197225"/>
          <p14:tracePt t="17086" x="5380038" y="3197225"/>
          <p14:tracePt t="17102" x="5387975" y="3197225"/>
          <p14:tracePt t="17111" x="5397500" y="3197225"/>
          <p14:tracePt t="17119" x="5405438" y="3197225"/>
          <p14:tracePt t="17126" x="5414963" y="3197225"/>
          <p14:tracePt t="17135" x="5440363" y="3197225"/>
          <p14:tracePt t="17143" x="5449888" y="3197225"/>
          <p14:tracePt t="17150" x="5457825" y="3197225"/>
          <p14:tracePt t="17158" x="5467350" y="3197225"/>
          <p14:tracePt t="17167" x="5484813" y="3197225"/>
          <p14:tracePt t="17175" x="5527675" y="3197225"/>
          <p14:tracePt t="17183" x="5537200" y="3197225"/>
          <p14:tracePt t="17191" x="5554663" y="3197225"/>
          <p14:tracePt t="17199" x="5562600" y="3197225"/>
          <p14:tracePt t="17208" x="5589588" y="3197225"/>
          <p14:tracePt t="17214" x="5607050" y="3197225"/>
          <p14:tracePt t="17223" x="5614988" y="3197225"/>
          <p14:tracePt t="17231" x="5649913" y="3206750"/>
          <p14:tracePt t="17238" x="5667375" y="3206750"/>
          <p14:tracePt t="17246" x="5676900" y="3206750"/>
          <p14:tracePt t="17254" x="5694363" y="3214688"/>
          <p14:tracePt t="17262" x="5719763" y="3214688"/>
          <p14:tracePt t="17270" x="5729288" y="3214688"/>
          <p14:tracePt t="17278" x="5746750" y="3232150"/>
          <p14:tracePt t="17286" x="5754688" y="3232150"/>
          <p14:tracePt t="17295" x="5781675" y="3232150"/>
          <p14:tracePt t="17302" x="5816600" y="3241675"/>
          <p14:tracePt t="17311" x="5824538" y="3241675"/>
          <p14:tracePt t="17319" x="5859463" y="3241675"/>
          <p14:tracePt t="17327" x="5886450" y="3241675"/>
          <p14:tracePt t="17335" x="5921375" y="3241675"/>
          <p14:tracePt t="17343" x="5929313" y="3241675"/>
          <p14:tracePt t="17354" x="5964238" y="3241675"/>
          <p14:tracePt t="17359" x="5999163" y="3241675"/>
          <p14:tracePt t="17366" x="6026150" y="3241675"/>
          <p14:tracePt t="17375" x="6043613" y="3241675"/>
          <p14:tracePt t="17383" x="6061075" y="3241675"/>
          <p14:tracePt t="17391" x="6069013" y="3241675"/>
          <p14:tracePt t="17399" x="6078538" y="3241675"/>
          <p14:tracePt t="17479" x="6086475" y="3241675"/>
          <p14:tracePt t="17503" x="6096000" y="3241675"/>
          <p14:tracePt t="17519" x="6105525" y="3241675"/>
          <p14:tracePt t="17527" x="6113463" y="3241675"/>
          <p14:tracePt t="17534" x="6130925" y="3241675"/>
          <p14:tracePt t="17543" x="6140450" y="3241675"/>
          <p14:tracePt t="17551" x="6148388" y="3241675"/>
          <p14:tracePt t="17559" x="6183313" y="3249613"/>
          <p14:tracePt t="17566" x="6192838" y="3249613"/>
          <p14:tracePt t="17574" x="6227763" y="3249613"/>
          <p14:tracePt t="17583" x="6235700" y="3249613"/>
          <p14:tracePt t="17591" x="6253163" y="3249613"/>
          <p14:tracePt t="17599" x="6280150" y="3249613"/>
          <p14:tracePt t="17606" x="6297613" y="3249613"/>
          <p14:tracePt t="17616" x="6315075" y="3249613"/>
          <p14:tracePt t="17623" x="6332538" y="3249613"/>
          <p14:tracePt t="17631" x="6357938" y="3249613"/>
          <p14:tracePt t="17638" x="6367463" y="3249613"/>
          <p14:tracePt t="17646" x="6375400" y="3249613"/>
          <p14:tracePt t="17654" x="6384925" y="3249613"/>
          <p14:tracePt t="17663" x="6402388" y="3249613"/>
          <p14:tracePt t="17670" x="6419850" y="3249613"/>
          <p14:tracePt t="17679" x="6427788" y="3249613"/>
          <p14:tracePt t="17687" x="6445250" y="3249613"/>
          <p14:tracePt t="17698" x="6454775" y="3249613"/>
          <p14:tracePt t="17703" x="6462713" y="3249613"/>
          <p14:tracePt t="17710" x="6472238" y="3249613"/>
          <p14:tracePt t="17718" x="6489700" y="3249613"/>
          <p14:tracePt t="17727" x="6497638" y="3249613"/>
          <p14:tracePt t="17734" x="6515100" y="3249613"/>
          <p14:tracePt t="17743" x="6542088" y="3249613"/>
          <p14:tracePt t="17752" x="6550025" y="3249613"/>
          <p14:tracePt t="17759" x="6567488" y="3249613"/>
          <p14:tracePt t="17766" x="6577013" y="3249613"/>
          <p14:tracePt t="17774" x="6594475" y="3249613"/>
          <p14:tracePt t="17783" x="6602413" y="3249613"/>
          <p14:tracePt t="17791" x="6611938" y="3249613"/>
          <p14:tracePt t="17799" x="6619875" y="3249613"/>
          <p14:tracePt t="17807" x="6629400" y="3249613"/>
          <p14:tracePt t="17822" x="6637338" y="3249613"/>
          <p14:tracePt t="17838" x="6646863" y="3249613"/>
          <p14:tracePt t="17871" x="6664325" y="3249613"/>
          <p14:tracePt t="17887" x="6672263" y="3249613"/>
          <p14:tracePt t="17895" x="6681788" y="3249613"/>
          <p14:tracePt t="17903" x="6689725" y="3249613"/>
          <p14:tracePt t="17911" x="6699250" y="3249613"/>
          <p14:tracePt t="17926" x="6707188" y="3249613"/>
          <p14:tracePt t="17935" x="6716713" y="3249613"/>
          <p14:tracePt t="17943" x="6742113" y="3249613"/>
          <p14:tracePt t="17953" x="6751638" y="3249613"/>
          <p14:tracePt t="17959" x="6769100" y="3249613"/>
          <p14:tracePt t="17969" x="6777038" y="3249613"/>
          <p14:tracePt t="17974" x="6804025" y="3249613"/>
          <p14:tracePt t="17983" x="6821488" y="3249613"/>
          <p14:tracePt t="17991" x="6864350" y="3249613"/>
          <p14:tracePt t="17999" x="6899275" y="3249613"/>
          <p14:tracePt t="18006" x="6926263" y="3249613"/>
          <p14:tracePt t="18015" x="6943725" y="3249613"/>
          <p14:tracePt t="18023" x="6969125" y="3249613"/>
          <p14:tracePt t="18031" x="6986588" y="3249613"/>
          <p14:tracePt t="18040" x="7013575" y="3249613"/>
          <p14:tracePt t="18046" x="7031038" y="3249613"/>
          <p14:tracePt t="18055" x="7038975" y="3249613"/>
          <p14:tracePt t="18063" x="7091363" y="3249613"/>
          <p14:tracePt t="18071" x="7108825" y="3249613"/>
          <p14:tracePt t="18079" x="7135813" y="3249613"/>
          <p14:tracePt t="18086" x="7153275" y="3249613"/>
          <p14:tracePt t="18095" x="7178675" y="3249613"/>
          <p14:tracePt t="18102" x="7205663" y="3249613"/>
          <p14:tracePt t="18111" x="7213600" y="3249613"/>
          <p14:tracePt t="18119" x="7231063" y="3249613"/>
          <p14:tracePt t="18127" x="7240588" y="3249613"/>
          <p14:tracePt t="18135" x="7248525" y="3249613"/>
          <p14:tracePt t="18143" x="7265988" y="3249613"/>
          <p14:tracePt t="18150" x="7275513" y="3249613"/>
          <p14:tracePt t="18158" x="7275513" y="3241675"/>
          <p14:tracePt t="18167" x="7283450" y="3241675"/>
          <p14:tracePt t="18175" x="7292975" y="3241675"/>
          <p14:tracePt t="18215" x="7300913" y="3241675"/>
          <p14:tracePt t="18231" x="7310438" y="3241675"/>
          <p14:tracePt t="18246" x="7318375" y="3241675"/>
          <p14:tracePt t="18255" x="7327900" y="3241675"/>
          <p14:tracePt t="18263" x="7345363" y="3241675"/>
          <p14:tracePt t="18270" x="7353300" y="3241675"/>
          <p14:tracePt t="18279" x="7362825" y="3241675"/>
          <p14:tracePt t="18286" x="7370763" y="3241675"/>
          <p14:tracePt t="18295" x="7380288" y="3241675"/>
          <p14:tracePt t="18303" x="7405688" y="3241675"/>
          <p14:tracePt t="18311" x="7415213" y="3241675"/>
          <p14:tracePt t="18318" x="7432675" y="3241675"/>
          <p14:tracePt t="18326" x="7458075" y="3241675"/>
          <p14:tracePt t="18334" x="7467600" y="3241675"/>
          <p14:tracePt t="18342" x="7485063" y="3241675"/>
          <p14:tracePt t="18352" x="7493000" y="3241675"/>
          <p14:tracePt t="18359" x="7519988" y="3241675"/>
          <p14:tracePt t="18366" x="7527925" y="3241675"/>
          <p14:tracePt t="18374" x="7537450" y="3241675"/>
          <p14:tracePt t="18383" x="7545388" y="3241675"/>
          <p14:tracePt t="18390" x="7545388" y="3232150"/>
          <p14:tracePt t="18407" x="7554913" y="3232150"/>
          <p14:tracePt t="18695" x="7545388" y="3232150"/>
          <p14:tracePt t="18806" x="7537450" y="3232150"/>
          <p14:tracePt t="18918" x="7545388" y="3232150"/>
          <p14:tracePt t="18926" x="7554913" y="3232150"/>
          <p14:tracePt t="18934" x="7562850" y="3232150"/>
          <p14:tracePt t="18943" x="7580313" y="3232150"/>
          <p14:tracePt t="18951" x="7589838" y="3232150"/>
          <p14:tracePt t="18959" x="7607300" y="3232150"/>
          <p14:tracePt t="18966" x="7642225" y="3232150"/>
          <p14:tracePt t="18975" x="7667625" y="3232150"/>
          <p14:tracePt t="18983" x="7720013" y="3232150"/>
          <p14:tracePt t="18991" x="7747000" y="3232150"/>
          <p14:tracePt t="18999" x="7799388" y="3249613"/>
          <p14:tracePt t="19006" x="7807325" y="3249613"/>
          <p14:tracePt t="19015" x="7851775" y="3259138"/>
          <p14:tracePt t="19023" x="7877175" y="3267075"/>
          <p14:tracePt t="19031" x="7886700" y="3267075"/>
          <p14:tracePt t="19038" x="7921625" y="3267075"/>
          <p14:tracePt t="19046" x="7929563" y="3276600"/>
          <p14:tracePt t="19055" x="7947025" y="3276600"/>
          <p14:tracePt t="19063" x="7964488" y="3276600"/>
          <p14:tracePt t="19071" x="7974013" y="3276600"/>
          <p14:tracePt t="19078" x="7981950" y="3276600"/>
          <p14:tracePt t="19087" x="7999413" y="3294063"/>
          <p14:tracePt t="19095" x="8016875" y="3294063"/>
          <p14:tracePt t="19103" x="8034338" y="3294063"/>
          <p14:tracePt t="19111" x="8043863" y="3294063"/>
          <p14:tracePt t="19121" x="8051800" y="3294063"/>
          <p14:tracePt t="19126" x="8078788" y="3294063"/>
          <p14:tracePt t="19134" x="8086725" y="3294063"/>
          <p14:tracePt t="19143" x="8104188" y="3294063"/>
          <p14:tracePt t="19152" x="8131175" y="3294063"/>
          <p14:tracePt t="19159" x="8139113" y="3294063"/>
          <p14:tracePt t="19167" x="8148638" y="3294063"/>
          <p14:tracePt t="19174" x="8156575" y="3302000"/>
          <p14:tracePt t="19183" x="8183563" y="3302000"/>
          <p14:tracePt t="19190" x="8191500" y="3302000"/>
          <p14:tracePt t="19199" x="8201025" y="3302000"/>
          <p14:tracePt t="19207" x="8208963" y="3302000"/>
          <p14:tracePt t="19215" x="8226425" y="3302000"/>
          <p14:tracePt t="19223" x="8253413" y="3302000"/>
          <p14:tracePt t="19230" x="8261350" y="3302000"/>
          <p14:tracePt t="19238" x="8270875" y="3302000"/>
          <p14:tracePt t="19247" x="8278813" y="3302000"/>
          <p14:tracePt t="19262" x="8296275" y="3302000"/>
          <p14:tracePt t="19287" x="8305800" y="3302000"/>
          <p14:tracePt t="19375" x="8313738" y="3302000"/>
          <p14:tracePt t="19399" x="8323263" y="3302000"/>
          <p14:tracePt t="19415" x="8331200" y="3302000"/>
          <p14:tracePt t="19424" x="8340725" y="3302000"/>
          <p14:tracePt t="19431" x="8366125" y="3302000"/>
          <p14:tracePt t="19440" x="8375650" y="3302000"/>
          <p14:tracePt t="19447" x="8383588" y="3294063"/>
          <p14:tracePt t="19455" x="8401050" y="3294063"/>
          <p14:tracePt t="19465" x="8428038" y="3294063"/>
          <p14:tracePt t="19470" x="8435975" y="3276600"/>
          <p14:tracePt t="19478" x="8453438" y="3276600"/>
          <p14:tracePt t="19487" x="8470900" y="3276600"/>
          <p14:tracePt t="19494" x="8470900" y="3267075"/>
          <p14:tracePt t="19502" x="8480425" y="3267075"/>
          <p14:tracePt t="19559" x="8480425" y="3259138"/>
          <p14:tracePt t="19575" x="8488363" y="3259138"/>
          <p14:tracePt t="19591" x="8497888" y="3259138"/>
          <p14:tracePt t="19607" x="8505825" y="3259138"/>
          <p14:tracePt t="19614" x="8515350" y="3259138"/>
          <p14:tracePt t="19622" x="8515350" y="3249613"/>
          <p14:tracePt t="19631" x="8540750" y="3249613"/>
          <p14:tracePt t="19638" x="8558213" y="3249613"/>
          <p14:tracePt t="19646" x="8585200" y="3249613"/>
          <p14:tracePt t="19655" x="8637588" y="3249613"/>
          <p14:tracePt t="19662" x="8672513" y="3249613"/>
          <p14:tracePt t="19670" x="8697913" y="3249613"/>
          <p14:tracePt t="19678" x="8732838" y="3249613"/>
          <p14:tracePt t="19686" x="8750300" y="3249613"/>
          <p14:tracePt t="19694" x="8794750" y="3249613"/>
          <p14:tracePt t="19703" x="8802688" y="3249613"/>
          <p14:tracePt t="19710" x="8812213" y="3249613"/>
          <p14:tracePt t="19718" x="8820150" y="3249613"/>
          <p14:tracePt t="19726" x="8829675" y="3249613"/>
          <p14:tracePt t="19734" x="8855075" y="3249613"/>
          <p14:tracePt t="19743" x="8864600" y="3249613"/>
          <p14:tracePt t="19751" x="8872538" y="3249613"/>
          <p14:tracePt t="19758" x="8882063" y="3249613"/>
          <p14:tracePt t="19766" x="8907463" y="3249613"/>
          <p14:tracePt t="19774" x="8916988" y="3249613"/>
          <p14:tracePt t="19783" x="8942388" y="3249613"/>
          <p14:tracePt t="19791" x="8994775" y="3249613"/>
          <p14:tracePt t="19798" x="9021763" y="3249613"/>
          <p14:tracePt t="19806" x="9074150" y="3249613"/>
          <p14:tracePt t="19815" x="9099550" y="3249613"/>
          <p14:tracePt t="19823" x="9153525" y="3249613"/>
          <p14:tracePt t="19831" x="9170988" y="3249613"/>
          <p14:tracePt t="19838" x="9223375" y="3249613"/>
          <p14:tracePt t="19847" x="9248775" y="3249613"/>
          <p14:tracePt t="19855" x="9283700" y="3249613"/>
          <p14:tracePt t="19862" x="9301163" y="3249613"/>
          <p14:tracePt t="19870" x="9318625" y="3249613"/>
          <p14:tracePt t="20295" x="9328150" y="3249613"/>
          <p14:tracePt t="20303" x="9336088" y="3249613"/>
          <p14:tracePt t="20311" x="9345613" y="3249613"/>
          <p14:tracePt t="20318" x="9353550" y="3249613"/>
          <p14:tracePt t="20327" x="9363075" y="3249613"/>
          <p14:tracePt t="20334" x="9371013" y="3249613"/>
          <p14:tracePt t="20343" x="9388475" y="3249613"/>
          <p14:tracePt t="20352" x="9398000" y="3241675"/>
          <p14:tracePt t="20359" x="9415463" y="3241675"/>
          <p14:tracePt t="20368" x="9440863" y="3241675"/>
          <p14:tracePt t="20375" x="9458325" y="3241675"/>
          <p14:tracePt t="20383" x="9458325" y="3232150"/>
          <p14:tracePt t="20391" x="9493250" y="3232150"/>
          <p14:tracePt t="20399" x="9502775" y="3232150"/>
          <p14:tracePt t="20407" x="9510713" y="3232150"/>
          <p14:tracePt t="20415" x="9528175" y="3232150"/>
          <p14:tracePt t="20431" x="9537700" y="3232150"/>
          <p14:tracePt t="20447" x="9545638" y="3232150"/>
          <p14:tracePt t="20455" x="9555163" y="3232150"/>
          <p14:tracePt t="20463" x="9563100" y="3232150"/>
          <p14:tracePt t="20470" x="9572625" y="3232150"/>
          <p14:tracePt t="20478" x="9580563" y="3232150"/>
          <p14:tracePt t="20486" x="9590088" y="3232150"/>
          <p14:tracePt t="20494" x="9607550" y="3232150"/>
          <p14:tracePt t="20502" x="9625013" y="3232150"/>
          <p14:tracePt t="20510" x="9632950" y="3232150"/>
          <p14:tracePt t="20518" x="9659938" y="3232150"/>
          <p14:tracePt t="20526" x="9667875" y="3232150"/>
          <p14:tracePt t="20535" x="9677400" y="3232150"/>
          <p14:tracePt t="20552" x="9685338" y="3232150"/>
          <p14:tracePt t="20662" x="9677400" y="3232150"/>
          <p14:tracePt t="20670" x="9677400" y="3241675"/>
          <p14:tracePt t="20678" x="9667875" y="3241675"/>
          <p14:tracePt t="20686" x="9632950" y="3241675"/>
          <p14:tracePt t="20694" x="9625013" y="3241675"/>
          <p14:tracePt t="20702" x="9590088" y="3249613"/>
          <p14:tracePt t="20710" x="9563100" y="3249613"/>
          <p14:tracePt t="20718" x="9545638" y="3267075"/>
          <p14:tracePt t="20727" x="9520238" y="3267075"/>
          <p14:tracePt t="20734" x="9467850" y="3276600"/>
          <p14:tracePt t="20743" x="9440863" y="3276600"/>
          <p14:tracePt t="20750" x="9371013" y="3276600"/>
          <p14:tracePt t="20758" x="9301163" y="3276600"/>
          <p14:tracePt t="20766" x="9266238" y="3276600"/>
          <p14:tracePt t="20774" x="9178925" y="3276600"/>
          <p14:tracePt t="20783" x="9126538" y="3276600"/>
          <p14:tracePt t="20791" x="8977313" y="3276600"/>
          <p14:tracePt t="20798" x="8924925" y="3276600"/>
          <p14:tracePt t="20806" x="8759825" y="3276600"/>
          <p14:tracePt t="20815" x="8575675" y="3276600"/>
          <p14:tracePt t="20823" x="8480425" y="3276600"/>
          <p14:tracePt t="20831" x="8270875" y="3276600"/>
          <p14:tracePt t="20839" x="8156575" y="3276600"/>
          <p14:tracePt t="20847" x="7877175" y="3276600"/>
          <p14:tracePt t="20854" x="7781925" y="3276600"/>
          <p14:tracePt t="20862" x="7493000" y="3276600"/>
          <p14:tracePt t="20871" x="7240588" y="3276600"/>
          <p14:tracePt t="20879" x="7126288" y="3276600"/>
          <p14:tracePt t="20887" x="6873875" y="3276600"/>
          <p14:tracePt t="20903" x="6472238" y="3276600"/>
          <p14:tracePt t="20912" x="6375400" y="3276600"/>
          <p14:tracePt t="20918" x="6096000" y="3276600"/>
          <p14:tracePt t="20927" x="5973763" y="3276600"/>
          <p14:tracePt t="20935" x="5772150" y="3276600"/>
          <p14:tracePt t="20943" x="5562600" y="3276600"/>
          <p14:tracePt t="20951" x="5467350" y="3276600"/>
          <p14:tracePt t="20959" x="5257800" y="3267075"/>
          <p14:tracePt t="20970" x="5205413" y="3259138"/>
          <p14:tracePt t="20974" x="5013325" y="3232150"/>
          <p14:tracePt t="20985" x="4943475" y="3224213"/>
          <p14:tracePt t="20990" x="4794250" y="3206750"/>
          <p14:tracePt t="20999" x="4654550" y="3206750"/>
          <p14:tracePt t="21006" x="4602163" y="3206750"/>
          <p14:tracePt t="21015" x="4497388" y="3206750"/>
          <p14:tracePt t="21023" x="4462463" y="3206750"/>
          <p14:tracePt t="21031" x="4349750" y="3206750"/>
          <p14:tracePt t="21038" x="4297363" y="3206750"/>
          <p14:tracePt t="21047" x="4227513" y="3224213"/>
          <p14:tracePt t="21055" x="4175125" y="3224213"/>
          <p14:tracePt t="21063" x="4105275" y="3241675"/>
          <p14:tracePt t="21071" x="4000500" y="3259138"/>
          <p14:tracePt t="21078" x="3983038" y="3276600"/>
          <p14:tracePt t="21086" x="3903663" y="3311525"/>
          <p14:tracePt t="21095" x="3878263" y="3319463"/>
          <p14:tracePt t="21105" x="3790950" y="3354388"/>
          <p14:tracePt t="21111" x="3756025" y="3363913"/>
          <p14:tracePt t="21118" x="3676650" y="3389313"/>
          <p14:tracePt t="21126" x="3598863" y="3424238"/>
          <p14:tracePt t="21135" x="3571875" y="3433763"/>
          <p14:tracePt t="21143" x="3484563" y="3468688"/>
          <p14:tracePt t="21152" x="3459163" y="3476625"/>
          <p14:tracePt t="21158" x="3406775" y="3494088"/>
          <p14:tracePt t="21167" x="3379788" y="3503613"/>
          <p14:tracePt t="21174" x="3344863" y="3521075"/>
          <p14:tracePt t="21183" x="3336925" y="3529013"/>
          <p14:tracePt t="21190" x="3309938" y="3529013"/>
          <p14:tracePt t="21199" x="3302000" y="3538538"/>
          <p14:tracePt t="21206" x="3292475" y="3546475"/>
          <p14:tracePt t="21223" x="3284538" y="3556000"/>
          <p14:tracePt t="21257" x="3284538" y="3563938"/>
          <p14:tracePt t="21272" x="3284538" y="3581400"/>
          <p14:tracePt t="21303" x="3284538" y="3590925"/>
          <p14:tracePt t="21352" x="3292475" y="3590925"/>
          <p14:tracePt t="21360" x="3302000" y="3590925"/>
          <p14:tracePt t="21368" x="3309938" y="3590925"/>
          <p14:tracePt t="21374" x="3327400" y="3590925"/>
          <p14:tracePt t="21383" x="3344863" y="3590925"/>
          <p14:tracePt t="21390" x="3354388" y="3590925"/>
          <p14:tracePt t="21398" x="3389313" y="3590925"/>
          <p14:tracePt t="21407" x="3397250" y="3590925"/>
          <p14:tracePt t="21415" x="3441700" y="3590925"/>
          <p14:tracePt t="21423" x="3449638" y="3573463"/>
          <p14:tracePt t="21431" x="3484563" y="3573463"/>
          <p14:tracePt t="21439" x="3494088" y="3563938"/>
          <p14:tracePt t="21446" x="3519488" y="3556000"/>
          <p14:tracePt t="21454" x="3546475" y="3556000"/>
          <p14:tracePt t="21463" x="3554413" y="3556000"/>
          <p14:tracePt t="21470" x="3571875" y="3556000"/>
          <p14:tracePt t="21495" x="3571875" y="3546475"/>
          <p14:tracePt t="21504" x="3581400" y="3546475"/>
          <p14:tracePt t="21528" x="3589338" y="3546475"/>
          <p14:tracePt t="21555" x="3598863" y="3546475"/>
          <p14:tracePt t="22384" x="3589338" y="3546475"/>
          <p14:tracePt t="22392" x="3589338" y="3556000"/>
          <p14:tracePt t="22399" x="3581400" y="3556000"/>
          <p14:tracePt t="22406" x="3571875" y="3581400"/>
          <p14:tracePt t="22417" x="3571875" y="3590925"/>
          <p14:tracePt t="22424" x="3563938" y="3608388"/>
          <p14:tracePt t="22432" x="3563938" y="3616325"/>
          <p14:tracePt t="22439" x="3546475" y="3643313"/>
          <p14:tracePt t="22447" x="3536950" y="3651250"/>
          <p14:tracePt t="22454" x="3536950" y="3668713"/>
          <p14:tracePt t="22462" x="3529013" y="3686175"/>
          <p14:tracePt t="22471" x="3529013" y="3695700"/>
          <p14:tracePt t="22478" x="3519488" y="3703638"/>
          <p14:tracePt t="22486" x="3511550" y="3703638"/>
          <p14:tracePt t="22494" x="3502025" y="3713163"/>
          <p14:tracePt t="22502" x="3502025" y="3721100"/>
          <p14:tracePt t="22510" x="3484563" y="3721100"/>
          <p14:tracePt t="22518" x="3484563" y="3730625"/>
          <p14:tracePt t="22526" x="3476625" y="3730625"/>
          <p14:tracePt t="22534" x="3476625" y="3738563"/>
          <p14:tracePt t="22542" x="3467100" y="3738563"/>
          <p14:tracePt t="22552" x="3467100" y="3756025"/>
          <p14:tracePt t="22558" x="3459163" y="3756025"/>
          <p14:tracePt t="22575" x="3449638" y="3756025"/>
          <p14:tracePt t="22603" x="3441700" y="3756025"/>
          <p14:tracePt t="22615" x="3432175" y="3756025"/>
          <p14:tracePt t="22631" x="3424238" y="3756025"/>
          <p14:tracePt t="22640" x="3406775" y="3756025"/>
          <p14:tracePt t="22648" x="3397250" y="3756025"/>
          <p14:tracePt t="22662" x="3389313" y="3756025"/>
          <p14:tracePt t="22671" x="3379788" y="3756025"/>
          <p14:tracePt t="22678" x="3371850" y="3756025"/>
          <p14:tracePt t="22686" x="3362325" y="3756025"/>
          <p14:tracePt t="22694" x="3336925" y="3765550"/>
          <p14:tracePt t="22702" x="3327400" y="3765550"/>
          <p14:tracePt t="22710" x="3309938" y="3765550"/>
          <p14:tracePt t="22718" x="3284538" y="3765550"/>
          <p14:tracePt t="22728" x="3275013" y="3765550"/>
          <p14:tracePt t="22735" x="3240088" y="3765550"/>
          <p14:tracePt t="22742" x="3232150" y="3773488"/>
          <p14:tracePt t="22751" x="3214688" y="3773488"/>
          <p14:tracePt t="22758" x="3197225" y="3773488"/>
          <p14:tracePt t="22766" x="3170238" y="3783013"/>
          <p14:tracePt t="22774" x="3152775" y="3783013"/>
          <p14:tracePt t="22783" x="3117850" y="3800475"/>
          <p14:tracePt t="22791" x="3100388" y="3800475"/>
          <p14:tracePt t="22798" x="3074988" y="3800475"/>
          <p14:tracePt t="22806" x="3057525" y="3800475"/>
          <p14:tracePt t="22815" x="3048000" y="3800475"/>
          <p14:tracePt t="22822" x="3038475" y="3800475"/>
          <p14:tracePt t="22830" x="3021013" y="3800475"/>
          <p14:tracePt t="22838" x="3003550" y="3800475"/>
          <p14:tracePt t="22846" x="2995613" y="3800475"/>
          <p14:tracePt t="22854" x="2986088" y="3800475"/>
          <p14:tracePt t="22863" x="2978150" y="3800475"/>
          <p14:tracePt t="22870" x="2960688" y="3800475"/>
          <p14:tracePt t="22879" x="2951163" y="3808413"/>
          <p14:tracePt t="22888" x="2943225" y="3808413"/>
          <p14:tracePt t="22902" x="2925763" y="3808413"/>
          <p14:tracePt t="22910" x="2916238" y="3817938"/>
          <p14:tracePt t="22918" x="2908300" y="3817938"/>
          <p14:tracePt t="22926" x="2890838" y="3817938"/>
          <p14:tracePt t="22935" x="2881313" y="3817938"/>
          <p14:tracePt t="22946" x="2873375" y="3817938"/>
          <p14:tracePt t="22958" x="2863850" y="3817938"/>
          <p14:tracePt t="23016" x="2855913" y="3817938"/>
          <p14:tracePt t="23042" x="2846388" y="3817938"/>
          <p14:tracePt t="23056" x="2838450" y="3817938"/>
          <p14:tracePt t="23104" x="2820988" y="3817938"/>
          <p14:tracePt t="23200" x="2811463" y="3817938"/>
          <p14:tracePt t="23216" x="2811463" y="3808413"/>
          <p14:tracePt t="23232" x="2803525" y="3808413"/>
          <p14:tracePt t="23241" x="2803525" y="3790950"/>
          <p14:tracePt t="23256" x="2794000" y="3783013"/>
          <p14:tracePt t="23271" x="2786063" y="3773488"/>
          <p14:tracePt t="23295" x="2776538" y="3773488"/>
          <p14:tracePt t="23304" x="2776538" y="3765550"/>
          <p14:tracePt t="23328" x="2768600" y="3765550"/>
          <p14:tracePt t="23359" x="2768600" y="3756025"/>
          <p14:tracePt t="23387" x="2759075" y="3756025"/>
          <p14:tracePt t="23416" x="2741613" y="3756025"/>
          <p14:tracePt t="23472" x="2741613" y="3748088"/>
          <p14:tracePt t="23504" x="2733675" y="3748088"/>
          <p14:tracePt t="23530" x="2724150" y="3748088"/>
          <p14:tracePt t="23872" x="2733675" y="3748088"/>
          <p14:tracePt t="23882" x="2751138" y="3748088"/>
          <p14:tracePt t="23886" x="2768600" y="3748088"/>
          <p14:tracePt t="23894" x="2786063" y="3748088"/>
          <p14:tracePt t="23902" x="2838450" y="3748088"/>
          <p14:tracePt t="23910" x="2881313" y="3748088"/>
          <p14:tracePt t="23919" x="2951163" y="3748088"/>
          <p14:tracePt t="23926" x="2986088" y="3748088"/>
          <p14:tracePt t="23937" x="3057525" y="3748088"/>
          <p14:tracePt t="23942" x="3179763" y="3748088"/>
          <p14:tracePt t="23952" x="3214688" y="3748088"/>
          <p14:tracePt t="23961" x="3302000" y="3748088"/>
          <p14:tracePt t="23967" x="3354388" y="3748088"/>
          <p14:tracePt t="23974" x="3441700" y="3748088"/>
          <p14:tracePt t="23984" x="3476625" y="3748088"/>
          <p14:tracePt t="23990" x="3546475" y="3748088"/>
          <p14:tracePt t="23999" x="3641725" y="3748088"/>
          <p14:tracePt t="24006" x="3651250" y="3748088"/>
          <p14:tracePt t="24014" x="3703638" y="3748088"/>
          <p14:tracePt t="24022" x="3721100" y="3748088"/>
          <p14:tracePt t="24032" x="3756025" y="3748088"/>
          <p14:tracePt t="24039" x="3781425" y="3748088"/>
          <p14:tracePt t="24047" x="3798888" y="3748088"/>
          <p14:tracePt t="24054" x="3851275" y="3748088"/>
          <p14:tracePt t="24062" x="3868738" y="3748088"/>
          <p14:tracePt t="24071" x="3895725" y="3748088"/>
          <p14:tracePt t="24078" x="3921125" y="3748088"/>
          <p14:tracePt t="24087" x="3956050" y="3748088"/>
          <p14:tracePt t="24095" x="3965575" y="3748088"/>
          <p14:tracePt t="24103" x="4000500" y="3748088"/>
          <p14:tracePt t="24110" x="4008438" y="3748088"/>
          <p14:tracePt t="24118" x="4043363" y="3756025"/>
          <p14:tracePt t="24126" x="4087813" y="3756025"/>
          <p14:tracePt t="24138" x="4105275" y="3773488"/>
          <p14:tracePt t="24144" x="4148138" y="3773488"/>
          <p14:tracePt t="24150" x="4165600" y="3783013"/>
          <p14:tracePt t="24158" x="4217988" y="3783013"/>
          <p14:tracePt t="24171" x="4262438" y="3800475"/>
          <p14:tracePt t="24174" x="4314825" y="3800475"/>
          <p14:tracePt t="24183" x="4384675" y="3808413"/>
          <p14:tracePt t="24191" x="4402138" y="3808413"/>
          <p14:tracePt t="24198" x="4471988" y="3808413"/>
          <p14:tracePt t="24206" x="4497388" y="3808413"/>
          <p14:tracePt t="24214" x="4567238" y="3808413"/>
          <p14:tracePt t="24222" x="4594225" y="3808413"/>
          <p14:tracePt t="24232" x="4646613" y="3808413"/>
          <p14:tracePt t="24239" x="4664075" y="3808413"/>
          <p14:tracePt t="24246" x="4699000" y="3808413"/>
          <p14:tracePt t="24254" x="4724400" y="3808413"/>
          <p14:tracePt t="24262" x="4733925" y="3800475"/>
          <p14:tracePt t="24270" x="4741863" y="3800475"/>
          <p14:tracePt t="24296" x="4751388" y="3800475"/>
          <p14:tracePt t="24311" x="4768850" y="3800475"/>
          <p14:tracePt t="24328" x="4776788" y="3800475"/>
          <p14:tracePt t="24334" x="4786313" y="3800475"/>
          <p14:tracePt t="24343" x="4794250" y="3800475"/>
          <p14:tracePt t="24353" x="4803775" y="3800475"/>
          <p14:tracePt t="24358" x="4811713" y="3800475"/>
          <p14:tracePt t="24366" x="4821238" y="3800475"/>
          <p14:tracePt t="24374" x="4846638" y="3800475"/>
          <p14:tracePt t="24383" x="4864100" y="3800475"/>
          <p14:tracePt t="24390" x="4881563" y="3800475"/>
          <p14:tracePt t="24399" x="4891088" y="3800475"/>
          <p14:tracePt t="24406" x="4891088" y="3790950"/>
          <p14:tracePt t="24416" x="4899025" y="3790950"/>
          <p14:tracePt t="24422" x="4908550" y="3790950"/>
          <p14:tracePt t="24430" x="4916488" y="3790950"/>
          <p14:tracePt t="24438" x="4926013" y="3790950"/>
          <p14:tracePt t="24448" x="4926013" y="3773488"/>
          <p14:tracePt t="24464" x="4933950" y="3773488"/>
          <p14:tracePt t="24480" x="4943475" y="3773488"/>
          <p14:tracePt t="24496" x="4960938" y="3773488"/>
          <p14:tracePt t="24519" x="4968875" y="3773488"/>
          <p14:tracePt t="24528" x="4978400" y="3773488"/>
          <p14:tracePt t="24545" x="4986338" y="3765550"/>
          <p14:tracePt t="24558" x="4995863" y="3765550"/>
          <p14:tracePt t="24567" x="5003800" y="3765550"/>
          <p14:tracePt t="24585" x="5013325" y="3765550"/>
          <p14:tracePt t="24592" x="5030788" y="3765550"/>
          <p14:tracePt t="24598" x="5038725" y="3765550"/>
          <p14:tracePt t="24606" x="5048250" y="3756025"/>
          <p14:tracePt t="24618" x="5056188" y="3756025"/>
          <p14:tracePt t="24622" x="5065713" y="3756025"/>
          <p14:tracePt t="24663" x="5073650" y="3756025"/>
          <p14:tracePt t="24690" x="5083175" y="3756025"/>
          <p14:tracePt t="24695" x="5100638" y="3756025"/>
          <p14:tracePt t="24702" x="5108575" y="3756025"/>
          <p14:tracePt t="24712" x="5118100" y="3756025"/>
          <p14:tracePt t="24718" x="5126038" y="3756025"/>
          <p14:tracePt t="24727" x="5135563" y="3756025"/>
          <p14:tracePt t="24735" x="5143500" y="3756025"/>
          <p14:tracePt t="24743" x="5170488" y="3756025"/>
          <p14:tracePt t="24752" x="5187950" y="3756025"/>
          <p14:tracePt t="24758" x="5195888" y="3756025"/>
          <p14:tracePt t="24766" x="5222875" y="3748088"/>
          <p14:tracePt t="24775" x="5230813" y="3748088"/>
          <p14:tracePt t="24783" x="5248275" y="3748088"/>
          <p14:tracePt t="24790" x="5265738" y="3748088"/>
          <p14:tracePt t="24798" x="5275263" y="3748088"/>
          <p14:tracePt t="24806" x="5283200" y="3748088"/>
          <p14:tracePt t="24830" x="5292725" y="3748088"/>
          <p14:tracePt t="24848" x="5310188" y="3748088"/>
          <p14:tracePt t="24862" x="5327650" y="3748088"/>
          <p14:tracePt t="24870" x="5335588" y="3748088"/>
          <p14:tracePt t="24878" x="5345113" y="3748088"/>
          <p14:tracePt t="24887" x="5362575" y="3748088"/>
          <p14:tracePt t="24894" x="5397500" y="3748088"/>
          <p14:tracePt t="24902" x="5414963" y="3738563"/>
          <p14:tracePt t="24911" x="5440363" y="3738563"/>
          <p14:tracePt t="24918" x="5457825" y="3738563"/>
          <p14:tracePt t="24927" x="5475288" y="3730625"/>
          <p14:tracePt t="24936" x="5484813" y="3730625"/>
          <p14:tracePt t="24943" x="5510213" y="3730625"/>
          <p14:tracePt t="24950" x="5519738" y="3713163"/>
          <p14:tracePt t="25032" x="5527675" y="3713163"/>
          <p14:tracePt t="25048" x="5537200" y="3713163"/>
          <p14:tracePt t="25064" x="5545138" y="3713163"/>
          <p14:tracePt t="25080" x="5554663" y="3713163"/>
          <p14:tracePt t="25090" x="5562600" y="3713163"/>
          <p14:tracePt t="25095" x="5580063" y="3713163"/>
          <p14:tracePt t="25104" x="5589588" y="3713163"/>
          <p14:tracePt t="25114" x="5597525" y="3713163"/>
          <p14:tracePt t="25118" x="5607050" y="3713163"/>
          <p14:tracePt t="25126" x="5641975" y="3713163"/>
          <p14:tracePt t="25134" x="5659438" y="3713163"/>
          <p14:tracePt t="25142" x="5684838" y="3713163"/>
          <p14:tracePt t="25151" x="5719763" y="3713163"/>
          <p14:tracePt t="25158" x="5729288" y="3713163"/>
          <p14:tracePt t="25166" x="5764213" y="3713163"/>
          <p14:tracePt t="25174" x="5789613" y="3713163"/>
          <p14:tracePt t="25183" x="5824538" y="3713163"/>
          <p14:tracePt t="25190" x="5834063" y="3713163"/>
          <p14:tracePt t="25198" x="5859463" y="3713163"/>
          <p14:tracePt t="25206" x="5894388" y="3713163"/>
          <p14:tracePt t="25214" x="5903913" y="3713163"/>
          <p14:tracePt t="25222" x="5911850" y="3713163"/>
          <p14:tracePt t="25231" x="5921375" y="3713163"/>
          <p14:tracePt t="25238" x="5929313" y="3713163"/>
          <p14:tracePt t="25248" x="5929313" y="3703638"/>
          <p14:tracePt t="25254" x="5946775" y="3703638"/>
          <p14:tracePt t="25262" x="5956300" y="3703638"/>
          <p14:tracePt t="25279" x="5964238" y="3703638"/>
          <p14:tracePt t="25286" x="5964238" y="3695700"/>
          <p14:tracePt t="25296" x="5973763" y="3695700"/>
          <p14:tracePt t="25303" x="5981700" y="3695700"/>
          <p14:tracePt t="25310" x="5991225" y="3695700"/>
          <p14:tracePt t="25318" x="6016625" y="3695700"/>
          <p14:tracePt t="25326" x="6026150" y="3695700"/>
          <p14:tracePt t="25335" x="6034088" y="3695700"/>
          <p14:tracePt t="25344" x="6043613" y="3695700"/>
          <p14:tracePt t="25352" x="6069013" y="3695700"/>
          <p14:tracePt t="25358" x="6078538" y="3695700"/>
          <p14:tracePt t="25367" x="6096000" y="3695700"/>
          <p14:tracePt t="25374" x="6105525" y="3695700"/>
          <p14:tracePt t="25383" x="6130925" y="3695700"/>
          <p14:tracePt t="25390" x="6148388" y="3695700"/>
          <p14:tracePt t="25398" x="6157913" y="3695700"/>
          <p14:tracePt t="25406" x="6165850" y="3695700"/>
          <p14:tracePt t="25414" x="6183313" y="3695700"/>
          <p14:tracePt t="25551" x="6192838" y="3695700"/>
          <p14:tracePt t="25584" x="6200775" y="3695700"/>
          <p14:tracePt t="25600" x="6210300" y="3695700"/>
          <p14:tracePt t="25610" x="6218238" y="3695700"/>
          <p14:tracePt t="25614" x="6227763" y="3695700"/>
          <p14:tracePt t="25623" x="6227763" y="3703638"/>
          <p14:tracePt t="25632" x="6235700" y="3703638"/>
          <p14:tracePt t="25638" x="6253163" y="3703638"/>
          <p14:tracePt t="25646" x="6270625" y="3703638"/>
          <p14:tracePt t="25654" x="6280150" y="3703638"/>
          <p14:tracePt t="25663" x="6305550" y="3703638"/>
          <p14:tracePt t="25670" x="6315075" y="3703638"/>
          <p14:tracePt t="25678" x="6332538" y="3703638"/>
          <p14:tracePt t="25687" x="6340475" y="3703638"/>
          <p14:tracePt t="25695" x="6375400" y="3703638"/>
          <p14:tracePt t="25703" x="6402388" y="3703638"/>
          <p14:tracePt t="25712" x="6410325" y="3703638"/>
          <p14:tracePt t="25719" x="6445250" y="3703638"/>
          <p14:tracePt t="25726" x="6454775" y="3703638"/>
          <p14:tracePt t="25734" x="6489700" y="3703638"/>
          <p14:tracePt t="25742" x="6507163" y="3703638"/>
          <p14:tracePt t="25750" x="6532563" y="3703638"/>
          <p14:tracePt t="25758" x="6542088" y="3703638"/>
          <p14:tracePt t="25768" x="6559550" y="3703638"/>
          <p14:tracePt t="25774" x="6584950" y="3703638"/>
          <p14:tracePt t="25783" x="6594475" y="3703638"/>
          <p14:tracePt t="25800" x="6602413" y="3703638"/>
          <p14:tracePt t="25816" x="6611938" y="3703638"/>
          <p14:tracePt t="25840" x="6619875" y="3703638"/>
          <p14:tracePt t="25856" x="6637338" y="3703638"/>
          <p14:tracePt t="25871" x="6637338" y="3721100"/>
          <p14:tracePt t="25887" x="6646863" y="3721100"/>
          <p14:tracePt t="25903" x="6654800" y="3721100"/>
          <p14:tracePt t="25912" x="6664325" y="3730625"/>
          <p14:tracePt t="25936" x="6672263" y="3730625"/>
          <p14:tracePt t="25976" x="6681788" y="3730625"/>
          <p14:tracePt t="26080" x="6689725" y="3730625"/>
          <p14:tracePt t="26136" x="6699250" y="3730625"/>
          <p14:tracePt t="26168" x="6716713" y="3730625"/>
          <p14:tracePt t="26184" x="6724650" y="3730625"/>
          <p14:tracePt t="26191" x="6734175" y="3738563"/>
          <p14:tracePt t="26199" x="6742113" y="3738563"/>
          <p14:tracePt t="26206" x="6759575" y="3738563"/>
          <p14:tracePt t="26214" x="6804025" y="3738563"/>
          <p14:tracePt t="26222" x="6811963" y="3738563"/>
          <p14:tracePt t="26231" x="6856413" y="3738563"/>
          <p14:tracePt t="26238" x="6864350" y="3738563"/>
          <p14:tracePt t="26246" x="6916738" y="3730625"/>
          <p14:tracePt t="26256" x="6934200" y="3730625"/>
          <p14:tracePt t="26262" x="6986588" y="3730625"/>
          <p14:tracePt t="26270" x="7013575" y="3730625"/>
          <p14:tracePt t="26279" x="7048500" y="3730625"/>
          <p14:tracePt t="26287" x="7083425" y="3730625"/>
          <p14:tracePt t="26296" x="7108825" y="3730625"/>
          <p14:tracePt t="26303" x="7143750" y="3730625"/>
          <p14:tracePt t="26311" x="7153275" y="3730625"/>
          <p14:tracePt t="26319" x="7178675" y="3730625"/>
          <p14:tracePt t="26326" x="7196138" y="3730625"/>
          <p14:tracePt t="26337" x="7223125" y="3730625"/>
          <p14:tracePt t="26344" x="7240588" y="3730625"/>
          <p14:tracePt t="26353" x="7265988" y="3730625"/>
          <p14:tracePt t="26358" x="7300913" y="3730625"/>
          <p14:tracePt t="26366" x="7310438" y="3730625"/>
          <p14:tracePt t="26374" x="7345363" y="3730625"/>
          <p14:tracePt t="26384" x="7370763" y="3730625"/>
          <p14:tracePt t="26391" x="7405688" y="3730625"/>
          <p14:tracePt t="26401" x="7440613" y="3730625"/>
          <p14:tracePt t="26408" x="7467600" y="3730625"/>
          <p14:tracePt t="26419" x="7519988" y="3730625"/>
          <p14:tracePt t="26422" x="7527925" y="3730625"/>
          <p14:tracePt t="26430" x="7562850" y="3730625"/>
          <p14:tracePt t="26438" x="7572375" y="3730625"/>
          <p14:tracePt t="26447" x="7589838" y="3730625"/>
          <p14:tracePt t="26455" x="7597775" y="3730625"/>
          <p14:tracePt t="26465" x="7615238" y="3730625"/>
          <p14:tracePt t="26470" x="7624763" y="3730625"/>
          <p14:tracePt t="26478" x="7632700" y="3730625"/>
          <p14:tracePt t="26486" x="7642225" y="3730625"/>
          <p14:tracePt t="26495" x="7650163" y="3730625"/>
          <p14:tracePt t="26502" x="7659688" y="3730625"/>
          <p14:tracePt t="26510" x="7667625" y="3730625"/>
          <p14:tracePt t="26520" x="7694613" y="3730625"/>
          <p14:tracePt t="26529" x="7720013" y="3721100"/>
          <p14:tracePt t="26534" x="7729538" y="3721100"/>
          <p14:tracePt t="26543" x="7764463" y="3721100"/>
          <p14:tracePt t="26553" x="7772400" y="3713163"/>
          <p14:tracePt t="26558" x="7807325" y="3713163"/>
          <p14:tracePt t="26567" x="7816850" y="3713163"/>
          <p14:tracePt t="26575" x="7834313" y="3703638"/>
          <p14:tracePt t="26582" x="7842250" y="3703638"/>
          <p14:tracePt t="26591" x="7869238" y="3703638"/>
          <p14:tracePt t="26599" x="7877175" y="3703638"/>
          <p14:tracePt t="26606" x="7886700" y="3703638"/>
          <p14:tracePt t="26616" x="7894638" y="3703638"/>
          <p14:tracePt t="26622" x="7904163" y="3703638"/>
          <p14:tracePt t="26663" x="7912100" y="3703638"/>
          <p14:tracePt t="26688" x="7929563" y="3703638"/>
          <p14:tracePt t="26711" x="7939088" y="3703638"/>
          <p14:tracePt t="26727" x="7947025" y="3713163"/>
          <p14:tracePt t="26751" x="7956550" y="3713163"/>
          <p14:tracePt t="26784" x="7964488" y="3721100"/>
          <p14:tracePt t="26800" x="7974013" y="3721100"/>
          <p14:tracePt t="26824" x="7981950" y="3730625"/>
          <p14:tracePt t="26840" x="7999413" y="3730625"/>
          <p14:tracePt t="26856" x="8008938" y="3730625"/>
          <p14:tracePt t="26872" x="8016875" y="3730625"/>
          <p14:tracePt t="26881" x="8026400" y="3730625"/>
          <p14:tracePt t="26886" x="8034338" y="3730625"/>
          <p14:tracePt t="26894" x="8043863" y="3730625"/>
          <p14:tracePt t="26902" x="8051800" y="3730625"/>
          <p14:tracePt t="26910" x="8069263" y="3730625"/>
          <p14:tracePt t="26918" x="8086725" y="3748088"/>
          <p14:tracePt t="26926" x="8121650" y="3748088"/>
          <p14:tracePt t="26935" x="8148638" y="3748088"/>
          <p14:tracePt t="26943" x="8183563" y="3748088"/>
          <p14:tracePt t="26950" x="8208963" y="3748088"/>
          <p14:tracePt t="26958" x="8243888" y="3748088"/>
          <p14:tracePt t="26966" x="8278813" y="3748088"/>
          <p14:tracePt t="26974" x="8313738" y="3748088"/>
          <p14:tracePt t="26984" x="8383588" y="3748088"/>
          <p14:tracePt t="26990" x="8401050" y="3748088"/>
          <p14:tracePt t="26998" x="8445500" y="3748088"/>
          <p14:tracePt t="27007" x="8453438" y="3748088"/>
          <p14:tracePt t="27015" x="8470900" y="3748088"/>
          <p14:tracePt t="27023" x="8488363" y="3748088"/>
          <p14:tracePt t="27040" x="8497888" y="3748088"/>
          <p14:tracePt t="27056" x="8505825" y="3748088"/>
          <p14:tracePt t="27066" x="8515350" y="3748088"/>
          <p14:tracePt t="27070" x="8523288" y="3748088"/>
          <p14:tracePt t="27079" x="8532813" y="3748088"/>
          <p14:tracePt t="27087" x="8540750" y="3748088"/>
          <p14:tracePt t="27094" x="8558213" y="3748088"/>
          <p14:tracePt t="27102" x="8567738" y="3748088"/>
          <p14:tracePt t="27120" x="8575675" y="3748088"/>
          <p14:tracePt t="27126" x="8585200" y="3748088"/>
          <p14:tracePt t="27144" x="8593138" y="3748088"/>
          <p14:tracePt t="27152" x="8602663" y="3748088"/>
          <p14:tracePt t="27169" x="8610600" y="3748088"/>
          <p14:tracePt t="27175" x="8620125" y="3748088"/>
          <p14:tracePt t="27185" x="8637588" y="3748088"/>
          <p14:tracePt t="27192" x="8645525" y="3748088"/>
          <p14:tracePt t="27199" x="8655050" y="3748088"/>
          <p14:tracePt t="27206" x="8662988" y="3748088"/>
          <p14:tracePt t="27215" x="8680450" y="3748088"/>
          <p14:tracePt t="27222" x="8697913" y="3748088"/>
          <p14:tracePt t="27231" x="8707438" y="3748088"/>
          <p14:tracePt t="27238" x="8715375" y="3748088"/>
          <p14:tracePt t="27246" x="8724900" y="3748088"/>
          <p14:tracePt t="27254" x="8724900" y="3738563"/>
          <p14:tracePt t="27262" x="8732838" y="3738563"/>
          <p14:tracePt t="27271" x="8742363" y="3738563"/>
          <p14:tracePt t="27279" x="8750300" y="3738563"/>
          <p14:tracePt t="27286" x="8767763" y="3738563"/>
          <p14:tracePt t="27294" x="8785225" y="3738563"/>
          <p14:tracePt t="27302" x="8794750" y="3738563"/>
          <p14:tracePt t="27310" x="8802688" y="3738563"/>
          <p14:tracePt t="27318" x="8812213" y="3738563"/>
          <p14:tracePt t="27328" x="8847138" y="3738563"/>
          <p14:tracePt t="27336" x="8872538" y="3738563"/>
          <p14:tracePt t="27342" x="8907463" y="3738563"/>
          <p14:tracePt t="27354" x="8942388" y="3738563"/>
          <p14:tracePt t="27358" x="8951913" y="3738563"/>
          <p14:tracePt t="27366" x="8986838" y="3738563"/>
          <p14:tracePt t="27375" x="9012238" y="3738563"/>
          <p14:tracePt t="27383" x="9047163" y="3738563"/>
          <p14:tracePt t="27390" x="9056688" y="3738563"/>
          <p14:tracePt t="27398" x="9091613" y="3738563"/>
          <p14:tracePt t="27406" x="9117013" y="3738563"/>
          <p14:tracePt t="27416" x="9134475" y="3738563"/>
          <p14:tracePt t="27422" x="9161463" y="3730625"/>
          <p14:tracePt t="27430" x="9170988" y="3730625"/>
          <p14:tracePt t="27438" x="9196388" y="3721100"/>
          <p14:tracePt t="27446" x="9205913" y="3721100"/>
          <p14:tracePt t="27455" x="9223375" y="3721100"/>
          <p14:tracePt t="27464" x="9231313" y="3721100"/>
          <p14:tracePt t="27470" x="9240838" y="3721100"/>
          <p14:tracePt t="27478" x="9266238" y="3721100"/>
          <p14:tracePt t="27486" x="9275763" y="3713163"/>
          <p14:tracePt t="27494" x="9310688" y="3713163"/>
          <p14:tracePt t="27502" x="9318625" y="3713163"/>
          <p14:tracePt t="27511" x="9353550" y="3695700"/>
          <p14:tracePt t="27519" x="9371013" y="3695700"/>
          <p14:tracePt t="27528" x="9415463" y="3695700"/>
          <p14:tracePt t="27537" x="9423400" y="3695700"/>
          <p14:tracePt t="27542" x="9458325" y="3695700"/>
          <p14:tracePt t="27550" x="9493250" y="3695700"/>
          <p14:tracePt t="27558" x="9502775" y="3695700"/>
          <p14:tracePt t="27567" x="9528175" y="3695700"/>
          <p14:tracePt t="27574" x="9537700" y="3695700"/>
          <p14:tracePt t="27681" x="9537700" y="3686175"/>
          <p14:tracePt t="27704" x="9520238" y="3686175"/>
          <p14:tracePt t="27710" x="9510713" y="3686175"/>
          <p14:tracePt t="27718" x="9502775" y="3686175"/>
          <p14:tracePt t="27726" x="9458325" y="3686175"/>
          <p14:tracePt t="27734" x="9405938" y="3686175"/>
          <p14:tracePt t="27749" x="9371013" y="3686175"/>
          <p14:tracePt t="27750" x="9301163" y="3686175"/>
          <p14:tracePt t="27758" x="9258300" y="3695700"/>
          <p14:tracePt t="27766" x="9170988" y="3703638"/>
          <p14:tracePt t="27774" x="9134475" y="3703638"/>
          <p14:tracePt t="27783" x="9039225" y="3703638"/>
          <p14:tracePt t="27790" x="9004300" y="3721100"/>
          <p14:tracePt t="27798" x="8882063" y="3721100"/>
          <p14:tracePt t="27806" x="8715375" y="3721100"/>
          <p14:tracePt t="27817" x="8662988" y="3721100"/>
          <p14:tracePt t="27823" x="8497888" y="3721100"/>
          <p14:tracePt t="27830" x="8428038" y="3721100"/>
          <p14:tracePt t="27838" x="8218488" y="3721100"/>
          <p14:tracePt t="27846" x="8121650" y="3721100"/>
          <p14:tracePt t="27854" x="7894638" y="3721100"/>
          <p14:tracePt t="27863" x="7615238" y="3721100"/>
          <p14:tracePt t="27870" x="7519988" y="3721100"/>
          <p14:tracePt t="27878" x="7161213" y="3721100"/>
          <p14:tracePt t="27887" x="7021513" y="3721100"/>
          <p14:tracePt t="27910" x="6218238" y="3721100"/>
          <p14:tracePt t="27918" x="6051550" y="3721100"/>
          <p14:tracePt t="27927" x="5632450" y="3721100"/>
          <p14:tracePt t="27934" x="5248275" y="3721100"/>
          <p14:tracePt t="27942" x="5108575" y="3721100"/>
          <p14:tracePt t="27951" x="4794250" y="3721100"/>
          <p14:tracePt t="27959" x="4672013" y="3721100"/>
          <p14:tracePt t="27968" x="4392613" y="3721100"/>
          <p14:tracePt t="27975" x="4322763" y="3721100"/>
          <p14:tracePt t="27985" x="4087813" y="3721100"/>
          <p14:tracePt t="27991" x="3903663" y="3721100"/>
          <p14:tracePt t="27998" x="3833813" y="3721100"/>
          <p14:tracePt t="28006" x="3668713" y="3721100"/>
          <p14:tracePt t="28015" x="3616325" y="3721100"/>
          <p14:tracePt t="28022" x="3449638" y="3721100"/>
          <p14:tracePt t="28032" x="3414713" y="3721100"/>
          <p14:tracePt t="28038" x="3249613" y="3721100"/>
          <p14:tracePt t="28047" x="3197225" y="3721100"/>
          <p14:tracePt t="28057" x="3013075" y="3721100"/>
          <p14:tracePt t="28063" x="2873375" y="3721100"/>
          <p14:tracePt t="28071" x="2803525" y="3721100"/>
          <p14:tracePt t="28080" x="2619375" y="3721100"/>
          <p14:tracePt t="28086" x="2549525" y="3721100"/>
          <p14:tracePt t="28094" x="2384425" y="3721100"/>
          <p14:tracePt t="28103" x="2314575" y="3721100"/>
          <p14:tracePt t="28110" x="2147888" y="3721100"/>
          <p14:tracePt t="28119" x="1982788" y="3721100"/>
          <p14:tracePt t="28126" x="1930400" y="3721100"/>
          <p14:tracePt t="28137" x="1808163" y="3721100"/>
          <p14:tracePt t="28144" x="1773238" y="3721100"/>
          <p14:tracePt t="28153" x="1641475" y="3721100"/>
          <p14:tracePt t="28159" x="1606550" y="3721100"/>
          <p14:tracePt t="28168" x="1536700" y="3721100"/>
          <p14:tracePt t="28175" x="1511300" y="3721100"/>
          <p14:tracePt t="28182" x="1476375" y="3730625"/>
          <p14:tracePt t="28190" x="1466850" y="3730625"/>
          <p14:tracePt t="28216" x="1466850" y="3738563"/>
          <p14:tracePt t="28225" x="1466850" y="3756025"/>
          <p14:tracePt t="28231" x="1466850" y="3765550"/>
          <p14:tracePt t="28238" x="1466850" y="3773488"/>
          <p14:tracePt t="28246" x="1466850" y="3808413"/>
          <p14:tracePt t="28254" x="1476375" y="3817938"/>
          <p14:tracePt t="28262" x="1501775" y="3852863"/>
          <p14:tracePt t="28270" x="1511300" y="3860800"/>
          <p14:tracePt t="28279" x="1563688" y="3913188"/>
          <p14:tracePt t="28287" x="1589088" y="3940175"/>
          <p14:tracePt t="28294" x="1676400" y="3965575"/>
          <p14:tracePt t="28302" x="1720850" y="3992563"/>
          <p14:tracePt t="28310" x="1808163" y="4027488"/>
          <p14:tracePt t="28318" x="1930400" y="4044950"/>
          <p14:tracePt t="28326" x="1982788" y="4052888"/>
          <p14:tracePt t="28335" x="2078038" y="4052888"/>
          <p14:tracePt t="28343" x="2130425" y="4052888"/>
          <p14:tracePt t="28351" x="2235200" y="4052888"/>
          <p14:tracePt t="28358" x="2279650" y="4052888"/>
          <p14:tracePt t="28366" x="2349500" y="4052888"/>
          <p14:tracePt t="28374" x="2427288" y="4035425"/>
          <p14:tracePt t="28383" x="2444750" y="4035425"/>
          <p14:tracePt t="28390" x="2471738" y="4010025"/>
          <p14:tracePt t="28399" x="2479675" y="4010025"/>
          <p14:tracePt t="28406" x="2506663" y="4010025"/>
          <p14:tracePt t="28415" x="2514600" y="4000500"/>
          <p14:tracePt t="28422" x="2524125" y="3992563"/>
          <p14:tracePt t="28431" x="2532063" y="3992563"/>
          <p14:tracePt t="28438" x="2541588" y="3983038"/>
          <p14:tracePt t="28447" x="2566988" y="3983038"/>
          <p14:tracePt t="28454" x="2576513" y="3965575"/>
          <p14:tracePt t="28463" x="2584450" y="3965575"/>
          <p14:tracePt t="28479" x="2593975" y="3957638"/>
          <p14:tracePt t="28496" x="2601913" y="3957638"/>
          <p14:tracePt t="28504" x="2611438" y="3948113"/>
          <p14:tracePt t="28510" x="2619375" y="3948113"/>
          <p14:tracePt t="28519" x="2636838" y="3948113"/>
          <p14:tracePt t="28526" x="2646363" y="3948113"/>
          <p14:tracePt t="28534" x="2654300" y="3940175"/>
          <p14:tracePt t="28542" x="2663825" y="3940175"/>
          <p14:tracePt t="28632" x="2671763" y="3940175"/>
          <p14:tracePt t="28641" x="2671763" y="3930650"/>
          <p14:tracePt t="28647" x="2681288" y="3930650"/>
          <p14:tracePt t="28654" x="2689225" y="3930650"/>
          <p14:tracePt t="28662" x="2698750" y="3930650"/>
          <p14:tracePt t="28670" x="2716213" y="3930650"/>
          <p14:tracePt t="28679" x="2733675" y="3930650"/>
          <p14:tracePt t="28687" x="2741613" y="3930650"/>
          <p14:tracePt t="28696" x="2751138" y="3930650"/>
          <p14:tracePt t="28703" x="2803525" y="3930650"/>
          <p14:tracePt t="28710" x="2820988" y="3930650"/>
          <p14:tracePt t="28718" x="2873375" y="3930650"/>
          <p14:tracePt t="28727" x="2908300" y="3930650"/>
          <p14:tracePt t="28735" x="2968625" y="3913188"/>
          <p14:tracePt t="28743" x="3003550" y="3913188"/>
          <p14:tracePt t="28750" x="3074988" y="3905250"/>
          <p14:tracePt t="28758" x="3127375" y="3887788"/>
          <p14:tracePt t="28769" x="3152775" y="3887788"/>
          <p14:tracePt t="28774" x="3187700" y="3878263"/>
          <p14:tracePt t="28783" x="3197225" y="3878263"/>
          <p14:tracePt t="28790" x="3205163" y="3878263"/>
          <p14:tracePt t="28944" x="3222625" y="3878263"/>
          <p14:tracePt t="28960" x="3232150" y="3878263"/>
          <p14:tracePt t="28971" x="3240088" y="3878263"/>
          <p14:tracePt t="28974" x="3249613" y="3878263"/>
          <p14:tracePt t="28983" x="3267075" y="3878263"/>
          <p14:tracePt t="28992" x="3292475" y="3878263"/>
          <p14:tracePt t="28998" x="3319463" y="3878263"/>
          <p14:tracePt t="29006" x="3371850" y="3878263"/>
          <p14:tracePt t="29016" x="3459163" y="3878263"/>
          <p14:tracePt t="29023" x="3494088" y="3878263"/>
          <p14:tracePt t="29031" x="3581400" y="3878263"/>
          <p14:tracePt t="29038" x="3606800" y="3878263"/>
          <p14:tracePt t="29046" x="3694113" y="3878263"/>
          <p14:tracePt t="29054" x="3729038" y="3878263"/>
          <p14:tracePt t="29062" x="3798888" y="3878263"/>
          <p14:tracePt t="29070" x="3895725" y="3878263"/>
          <p14:tracePt t="29079" x="3921125" y="3878263"/>
          <p14:tracePt t="29086" x="4025900" y="3895725"/>
          <p14:tracePt t="29095" x="4078288" y="3905250"/>
          <p14:tracePt t="29105" x="4175125" y="3922713"/>
          <p14:tracePt t="29110" x="4235450" y="3940175"/>
          <p14:tracePt t="29118" x="4322763" y="3940175"/>
          <p14:tracePt t="29129" x="4367213" y="3940175"/>
          <p14:tracePt t="29135" x="4419600" y="3940175"/>
          <p14:tracePt t="29142" x="4454525" y="3940175"/>
          <p14:tracePt t="29153" x="4462463" y="3940175"/>
          <p14:tracePt t="29784" x="4471988" y="3940175"/>
          <p14:tracePt t="29793" x="4479925" y="3940175"/>
          <p14:tracePt t="29799" x="4497388" y="3940175"/>
          <p14:tracePt t="29806" x="4506913" y="3940175"/>
          <p14:tracePt t="29814" x="4514850" y="3940175"/>
          <p14:tracePt t="29822" x="4524375" y="3940175"/>
          <p14:tracePt t="29831" x="4532313" y="3940175"/>
          <p14:tracePt t="29839" x="4549775" y="3940175"/>
          <p14:tracePt t="29848" x="4567238" y="3940175"/>
          <p14:tracePt t="29855" x="4576763" y="3940175"/>
          <p14:tracePt t="29862" x="4584700" y="3940175"/>
          <p14:tracePt t="29870" x="4594225" y="3948113"/>
          <p14:tracePt t="29887" x="4602163" y="3948113"/>
          <p14:tracePt t="29895" x="4611688" y="3948113"/>
          <p14:tracePt t="29904" x="4619625" y="3948113"/>
          <p14:tracePt t="29910" x="4637088" y="3948113"/>
          <p14:tracePt t="29918" x="4646613" y="3948113"/>
          <p14:tracePt t="29935" x="4646613" y="3957638"/>
          <p14:tracePt t="29953" x="4654550" y="3957638"/>
          <p14:tracePt t="29968" x="4664075" y="3957638"/>
          <p14:tracePt t="29976" x="4672013" y="3957638"/>
          <p14:tracePt t="29985" x="4681538" y="3965575"/>
          <p14:tracePt t="29990" x="4689475" y="3965575"/>
          <p14:tracePt t="30000" x="4706938" y="3975100"/>
          <p14:tracePt t="30006" x="4716463" y="3975100"/>
          <p14:tracePt t="30014" x="4733925" y="3975100"/>
          <p14:tracePt t="30022" x="4759325" y="3975100"/>
          <p14:tracePt t="30030" x="4768850" y="3975100"/>
          <p14:tracePt t="30038" x="4786313" y="3992563"/>
          <p14:tracePt t="30046" x="4794250" y="3992563"/>
          <p14:tracePt t="30054" x="4821238" y="3992563"/>
          <p14:tracePt t="30062" x="4829175" y="3992563"/>
          <p14:tracePt t="30070" x="4838700" y="3992563"/>
          <p14:tracePt t="30087" x="4846638" y="3992563"/>
          <p14:tracePt t="30336" x="4856163" y="3992563"/>
          <p14:tracePt t="30368" x="4873625" y="3992563"/>
          <p14:tracePt t="30376" x="4881563" y="3992563"/>
          <p14:tracePt t="30386" x="4891088" y="3992563"/>
          <p14:tracePt t="30393" x="4899025" y="3992563"/>
          <p14:tracePt t="30399" x="4908550" y="3992563"/>
          <p14:tracePt t="30407" x="4916488" y="3992563"/>
          <p14:tracePt t="30417" x="4943475" y="3992563"/>
          <p14:tracePt t="30422" x="4995863" y="3992563"/>
          <p14:tracePt t="30431" x="5013325" y="3992563"/>
          <p14:tracePt t="30438" x="5065713" y="3992563"/>
          <p14:tracePt t="30448" x="5073650" y="3992563"/>
          <p14:tracePt t="30455" x="5126038" y="3992563"/>
          <p14:tracePt t="30463" x="5143500" y="3992563"/>
          <p14:tracePt t="30470" x="5178425" y="3992563"/>
          <p14:tracePt t="30479" x="5222875" y="3992563"/>
          <p14:tracePt t="30486" x="5230813" y="3992563"/>
          <p14:tracePt t="30494" x="5265738" y="3992563"/>
          <p14:tracePt t="30502" x="5275263" y="3992563"/>
          <p14:tracePt t="30511" x="5292725" y="3992563"/>
          <p14:tracePt t="30519" x="5300663" y="3992563"/>
          <p14:tracePt t="30528" x="5327650" y="3992563"/>
          <p14:tracePt t="30534" x="5335588" y="3992563"/>
          <p14:tracePt t="30542" x="5345113" y="3992563"/>
          <p14:tracePt t="30553" x="5362575" y="3992563"/>
          <p14:tracePt t="30558" x="5380038" y="3992563"/>
          <p14:tracePt t="30566" x="5387975" y="3992563"/>
          <p14:tracePt t="30574" x="5405438" y="3992563"/>
          <p14:tracePt t="30583" x="5432425" y="3992563"/>
          <p14:tracePt t="30590" x="5440363" y="3992563"/>
          <p14:tracePt t="30599" x="5475288" y="3992563"/>
          <p14:tracePt t="30606" x="5492750" y="3992563"/>
          <p14:tracePt t="30616" x="5519738" y="3992563"/>
          <p14:tracePt t="30623" x="5537200" y="3992563"/>
          <p14:tracePt t="30630" x="5554663" y="3992563"/>
          <p14:tracePt t="30638" x="5572125" y="3992563"/>
          <p14:tracePt t="30646" x="5580063" y="3992563"/>
          <p14:tracePt t="30655" x="5597525" y="3992563"/>
          <p14:tracePt t="30672" x="5614988" y="3992563"/>
          <p14:tracePt t="30705" x="5624513" y="3992563"/>
          <p14:tracePt t="30721" x="5632450" y="3992563"/>
          <p14:tracePt t="30734" x="5641975" y="3992563"/>
          <p14:tracePt t="30743" x="5649913" y="3992563"/>
          <p14:tracePt t="30753" x="5676900" y="3983038"/>
          <p14:tracePt t="30758" x="5684838" y="3983038"/>
          <p14:tracePt t="30767" x="5719763" y="3983038"/>
          <p14:tracePt t="30775" x="5729288" y="3975100"/>
          <p14:tracePt t="30782" x="5764213" y="3975100"/>
          <p14:tracePt t="30790" x="5781675" y="3975100"/>
          <p14:tracePt t="30798" x="5824538" y="3965575"/>
          <p14:tracePt t="30806" x="5842000" y="3965575"/>
          <p14:tracePt t="30815" x="5851525" y="3965575"/>
          <p14:tracePt t="30822" x="5859463" y="3965575"/>
          <p14:tracePt t="30830" x="5876925" y="3965575"/>
          <p14:tracePt t="30838" x="5886450" y="3965575"/>
          <p14:tracePt t="30846" x="5894388" y="3965575"/>
          <p14:tracePt t="30854" x="5903913" y="3965575"/>
          <p14:tracePt t="30862" x="5921375" y="3965575"/>
          <p14:tracePt t="30870" x="5938838" y="3965575"/>
          <p14:tracePt t="30880" x="5956300" y="3965575"/>
          <p14:tracePt t="30906" x="6043613" y="3965575"/>
          <p14:tracePt t="30910" x="6086475" y="3965575"/>
          <p14:tracePt t="30918" x="6113463" y="3965575"/>
          <p14:tracePt t="30926" x="6148388" y="3983038"/>
          <p14:tracePt t="30935" x="6175375" y="3983038"/>
          <p14:tracePt t="30943" x="6192838" y="3983038"/>
          <p14:tracePt t="30953" x="6218238" y="3983038"/>
          <p14:tracePt t="30958" x="6227763" y="3983038"/>
          <p14:tracePt t="30967" x="6235700" y="3983038"/>
          <p14:tracePt t="30976" x="6245225" y="3983038"/>
          <p14:tracePt t="31002" x="6253163" y="3983038"/>
          <p14:tracePt t="31048" x="6262688" y="3983038"/>
          <p14:tracePt t="31057" x="6270625" y="3983038"/>
          <p14:tracePt t="31063" x="6288088" y="3983038"/>
          <p14:tracePt t="31079" x="6297613" y="3975100"/>
          <p14:tracePt t="31087" x="6305550" y="3975100"/>
          <p14:tracePt t="31096" x="6315075" y="3975100"/>
          <p14:tracePt t="31102" x="6323013" y="3975100"/>
          <p14:tracePt t="31110" x="6332538" y="3975100"/>
          <p14:tracePt t="31118" x="6357938" y="3975100"/>
          <p14:tracePt t="31126" x="6367463" y="3975100"/>
          <p14:tracePt t="31138" x="6402388" y="3975100"/>
          <p14:tracePt t="31144" x="6410325" y="3975100"/>
          <p14:tracePt t="31150" x="6445250" y="3975100"/>
          <p14:tracePt t="31158" x="6462713" y="3975100"/>
          <p14:tracePt t="31169" x="6515100" y="3983038"/>
          <p14:tracePt t="31174" x="6542088" y="3983038"/>
          <p14:tracePt t="31183" x="6594475" y="3983038"/>
          <p14:tracePt t="31190" x="6664325" y="4000500"/>
          <p14:tracePt t="31199" x="6672263" y="4010025"/>
          <p14:tracePt t="31206" x="6724650" y="4010025"/>
          <p14:tracePt t="31214" x="6734175" y="4010025"/>
          <p14:tracePt t="31222" x="6769100" y="4010025"/>
          <p14:tracePt t="31232" x="6786563" y="4010025"/>
          <p14:tracePt t="31238" x="6811963" y="4010025"/>
          <p14:tracePt t="31246" x="6821488" y="4010025"/>
          <p14:tracePt t="31255" x="6829425" y="4010025"/>
          <p14:tracePt t="31262" x="6838950" y="4010025"/>
          <p14:tracePt t="31271" x="6846888" y="4010025"/>
          <p14:tracePt t="31278" x="6856413" y="4010025"/>
          <p14:tracePt t="31295" x="6864350" y="4010025"/>
          <p14:tracePt t="31303" x="6881813" y="4010025"/>
          <p14:tracePt t="31319" x="6891338" y="4010025"/>
          <p14:tracePt t="31328" x="6899275" y="4010025"/>
          <p14:tracePt t="31335" x="6916738" y="4010025"/>
          <p14:tracePt t="31343" x="6926263" y="4010025"/>
          <p14:tracePt t="31351" x="6943725" y="4010025"/>
          <p14:tracePt t="31359" x="6951663" y="4010025"/>
          <p14:tracePt t="31367" x="6969125" y="4010025"/>
          <p14:tracePt t="31374" x="6978650" y="4010025"/>
          <p14:tracePt t="31384" x="6986588" y="4010025"/>
          <p14:tracePt t="31391" x="7004050" y="4010025"/>
          <p14:tracePt t="31401" x="7013575" y="4010025"/>
          <p14:tracePt t="31406" x="7021513" y="4010025"/>
          <p14:tracePt t="31417" x="7031038" y="4010025"/>
          <p14:tracePt t="31422" x="7038975" y="4010025"/>
          <p14:tracePt t="31430" x="7048500" y="4010025"/>
          <p14:tracePt t="31448" x="7056438" y="4010025"/>
          <p14:tracePt t="31455" x="7073900" y="4010025"/>
          <p14:tracePt t="31504" x="7083425" y="4010025"/>
          <p14:tracePt t="31568" x="7091363" y="4010025"/>
          <p14:tracePt t="31872" x="7083425" y="4010025"/>
          <p14:tracePt t="31888" x="7065963" y="4010025"/>
          <p14:tracePt t="31928" x="7056438" y="4010025"/>
          <p14:tracePt t="31944" x="7048500" y="4000500"/>
          <p14:tracePt t="31959" x="7038975" y="4000500"/>
          <p14:tracePt t="31969" x="7031038" y="4000500"/>
          <p14:tracePt t="31974" x="7021513" y="4000500"/>
          <p14:tracePt t="31983" x="7013575" y="4000500"/>
          <p14:tracePt t="31991" x="6986588" y="4000500"/>
          <p14:tracePt t="31999" x="6961188" y="3983038"/>
          <p14:tracePt t="32009" x="6926263" y="3983038"/>
          <p14:tracePt t="32014" x="6891338" y="3983038"/>
          <p14:tracePt t="32022" x="6864350" y="3983038"/>
          <p14:tracePt t="32031" x="6794500" y="3983038"/>
          <p14:tracePt t="32038" x="6777038" y="3983038"/>
          <p14:tracePt t="32046" x="6707188" y="3992563"/>
          <p14:tracePt t="32054" x="6664325" y="3992563"/>
          <p14:tracePt t="32062" x="6594475" y="4000500"/>
          <p14:tracePt t="32070" x="6559550" y="4017963"/>
          <p14:tracePt t="32078" x="6480175" y="4035425"/>
          <p14:tracePt t="32086" x="6384925" y="4044950"/>
          <p14:tracePt t="32094" x="6332538" y="4044950"/>
          <p14:tracePt t="32102" x="6245225" y="4062413"/>
          <p14:tracePt t="32112" x="6200775" y="4079875"/>
          <p14:tracePt t="32120" x="6096000" y="4087813"/>
          <p14:tracePt t="32126" x="6061075" y="4087813"/>
          <p14:tracePt t="32135" x="5946775" y="4105275"/>
          <p14:tracePt t="32142" x="5807075" y="4141788"/>
          <p14:tracePt t="32151" x="5754688" y="4141788"/>
          <p14:tracePt t="32158" x="5624513" y="4141788"/>
          <p14:tracePt t="32166" x="5572125" y="4141788"/>
          <p14:tracePt t="32174" x="5449888" y="4159250"/>
          <p14:tracePt t="32182" x="5387975" y="4176713"/>
          <p14:tracePt t="32190" x="5205413" y="4176713"/>
          <p14:tracePt t="32198" x="5153025" y="4176713"/>
          <p14:tracePt t="32206" x="5013325" y="4176713"/>
          <p14:tracePt t="32215" x="4873625" y="4176713"/>
          <p14:tracePt t="32223" x="4794250" y="4176713"/>
          <p14:tracePt t="32231" x="4654550" y="4176713"/>
          <p14:tracePt t="32238" x="4602163" y="4176713"/>
          <p14:tracePt t="32246" x="4479925" y="4176713"/>
          <p14:tracePt t="32254" x="4445000" y="4176713"/>
          <p14:tracePt t="32263" x="4314825" y="4176713"/>
          <p14:tracePt t="32270" x="4217988" y="4176713"/>
          <p14:tracePt t="32279" x="4165600" y="4176713"/>
          <p14:tracePt t="32286" x="4060825" y="4167188"/>
          <p14:tracePt t="32295" x="4035425" y="4167188"/>
          <p14:tracePt t="32305" x="3948113" y="4149725"/>
          <p14:tracePt t="32311" x="3921125" y="4149725"/>
          <p14:tracePt t="32318" x="3868738" y="4141788"/>
          <p14:tracePt t="32329" x="3851275" y="4141788"/>
          <p14:tracePt t="32334" x="3808413" y="4141788"/>
          <p14:tracePt t="32342" x="3773488" y="4141788"/>
          <p14:tracePt t="32351" x="3763963" y="4141788"/>
          <p14:tracePt t="32358" x="3756025" y="4141788"/>
          <p14:tracePt t="32366" x="3746500" y="4141788"/>
          <p14:tracePt t="32374" x="3738563" y="4141788"/>
          <p14:tracePt t="32384" x="3721100" y="4141788"/>
          <p14:tracePt t="32391" x="3711575" y="4141788"/>
          <p14:tracePt t="32399" x="3703638" y="4141788"/>
          <p14:tracePt t="32406" x="3694113" y="4141788"/>
          <p14:tracePt t="32414" x="3686175" y="4141788"/>
          <p14:tracePt t="32423" x="3668713" y="4141788"/>
          <p14:tracePt t="32433" x="3641725" y="4141788"/>
          <p14:tracePt t="32438" x="3616325" y="4141788"/>
          <p14:tracePt t="32446" x="3563938" y="4141788"/>
          <p14:tracePt t="32454" x="3554413" y="4141788"/>
          <p14:tracePt t="32462" x="3511550" y="4141788"/>
          <p14:tracePt t="32470" x="3476625" y="4141788"/>
          <p14:tracePt t="32478" x="3467100" y="4141788"/>
          <p14:tracePt t="32486" x="3449638" y="4149725"/>
          <p14:tracePt t="32494" x="3441700" y="4149725"/>
          <p14:tracePt t="32502" x="3424238" y="4149725"/>
          <p14:tracePt t="32512" x="3414713" y="4149725"/>
          <p14:tracePt t="32519" x="3406775" y="4149725"/>
          <p14:tracePt t="32526" x="3389313" y="4149725"/>
          <p14:tracePt t="32535" x="3379788" y="4149725"/>
          <p14:tracePt t="32542" x="3371850" y="4149725"/>
          <p14:tracePt t="32550" x="3362325" y="4149725"/>
          <p14:tracePt t="32558" x="3354388" y="4149725"/>
          <p14:tracePt t="32567" x="3344863" y="4149725"/>
          <p14:tracePt t="32574" x="3336925" y="4149725"/>
          <p14:tracePt t="32583" x="3319463" y="4149725"/>
          <p14:tracePt t="32590" x="3309938" y="4149725"/>
          <p14:tracePt t="32600" x="3292475" y="4149725"/>
          <p14:tracePt t="32606" x="3284538" y="4149725"/>
          <p14:tracePt t="32615" x="3257550" y="4149725"/>
          <p14:tracePt t="32622" x="3249613" y="4149725"/>
          <p14:tracePt t="32630" x="3240088" y="4159250"/>
          <p14:tracePt t="32638" x="3232150" y="4159250"/>
          <p14:tracePt t="32647" x="3222625" y="4159250"/>
          <p14:tracePt t="32656" x="3197225" y="4159250"/>
          <p14:tracePt t="32663" x="3187700" y="4167188"/>
          <p14:tracePt t="32670" x="3170238" y="4167188"/>
          <p14:tracePt t="32678" x="3162300" y="4167188"/>
          <p14:tracePt t="32686" x="3152775" y="4167188"/>
          <p14:tracePt t="32694" x="3135313" y="4167188"/>
          <p14:tracePt t="32705" x="3127375" y="4167188"/>
          <p14:tracePt t="32710" x="3117850" y="4167188"/>
          <p14:tracePt t="32719" x="3109913" y="4167188"/>
          <p14:tracePt t="32728" x="3100388" y="4167188"/>
          <p14:tracePt t="32735" x="3092450" y="4167188"/>
          <p14:tracePt t="32755" x="3082925" y="4167188"/>
          <p14:tracePt t="32767" x="3065463" y="4167188"/>
          <p14:tracePt t="32800" x="3057525" y="4167188"/>
          <p14:tracePt t="32878" x="3057525" y="4184650"/>
          <p14:tracePt t="33128" x="3057525" y="4194175"/>
          <p14:tracePt t="33154" x="3074988" y="4202113"/>
          <p14:tracePt t="33158" x="3082925" y="4202113"/>
          <p14:tracePt t="33167" x="3092450" y="4202113"/>
          <p14:tracePt t="33175" x="3100388" y="4202113"/>
          <p14:tracePt t="33182" x="3117850" y="4211638"/>
          <p14:tracePt t="33190" x="3135313" y="4211638"/>
          <p14:tracePt t="33198" x="3152775" y="4219575"/>
          <p14:tracePt t="33206" x="3162300" y="4219575"/>
          <p14:tracePt t="33214" x="3170238" y="4229100"/>
          <p14:tracePt t="33222" x="3197225" y="4229100"/>
          <p14:tracePt t="33230" x="3205163" y="4246563"/>
          <p14:tracePt t="33238" x="3222625" y="4246563"/>
          <p14:tracePt t="33247" x="3222625" y="4254500"/>
          <p14:tracePt t="33254" x="3249613" y="4254500"/>
          <p14:tracePt t="33262" x="3257550" y="4254500"/>
          <p14:tracePt t="33270" x="3275013" y="4254500"/>
          <p14:tracePt t="33278" x="3284538" y="4254500"/>
          <p14:tracePt t="33286" x="3302000" y="4254500"/>
          <p14:tracePt t="33328" x="3309938" y="4254500"/>
          <p14:tracePt t="33354" x="3319463" y="4254500"/>
          <p14:tracePt t="33368" x="3327400" y="4254500"/>
          <p14:tracePt t="33378" x="3344863" y="4254500"/>
          <p14:tracePt t="33382" x="3362325" y="4254500"/>
          <p14:tracePt t="33390" x="3379788" y="4254500"/>
          <p14:tracePt t="33400" x="3389313" y="4254500"/>
          <p14:tracePt t="33406" x="3397250" y="4254500"/>
          <p14:tracePt t="33414" x="3432175" y="4254500"/>
          <p14:tracePt t="33423" x="3467100" y="4254500"/>
          <p14:tracePt t="33431" x="3494088" y="4254500"/>
          <p14:tracePt t="33439" x="3529013" y="4254500"/>
          <p14:tracePt t="33446" x="3554413" y="4254500"/>
          <p14:tracePt t="33454" x="3589338" y="4254500"/>
          <p14:tracePt t="33462" x="3598863" y="4254500"/>
          <p14:tracePt t="33470" x="3633788" y="4254500"/>
          <p14:tracePt t="33478" x="3659188" y="4254500"/>
          <p14:tracePt t="33486" x="3668713" y="4254500"/>
          <p14:tracePt t="33494" x="3676650" y="4254500"/>
          <p14:tracePt t="33502" x="3686175" y="4254500"/>
          <p14:tracePt t="33518" x="3694113" y="4254500"/>
          <p14:tracePt t="33535" x="3703638" y="4254500"/>
          <p14:tracePt t="33542" x="3711575" y="4254500"/>
          <p14:tracePt t="33551" x="3729038" y="4254500"/>
          <p14:tracePt t="33558" x="3738563" y="4254500"/>
          <p14:tracePt t="33566" x="3746500" y="4254500"/>
          <p14:tracePt t="33574" x="3756025" y="4254500"/>
          <p14:tracePt t="33582" x="3773488" y="4254500"/>
          <p14:tracePt t="33590" x="3790950" y="4254500"/>
          <p14:tracePt t="33606" x="3798888" y="4254500"/>
          <p14:tracePt t="33615" x="3808413" y="4254500"/>
          <p14:tracePt t="33631" x="3816350" y="4254500"/>
          <p14:tracePt t="33647" x="3825875" y="4254500"/>
          <p14:tracePt t="33654" x="3833813" y="4254500"/>
          <p14:tracePt t="33662" x="3843338" y="4264025"/>
          <p14:tracePt t="33670" x="3868738" y="4264025"/>
          <p14:tracePt t="33678" x="3878263" y="4264025"/>
          <p14:tracePt t="33686" x="3886200" y="4264025"/>
          <p14:tracePt t="33694" x="3913188" y="4271963"/>
          <p14:tracePt t="33702" x="3930650" y="4271963"/>
          <p14:tracePt t="33711" x="3956050" y="4271963"/>
          <p14:tracePt t="33720" x="3965575" y="4271963"/>
          <p14:tracePt t="33726" x="3983038" y="4271963"/>
          <p14:tracePt t="33735" x="4008438" y="4281488"/>
          <p14:tracePt t="33742" x="4017963" y="4281488"/>
          <p14:tracePt t="33751" x="4025900" y="4281488"/>
          <p14:tracePt t="33758" x="4035425" y="4281488"/>
          <p14:tracePt t="33766" x="4052888" y="4281488"/>
          <p14:tracePt t="33774" x="4060825" y="4281488"/>
          <p14:tracePt t="33782" x="4078288" y="4281488"/>
          <p14:tracePt t="33790" x="4087813" y="4281488"/>
          <p14:tracePt t="33798" x="4113213" y="4281488"/>
          <p14:tracePt t="33806" x="4130675" y="4281488"/>
          <p14:tracePt t="33814" x="4140200" y="4281488"/>
          <p14:tracePt t="33823" x="4148138" y="4281488"/>
          <p14:tracePt t="33831" x="4165600" y="4281488"/>
          <p14:tracePt t="33839" x="4175125" y="4281488"/>
          <p14:tracePt t="33919" x="4183063" y="4281488"/>
          <p14:tracePt t="33935" x="4192588" y="4281488"/>
          <p14:tracePt t="33944" x="4200525" y="4281488"/>
          <p14:tracePt t="33959" x="4210050" y="4281488"/>
          <p14:tracePt t="34136" x="4217988" y="4281488"/>
          <p14:tracePt t="34152" x="4235450" y="4281488"/>
          <p14:tracePt t="34161" x="4244975" y="4271963"/>
          <p14:tracePt t="34166" x="4252913" y="4271963"/>
          <p14:tracePt t="34174" x="4270375" y="4271963"/>
          <p14:tracePt t="34182" x="4314825" y="4271963"/>
          <p14:tracePt t="34190" x="4367213" y="4264025"/>
          <p14:tracePt t="34199" x="4384675" y="4264025"/>
          <p14:tracePt t="34206" x="4437063" y="4246563"/>
          <p14:tracePt t="34214" x="4445000" y="4246563"/>
          <p14:tracePt t="34222" x="4479925" y="4237038"/>
          <p14:tracePt t="34231" x="4506913" y="4237038"/>
          <p14:tracePt t="34238" x="4532313" y="4219575"/>
          <p14:tracePt t="34247" x="4549775" y="4219575"/>
          <p14:tracePt t="34254" x="4576763" y="4219575"/>
          <p14:tracePt t="34262" x="4584700" y="4219575"/>
          <p14:tracePt t="34270" x="4594225" y="4219575"/>
          <p14:tracePt t="34279" x="4611688" y="4219575"/>
          <p14:tracePt t="34287" x="4629150" y="4219575"/>
          <p14:tracePt t="34295" x="4646613" y="4219575"/>
          <p14:tracePt t="34303" x="4672013" y="4219575"/>
          <p14:tracePt t="34310" x="4689475" y="4219575"/>
          <p14:tracePt t="34318" x="4716463" y="4219575"/>
          <p14:tracePt t="34326" x="4724400" y="4219575"/>
          <p14:tracePt t="34334" x="4733925" y="4219575"/>
          <p14:tracePt t="34342" x="4741863" y="4219575"/>
          <p14:tracePt t="34350" x="4751388" y="4219575"/>
          <p14:tracePt t="34369" x="4759325" y="4219575"/>
          <p14:tracePt t="34400" x="4776788" y="4219575"/>
          <p14:tracePt t="34416" x="4776788" y="4229100"/>
          <p14:tracePt t="34448" x="4786313" y="4229100"/>
          <p14:tracePt t="34464" x="4794250" y="4229100"/>
          <p14:tracePt t="34479" x="4803775" y="4229100"/>
          <p14:tracePt t="34486" x="4811713" y="4229100"/>
          <p14:tracePt t="34494" x="4821238" y="4237038"/>
          <p14:tracePt t="34503" x="4846638" y="4237038"/>
          <p14:tracePt t="34511" x="4856163" y="4237038"/>
          <p14:tracePt t="34520" x="4873625" y="4237038"/>
          <p14:tracePt t="34526" x="4881563" y="4237038"/>
          <p14:tracePt t="34535" x="4916488" y="4237038"/>
          <p14:tracePt t="34543" x="4943475" y="4237038"/>
          <p14:tracePt t="34550" x="4960938" y="4237038"/>
          <p14:tracePt t="34558" x="4986338" y="4237038"/>
          <p14:tracePt t="34566" x="5021263" y="4237038"/>
          <p14:tracePt t="34574" x="5048250" y="4237038"/>
          <p14:tracePt t="34583" x="5056188" y="4237038"/>
          <p14:tracePt t="34590" x="5073650" y="4237038"/>
          <p14:tracePt t="34599" x="5083175" y="4237038"/>
          <p14:tracePt t="34608" x="5100638" y="4237038"/>
          <p14:tracePt t="34614" x="5108575" y="4237038"/>
          <p14:tracePt t="35240" x="5118100" y="4237038"/>
          <p14:tracePt t="35328" x="5126038" y="4237038"/>
          <p14:tracePt t="35355" x="5143500" y="4237038"/>
          <p14:tracePt t="35359" x="5160963" y="4237038"/>
          <p14:tracePt t="35367" x="5170488" y="4237038"/>
          <p14:tracePt t="35375" x="5178425" y="4237038"/>
          <p14:tracePt t="35382" x="5195888" y="4237038"/>
          <p14:tracePt t="35390" x="5230813" y="4237038"/>
          <p14:tracePt t="35398" x="5283200" y="4237038"/>
          <p14:tracePt t="35406" x="5327650" y="4237038"/>
          <p14:tracePt t="35414" x="5380038" y="4237038"/>
          <p14:tracePt t="35422" x="5414963" y="4237038"/>
          <p14:tracePt t="35430" x="5467350" y="4237038"/>
          <p14:tracePt t="35438" x="5492750" y="4246563"/>
          <p14:tracePt t="35446" x="5545138" y="4264025"/>
          <p14:tracePt t="35454" x="5562600" y="4264025"/>
          <p14:tracePt t="35463" x="5607050" y="4271963"/>
          <p14:tracePt t="35470" x="5641975" y="4271963"/>
          <p14:tracePt t="35478" x="5649913" y="4281488"/>
          <p14:tracePt t="35486" x="5659438" y="4281488"/>
          <p14:tracePt t="35494" x="5667375" y="4281488"/>
          <p14:tracePt t="35503" x="5694363" y="4281488"/>
          <p14:tracePt t="35510" x="5702300" y="4281488"/>
          <p14:tracePt t="35518" x="5711825" y="4289425"/>
          <p14:tracePt t="35526" x="5719763" y="4289425"/>
          <p14:tracePt t="35543" x="5729288" y="4289425"/>
          <p14:tracePt t="35568" x="5746750" y="4289425"/>
          <p14:tracePt t="35600" x="5754688" y="4289425"/>
          <p14:tracePt t="35608" x="5764213" y="4289425"/>
          <p14:tracePt t="35623" x="5772150" y="4289425"/>
          <p14:tracePt t="35638" x="5781675" y="4289425"/>
          <p14:tracePt t="35647" x="5789613" y="4289425"/>
          <p14:tracePt t="35654" x="5816600" y="4289425"/>
          <p14:tracePt t="35662" x="5824538" y="4289425"/>
          <p14:tracePt t="35670" x="5842000" y="4289425"/>
          <p14:tracePt t="35678" x="5851525" y="4289425"/>
          <p14:tracePt t="35686" x="5886450" y="4289425"/>
          <p14:tracePt t="35695" x="5911850" y="4289425"/>
          <p14:tracePt t="35704" x="5946775" y="4289425"/>
          <p14:tracePt t="35711" x="5999163" y="4289425"/>
          <p14:tracePt t="35719" x="6008688" y="4289425"/>
          <p14:tracePt t="35726" x="6069013" y="4289425"/>
          <p14:tracePt t="35734" x="6096000" y="4289425"/>
          <p14:tracePt t="35742" x="6148388" y="4289425"/>
          <p14:tracePt t="35751" x="6183313" y="4289425"/>
          <p14:tracePt t="35758" x="6253163" y="4289425"/>
          <p14:tracePt t="35768" x="6280150" y="4289425"/>
          <p14:tracePt t="35775" x="6332538" y="4289425"/>
          <p14:tracePt t="35784" x="6367463" y="4289425"/>
          <p14:tracePt t="35794" x="6375400" y="4289425"/>
          <p14:tracePt t="35798" x="6392863" y="4281488"/>
          <p14:tracePt t="35806" x="6410325" y="4281488"/>
          <p14:tracePt t="35815" x="6427788" y="4271963"/>
          <p14:tracePt t="35823" x="6437313" y="4271963"/>
          <p14:tracePt t="35831" x="6445250" y="4271963"/>
          <p14:tracePt t="35838" x="6462713" y="4271963"/>
          <p14:tracePt t="35846" x="6472238" y="4271963"/>
          <p14:tracePt t="35864" x="6480175" y="4271963"/>
          <p14:tracePt t="35879" x="6489700" y="4271963"/>
          <p14:tracePt t="35886" x="6497638" y="4271963"/>
          <p14:tracePt t="35903" x="6532563" y="4271963"/>
          <p14:tracePt t="35910" x="6542088" y="4271963"/>
          <p14:tracePt t="35918" x="6550025" y="4271963"/>
          <p14:tracePt t="35926" x="6584950" y="4271963"/>
          <p14:tracePt t="35935" x="6594475" y="4271963"/>
          <p14:tracePt t="35943" x="6637338" y="4271963"/>
          <p14:tracePt t="35951" x="6646863" y="4271963"/>
          <p14:tracePt t="35958" x="6699250" y="4271963"/>
          <p14:tracePt t="35967" x="6716713" y="4271963"/>
          <p14:tracePt t="35974" x="6769100" y="4271963"/>
          <p14:tracePt t="35984" x="6804025" y="4271963"/>
          <p14:tracePt t="35990" x="6811963" y="4271963"/>
          <p14:tracePt t="35999" x="6846888" y="4271963"/>
          <p14:tracePt t="36006" x="6856413" y="4271963"/>
          <p14:tracePt t="36014" x="6881813" y="4271963"/>
          <p14:tracePt t="36022" x="6891338" y="4271963"/>
          <p14:tracePt t="36030" x="6908800" y="4271963"/>
          <p14:tracePt t="36038" x="6934200" y="4271963"/>
          <p14:tracePt t="36047" x="6943725" y="4271963"/>
          <p14:tracePt t="36054" x="6951663" y="4271963"/>
          <p14:tracePt t="36062" x="6961188" y="4271963"/>
          <p14:tracePt t="36071" x="6978650" y="4271963"/>
          <p14:tracePt t="36078" x="6986588" y="4271963"/>
          <p14:tracePt t="36087" x="7004050" y="4271963"/>
          <p14:tracePt t="36094" x="7013575" y="4271963"/>
          <p14:tracePt t="36102" x="7021513" y="4271963"/>
          <p14:tracePt t="36110" x="7038975" y="4271963"/>
          <p14:tracePt t="36120" x="7048500" y="4271963"/>
          <p14:tracePt t="36127" x="7083425" y="4271963"/>
          <p14:tracePt t="36136" x="7091363" y="4271963"/>
          <p14:tracePt t="36142" x="7108825" y="4271963"/>
          <p14:tracePt t="36150" x="7118350" y="4271963"/>
          <p14:tracePt t="36158" x="7153275" y="4271963"/>
          <p14:tracePt t="36167" x="7188200" y="4254500"/>
          <p14:tracePt t="36174" x="7213600" y="4254500"/>
          <p14:tracePt t="36182" x="7248525" y="4246563"/>
          <p14:tracePt t="36191" x="7265988" y="4246563"/>
          <p14:tracePt t="36198" x="7310438" y="4246563"/>
          <p14:tracePt t="36206" x="7318375" y="4246563"/>
          <p14:tracePt t="36215" x="7353300" y="4246563"/>
          <p14:tracePt t="36223" x="7388225" y="4246563"/>
          <p14:tracePt t="36231" x="7397750" y="4246563"/>
          <p14:tracePt t="36239" x="7423150" y="4246563"/>
          <p14:tracePt t="36246" x="7432675" y="4246563"/>
          <p14:tracePt t="36254" x="7450138" y="4246563"/>
          <p14:tracePt t="36262" x="7458075" y="4246563"/>
          <p14:tracePt t="36270" x="7467600" y="4246563"/>
          <p14:tracePt t="36279" x="7485063" y="4246563"/>
          <p14:tracePt t="36287" x="7502525" y="4246563"/>
          <p14:tracePt t="36295" x="7510463" y="4246563"/>
          <p14:tracePt t="36302" x="7519988" y="4246563"/>
          <p14:tracePt t="36310" x="7527925" y="4246563"/>
          <p14:tracePt t="36318" x="7545388" y="4246563"/>
          <p14:tracePt t="36326" x="7554913" y="4246563"/>
          <p14:tracePt t="36336" x="7562850" y="4246563"/>
          <p14:tracePt t="36352" x="7572375" y="4246563"/>
          <p14:tracePt t="36359" x="7580313" y="4246563"/>
          <p14:tracePt t="36378" x="7589838" y="4246563"/>
          <p14:tracePt t="36391" x="7597775" y="4246563"/>
          <p14:tracePt t="36406" x="7615238" y="4246563"/>
          <p14:tracePt t="36425" x="7624763" y="4246563"/>
          <p14:tracePt t="36450" x="7632700" y="4246563"/>
          <p14:tracePt t="36463" x="7642225" y="4246563"/>
          <p14:tracePt t="36471" x="7650163" y="4246563"/>
          <p14:tracePt t="36496" x="7659688" y="4246563"/>
          <p14:tracePt t="36524" x="7667625" y="4246563"/>
          <p14:tracePt t="36704" x="7677150" y="4246563"/>
          <p14:tracePt t="36730" x="7694613" y="4246563"/>
          <p14:tracePt t="36734" x="7702550" y="4246563"/>
          <p14:tracePt t="36742" x="7712075" y="4246563"/>
          <p14:tracePt t="36753" x="7720013" y="4246563"/>
          <p14:tracePt t="36758" x="7729538" y="4246563"/>
          <p14:tracePt t="36767" x="7764463" y="4246563"/>
          <p14:tracePt t="36775" x="7772400" y="4246563"/>
          <p14:tracePt t="36782" x="7807325" y="4246563"/>
          <p14:tracePt t="36790" x="7816850" y="4246563"/>
          <p14:tracePt t="36798" x="7851775" y="4246563"/>
          <p14:tracePt t="36806" x="7886700" y="4246563"/>
          <p14:tracePt t="36816" x="7894638" y="4246563"/>
          <p14:tracePt t="36822" x="7921625" y="4246563"/>
          <p14:tracePt t="36830" x="7929563" y="4246563"/>
          <p14:tracePt t="36839" x="7964488" y="4246563"/>
          <p14:tracePt t="36846" x="7974013" y="4246563"/>
          <p14:tracePt t="36856" x="7991475" y="4246563"/>
          <p14:tracePt t="36865" x="7999413" y="4246563"/>
          <p14:tracePt t="36870" x="8016875" y="4246563"/>
          <p14:tracePt t="36879" x="8026400" y="4246563"/>
          <p14:tracePt t="36887" x="8034338" y="4246563"/>
          <p14:tracePt t="36902" x="8051800" y="4246563"/>
          <p14:tracePt t="36935" x="8061325" y="4246563"/>
          <p14:tracePt t="36946" x="8069263" y="4246563"/>
          <p14:tracePt t="36961" x="8086725" y="4246563"/>
          <p14:tracePt t="36967" x="8096250" y="4246563"/>
          <p14:tracePt t="36974" x="8104188" y="4246563"/>
          <p14:tracePt t="36983" x="8113713" y="4246563"/>
          <p14:tracePt t="36990" x="8131175" y="4246563"/>
          <p14:tracePt t="36999" x="8156575" y="4246563"/>
          <p14:tracePt t="37007" x="8191500" y="4246563"/>
          <p14:tracePt t="37014" x="8201025" y="4246563"/>
          <p14:tracePt t="37022" x="8253413" y="4246563"/>
          <p14:tracePt t="37031" x="8261350" y="4246563"/>
          <p14:tracePt t="37038" x="8305800" y="4246563"/>
          <p14:tracePt t="37047" x="8331200" y="4246563"/>
          <p14:tracePt t="37055" x="8366125" y="4246563"/>
          <p14:tracePt t="37063" x="8418513" y="4246563"/>
          <p14:tracePt t="37071" x="8428038" y="4246563"/>
          <p14:tracePt t="37078" x="8462963" y="4246563"/>
          <p14:tracePt t="37086" x="8470900" y="4246563"/>
          <p14:tracePt t="37095" x="8505825" y="4246563"/>
          <p14:tracePt t="37102" x="8515350" y="4246563"/>
          <p14:tracePt t="37110" x="8532813" y="4246563"/>
          <p14:tracePt t="37119" x="8550275" y="4246563"/>
          <p14:tracePt t="37126" x="8558213" y="4246563"/>
          <p14:tracePt t="37135" x="8567738" y="4246563"/>
          <p14:tracePt t="37142" x="8575675" y="4246563"/>
          <p14:tracePt t="37150" x="8585200" y="4246563"/>
          <p14:tracePt t="37158" x="8593138" y="4246563"/>
          <p14:tracePt t="37175" x="8602663" y="4246563"/>
          <p14:tracePt t="37190" x="8610600" y="4246563"/>
          <p14:tracePt t="37193" x="8628063" y="4246563"/>
          <p14:tracePt t="37198" x="8637588" y="4246563"/>
          <p14:tracePt t="37206" x="8645525" y="4246563"/>
          <p14:tracePt t="37216" x="8655050" y="4246563"/>
          <p14:tracePt t="37222" x="8672513" y="4246563"/>
          <p14:tracePt t="37230" x="8689975" y="4246563"/>
          <p14:tracePt t="37238" x="8715375" y="4246563"/>
          <p14:tracePt t="37248" x="8742363" y="4246563"/>
          <p14:tracePt t="37256" x="8750300" y="4246563"/>
          <p14:tracePt t="37264" x="8785225" y="4246563"/>
          <p14:tracePt t="37272" x="8812213" y="4246563"/>
          <p14:tracePt t="37279" x="8847138" y="4246563"/>
          <p14:tracePt t="37286" x="8864600" y="4246563"/>
          <p14:tracePt t="37294" x="8907463" y="4246563"/>
          <p14:tracePt t="37302" x="8916988" y="4246563"/>
          <p14:tracePt t="37312" x="8951913" y="4246563"/>
          <p14:tracePt t="37319" x="8969375" y="4246563"/>
          <p14:tracePt t="37325" x="8977313" y="4246563"/>
          <p14:tracePt t="37335" x="8986838" y="4237038"/>
          <p14:tracePt t="37342" x="9004300" y="4237038"/>
          <p14:tracePt t="37352" x="9021763" y="4237038"/>
          <p14:tracePt t="37358" x="9029700" y="4237038"/>
          <p14:tracePt t="37367" x="9039225" y="4237038"/>
          <p14:tracePt t="37374" x="9047163" y="4237038"/>
          <p14:tracePt t="37385" x="9064625" y="4237038"/>
          <p14:tracePt t="37391" x="9074150" y="4237038"/>
          <p14:tracePt t="37398" x="9091613" y="4237038"/>
          <p14:tracePt t="37406" x="9099550" y="4237038"/>
          <p14:tracePt t="37414" x="9109075" y="4237038"/>
          <p14:tracePt t="37422" x="9126538" y="4237038"/>
          <p14:tracePt t="37432" x="9134475" y="4237038"/>
          <p14:tracePt t="37438" x="9153525" y="4237038"/>
          <p14:tracePt t="37446" x="9188450" y="4237038"/>
          <p14:tracePt t="37454" x="9196388" y="4237038"/>
          <p14:tracePt t="37462" x="9223375" y="4237038"/>
          <p14:tracePt t="37472" x="9231313" y="4237038"/>
          <p14:tracePt t="37481" x="9266238" y="4237038"/>
          <p14:tracePt t="37486" x="9275763" y="4237038"/>
          <p14:tracePt t="37495" x="9293225" y="4237038"/>
          <p14:tracePt t="37504" x="9336088" y="4237038"/>
          <p14:tracePt t="37510" x="9345613" y="4237038"/>
          <p14:tracePt t="37518" x="9363075" y="4237038"/>
          <p14:tracePt t="37528" x="9371013" y="4237038"/>
          <p14:tracePt t="37535" x="9398000" y="4237038"/>
          <p14:tracePt t="37543" x="9415463" y="4237038"/>
          <p14:tracePt t="37550" x="9440863" y="4237038"/>
          <p14:tracePt t="37558" x="9450388" y="4237038"/>
          <p14:tracePt t="37568" x="9485313" y="4237038"/>
          <p14:tracePt t="37576" x="9520238" y="4237038"/>
          <p14:tracePt t="37583" x="9528175" y="4237038"/>
          <p14:tracePt t="37590" x="9580563" y="4237038"/>
          <p14:tracePt t="37599" x="9590088" y="4237038"/>
          <p14:tracePt t="37606" x="9607550" y="4237038"/>
          <p14:tracePt t="37615" x="9615488" y="4237038"/>
          <p14:tracePt t="37623" x="9642475" y="4237038"/>
          <p14:tracePt t="37630" x="9650413" y="4237038"/>
          <p14:tracePt t="37638" x="9659938" y="4237038"/>
          <p14:tracePt t="37646" x="9667875" y="4237038"/>
          <p14:tracePt t="37664" x="9677400" y="4237038"/>
          <p14:tracePt t="37720" x="9685338" y="4237038"/>
          <p14:tracePt t="37759" x="9702800" y="4237038"/>
          <p14:tracePt t="37785" x="9712325" y="4237038"/>
          <p14:tracePt t="37800" x="9720263" y="4237038"/>
          <p14:tracePt t="37815" x="9729788" y="4237038"/>
          <p14:tracePt t="37834" x="9737725" y="4237038"/>
          <p14:tracePt t="38248" x="9747250" y="4237038"/>
          <p14:tracePt t="38256" x="9755188" y="4237038"/>
          <p14:tracePt t="38263" x="9764713" y="4237038"/>
          <p14:tracePt t="38273" x="9782175" y="4237038"/>
          <p14:tracePt t="38278" x="9790113" y="4237038"/>
          <p14:tracePt t="38286" x="9799638" y="4237038"/>
          <p14:tracePt t="38295" x="9807575" y="4237038"/>
          <p14:tracePt t="38302" x="9842500" y="4237038"/>
          <p14:tracePt t="38311" x="9852025" y="4237038"/>
          <p14:tracePt t="38320" x="9869488" y="4237038"/>
          <p14:tracePt t="38326" x="9886950" y="4237038"/>
          <p14:tracePt t="38335" x="9904413" y="4237038"/>
          <p14:tracePt t="38342" x="9929813" y="4237038"/>
          <p14:tracePt t="38351" x="9939338" y="4237038"/>
          <p14:tracePt t="38359" x="9956800" y="4237038"/>
          <p14:tracePt t="38369" x="9964738" y="4237038"/>
          <p14:tracePt t="38375" x="9991725" y="4237038"/>
          <p14:tracePt t="38385" x="9999663" y="4237038"/>
          <p14:tracePt t="38392" x="10009188" y="4237038"/>
          <p14:tracePt t="38398" x="10017125" y="4237038"/>
          <p14:tracePt t="38406" x="10026650" y="4237038"/>
          <p14:tracePt t="38414" x="10034588" y="4237038"/>
          <p14:tracePt t="38422" x="10044113" y="4237038"/>
          <p14:tracePt t="38430" x="10061575" y="4237038"/>
          <p14:tracePt t="38438" x="10069513" y="4237038"/>
          <p14:tracePt t="38447" x="10079038" y="4237038"/>
          <p14:tracePt t="38454" x="10086975" y="4237038"/>
          <p14:tracePt t="38463" x="10096500" y="4237038"/>
          <p14:tracePt t="38470" x="10104438" y="4237038"/>
          <p14:tracePt t="38479" x="10113963" y="4237038"/>
          <p14:tracePt t="38486" x="10131425" y="4237038"/>
          <p14:tracePt t="38494" x="10139363" y="4237038"/>
          <p14:tracePt t="38502" x="10148888" y="4237038"/>
          <p14:tracePt t="38511" x="10156825" y="4237038"/>
          <p14:tracePt t="38519" x="10166350" y="4237038"/>
          <p14:tracePt t="38528" x="10191750" y="4237038"/>
          <p14:tracePt t="38535" x="10201275" y="4237038"/>
          <p14:tracePt t="38542" x="10209213" y="4237038"/>
          <p14:tracePt t="38550" x="10218738" y="4237038"/>
          <p14:tracePt t="38570" x="10226675" y="4237038"/>
          <p14:tracePt t="38575" x="10236200" y="4237038"/>
          <p14:tracePt t="38593" x="10244138" y="4237038"/>
          <p14:tracePt t="38606" x="10261600" y="4237038"/>
          <p14:tracePt t="38631" x="10271125" y="4237038"/>
          <p14:tracePt t="38656" x="10279063" y="4237038"/>
          <p14:tracePt t="38670" x="10288588" y="4237038"/>
          <p14:tracePt t="38695" x="10296525" y="4237038"/>
          <p14:tracePt t="38800" x="10288588" y="4237038"/>
          <p14:tracePt t="38809" x="10279063" y="4237038"/>
          <p14:tracePt t="38815" x="10244138" y="4237038"/>
          <p14:tracePt t="38822" x="10218738" y="4237038"/>
          <p14:tracePt t="38831" x="10166350" y="4237038"/>
          <p14:tracePt t="38840" x="10096500" y="4246563"/>
          <p14:tracePt t="38848" x="10061575" y="4246563"/>
          <p14:tracePt t="38856" x="9974263" y="4264025"/>
          <p14:tracePt t="38868" x="9929813" y="4281488"/>
          <p14:tracePt t="38870" x="9842500" y="4289425"/>
          <p14:tracePt t="38878" x="9790113" y="4306888"/>
          <p14:tracePt t="38907" x="9493250" y="4341813"/>
          <p14:tracePt t="38910" x="9345613" y="4376738"/>
          <p14:tracePt t="38919" x="9293225" y="4386263"/>
          <p14:tracePt t="38926" x="9170988" y="4403725"/>
          <p14:tracePt t="38935" x="9117013" y="4421188"/>
          <p14:tracePt t="38942" x="8951913" y="4438650"/>
          <p14:tracePt t="38950" x="8899525" y="4446588"/>
          <p14:tracePt t="38958" x="8732838" y="4473575"/>
          <p14:tracePt t="38967" x="8585200" y="4508500"/>
          <p14:tracePt t="38974" x="8532813" y="4508500"/>
          <p14:tracePt t="38982" x="8393113" y="4533900"/>
          <p14:tracePt t="38990" x="8296275" y="4533900"/>
          <p14:tracePt t="38998" x="8131175" y="4578350"/>
          <p14:tracePt t="39006" x="8051800" y="4586288"/>
          <p14:tracePt t="39014" x="7859713" y="4630738"/>
          <p14:tracePt t="39022" x="7789863" y="4648200"/>
          <p14:tracePt t="39030" x="7572375" y="4683125"/>
          <p14:tracePt t="39038" x="7362825" y="4718050"/>
          <p14:tracePt t="39046" x="7283450" y="4735513"/>
          <p14:tracePt t="39055" x="7073900" y="4752975"/>
          <p14:tracePt t="39062" x="7021513" y="4770438"/>
          <p14:tracePt t="39070" x="6829425" y="4805363"/>
          <p14:tracePt t="39079" x="6759575" y="4805363"/>
          <p14:tracePt t="39086" x="6594475" y="4840288"/>
          <p14:tracePt t="39095" x="6427788" y="4865688"/>
          <p14:tracePt t="39103" x="6392863" y="4875213"/>
          <p14:tracePt t="39110" x="6245225" y="4875213"/>
          <p14:tracePt t="39118" x="6210300" y="4875213"/>
          <p14:tracePt t="39126" x="6078538" y="4875213"/>
          <p14:tracePt t="39135" x="6043613" y="4875213"/>
          <p14:tracePt t="39142" x="5938838" y="4875213"/>
          <p14:tracePt t="39151" x="5886450" y="4875213"/>
          <p14:tracePt t="39159" x="5772150" y="4892675"/>
          <p14:tracePt t="39170" x="5659438" y="4892675"/>
          <p14:tracePt t="39174" x="5624513" y="4892675"/>
          <p14:tracePt t="39185" x="5510213" y="4892675"/>
          <p14:tracePt t="39191" x="5475288" y="4892675"/>
          <p14:tracePt t="39200" x="5370513" y="4892675"/>
          <p14:tracePt t="39206" x="5335588" y="4892675"/>
          <p14:tracePt t="39214" x="5248275" y="4892675"/>
          <p14:tracePt t="39222" x="5126038" y="4892675"/>
          <p14:tracePt t="39231" x="5100638" y="4892675"/>
          <p14:tracePt t="39238" x="5013325" y="4892675"/>
          <p14:tracePt t="39247" x="4978400" y="4892675"/>
          <p14:tracePt t="39254" x="4908550" y="4892675"/>
          <p14:tracePt t="39262" x="4891088" y="4892675"/>
          <p14:tracePt t="39270" x="4838700" y="4892675"/>
          <p14:tracePt t="39278" x="4821238" y="4892675"/>
          <p14:tracePt t="39286" x="4794250" y="4892675"/>
          <p14:tracePt t="39295" x="4751388" y="4892675"/>
          <p14:tracePt t="39303" x="4741863" y="4875213"/>
          <p14:tracePt t="39310" x="4706938" y="4865688"/>
          <p14:tracePt t="39319" x="4699000" y="4865688"/>
          <p14:tracePt t="39327" x="4664075" y="4848225"/>
          <p14:tracePt t="39336" x="4629150" y="4830763"/>
          <p14:tracePt t="39343" x="4584700" y="4822825"/>
          <p14:tracePt t="39350" x="4532313" y="4805363"/>
          <p14:tracePt t="39358" x="4497388" y="4778375"/>
          <p14:tracePt t="39369" x="4445000" y="4770438"/>
          <p14:tracePt t="39374" x="4402138" y="4752975"/>
          <p14:tracePt t="39382" x="4332288" y="4725988"/>
          <p14:tracePt t="39390" x="4305300" y="4708525"/>
          <p14:tracePt t="39398" x="4217988" y="4700588"/>
          <p14:tracePt t="39406" x="4192588" y="4700588"/>
          <p14:tracePt t="39414" x="4105275" y="4683125"/>
          <p14:tracePt t="39422" x="4025900" y="4665663"/>
          <p14:tracePt t="39432" x="3990975" y="4656138"/>
          <p14:tracePt t="39438" x="3921125" y="4656138"/>
          <p14:tracePt t="39446" x="3895725" y="4638675"/>
          <p14:tracePt t="39456" x="3843338" y="4638675"/>
          <p14:tracePt t="39462" x="3833813" y="4638675"/>
          <p14:tracePt t="39470" x="3798888" y="4630738"/>
          <p14:tracePt t="39479" x="3773488" y="4630738"/>
          <p14:tracePt t="39486" x="3763963" y="4621213"/>
          <p14:tracePt t="39495" x="3756025" y="4621213"/>
          <p14:tracePt t="39504" x="3746500" y="4621213"/>
          <p14:tracePt t="39511" x="3729038" y="4621213"/>
          <p14:tracePt t="39520" x="3721100" y="4621213"/>
          <p14:tracePt t="39526" x="3703638" y="4613275"/>
          <p14:tracePt t="39534" x="3694113" y="4613275"/>
          <p14:tracePt t="39542" x="3686175" y="4613275"/>
          <p14:tracePt t="39550" x="3651250" y="4613275"/>
          <p14:tracePt t="39558" x="3633788" y="4595813"/>
          <p14:tracePt t="39571" x="3581400" y="4595813"/>
          <p14:tracePt t="39575" x="3563938" y="4586288"/>
          <p14:tracePt t="39582" x="3519488" y="4586288"/>
          <p14:tracePt t="39590" x="3511550" y="4586288"/>
          <p14:tracePt t="39598" x="3494088" y="4578350"/>
          <p14:tracePt t="39607" x="3449638" y="4578350"/>
          <p14:tracePt t="39615" x="3441700" y="4578350"/>
          <p14:tracePt t="39622" x="3432175" y="4568825"/>
          <p14:tracePt t="39630" x="3424238" y="4568825"/>
          <p14:tracePt t="39943" x="3414713" y="4568825"/>
          <p14:tracePt t="39953" x="3414713" y="4560888"/>
          <p14:tracePt t="39959" x="3406775" y="4560888"/>
          <p14:tracePt t="39967" x="3406775" y="4551363"/>
          <p14:tracePt t="39974" x="3389313" y="4551363"/>
          <p14:tracePt t="39985" x="3379788" y="4533900"/>
          <p14:tracePt t="39991" x="3371850" y="4533900"/>
          <p14:tracePt t="39998" x="3362325" y="4516438"/>
          <p14:tracePt t="40006" x="3354388" y="4516438"/>
          <p14:tracePt t="40015" x="3344863" y="4516438"/>
          <p14:tracePt t="40023" x="3319463" y="4508500"/>
          <p14:tracePt t="40031" x="3309938" y="4498975"/>
          <p14:tracePt t="40038" x="3302000" y="4481513"/>
          <p14:tracePt t="40046" x="3292475" y="4481513"/>
          <p14:tracePt t="40055" x="3284538" y="4481513"/>
          <p14:tracePt t="40063" x="3257550" y="4473575"/>
          <p14:tracePt t="40070" x="3257550" y="4464050"/>
          <p14:tracePt t="40078" x="3249613" y="4464050"/>
          <p14:tracePt t="40359" x="3257550" y="4464050"/>
          <p14:tracePt t="40368" x="3267075" y="4464050"/>
          <p14:tracePt t="40376" x="3275013" y="4464050"/>
          <p14:tracePt t="40384" x="3292475" y="4464050"/>
          <p14:tracePt t="40391" x="3302000" y="4464050"/>
          <p14:tracePt t="40399" x="3319463" y="4464050"/>
          <p14:tracePt t="40408" x="3344863" y="4464050"/>
          <p14:tracePt t="40414" x="3354388" y="4464050"/>
          <p14:tracePt t="40422" x="3362325" y="4464050"/>
          <p14:tracePt t="40431" x="3371850" y="4456113"/>
          <p14:tracePt t="40440" x="3397250" y="4456113"/>
          <p14:tracePt t="40447" x="3406775" y="4456113"/>
          <p14:tracePt t="40455" x="3414713" y="4456113"/>
          <p14:tracePt t="40462" x="3432175" y="4456113"/>
          <p14:tracePt t="40470" x="3459163" y="4456113"/>
          <p14:tracePt t="40479" x="3476625" y="4456113"/>
          <p14:tracePt t="40486" x="3484563" y="4456113"/>
          <p14:tracePt t="40494" x="3536950" y="4456113"/>
          <p14:tracePt t="40502" x="3571875" y="4456113"/>
          <p14:tracePt t="40510" x="3581400" y="4456113"/>
          <p14:tracePt t="40518" x="3624263" y="4456113"/>
          <p14:tracePt t="40527" x="3641725" y="4456113"/>
          <p14:tracePt t="40534" x="3668713" y="4456113"/>
          <p14:tracePt t="40542" x="3686175" y="4456113"/>
          <p14:tracePt t="40553" x="3703638" y="4456113"/>
          <p14:tracePt t="40558" x="3711575" y="4456113"/>
          <p14:tracePt t="40569" x="3738563" y="4456113"/>
          <p14:tracePt t="40575" x="3773488" y="4456113"/>
          <p14:tracePt t="40582" x="3781425" y="4456113"/>
          <p14:tracePt t="40590" x="3798888" y="4456113"/>
          <p14:tracePt t="40599" x="3825875" y="4456113"/>
          <p14:tracePt t="40606" x="3860800" y="4456113"/>
          <p14:tracePt t="40615" x="3886200" y="4456113"/>
          <p14:tracePt t="40622" x="3921125" y="4456113"/>
          <p14:tracePt t="40630" x="3973513" y="4456113"/>
          <p14:tracePt t="40639" x="3983038" y="4456113"/>
          <p14:tracePt t="40646" x="4025900" y="4456113"/>
          <p14:tracePt t="40655" x="4052888" y="4456113"/>
          <p14:tracePt t="40665" x="4105275" y="4456113"/>
          <p14:tracePt t="40670" x="4113213" y="4456113"/>
          <p14:tracePt t="40679" x="4148138" y="4456113"/>
          <p14:tracePt t="40686" x="4165600" y="4456113"/>
          <p14:tracePt t="40694" x="4210050" y="4456113"/>
          <p14:tracePt t="40703" x="4227513" y="4456113"/>
          <p14:tracePt t="40710" x="4252913" y="4456113"/>
          <p14:tracePt t="40719" x="4287838" y="4456113"/>
          <p14:tracePt t="40726" x="4314825" y="4456113"/>
          <p14:tracePt t="40734" x="4367213" y="4456113"/>
          <p14:tracePt t="40742" x="4384675" y="4456113"/>
          <p14:tracePt t="40751" x="4437063" y="4456113"/>
          <p14:tracePt t="40758" x="4479925" y="4456113"/>
          <p14:tracePt t="40771" x="4497388" y="4456113"/>
          <p14:tracePt t="40774" x="4549775" y="4456113"/>
          <p14:tracePt t="40782" x="4559300" y="4456113"/>
          <p14:tracePt t="40790" x="4594225" y="4456113"/>
          <p14:tracePt t="40799" x="4602163" y="4456113"/>
          <p14:tracePt t="40806" x="4629150" y="4456113"/>
          <p14:tracePt t="40814" x="4637088" y="4456113"/>
          <p14:tracePt t="40822" x="4646613" y="4456113"/>
          <p14:tracePt t="40839" x="4654550" y="4446588"/>
          <p14:tracePt t="40864" x="4664075" y="4446588"/>
          <p14:tracePt t="40870" x="4672013" y="4446588"/>
          <p14:tracePt t="40878" x="4681538" y="4446588"/>
          <p14:tracePt t="40886" x="4699000" y="4446588"/>
          <p14:tracePt t="40894" x="4706938" y="4446588"/>
          <p14:tracePt t="40903" x="4716463" y="4446588"/>
          <p14:tracePt t="40921" x="4741863" y="4446588"/>
          <p14:tracePt t="40928" x="4768850" y="4446588"/>
          <p14:tracePt t="40943" x="4776788" y="4446588"/>
          <p14:tracePt t="40951" x="4786313" y="4446588"/>
          <p14:tracePt t="40959" x="4821238" y="4446588"/>
          <p14:tracePt t="40967" x="4829175" y="4446588"/>
          <p14:tracePt t="40975" x="4838700" y="4446588"/>
          <p14:tracePt t="40982" x="4846638" y="4446588"/>
          <p14:tracePt t="40990" x="4864100" y="4446588"/>
          <p14:tracePt t="40999" x="4873625" y="4446588"/>
          <p14:tracePt t="41160" x="4881563" y="4446588"/>
          <p14:tracePt t="41168" x="4891088" y="4446588"/>
          <p14:tracePt t="41175" x="4908550" y="4446588"/>
          <p14:tracePt t="41183" x="4926013" y="4446588"/>
          <p14:tracePt t="41192" x="4943475" y="4446588"/>
          <p14:tracePt t="41198" x="4968875" y="4446588"/>
          <p14:tracePt t="41206" x="5003800" y="4446588"/>
          <p14:tracePt t="41214" x="5056188" y="4446588"/>
          <p14:tracePt t="41222" x="5065713" y="4446588"/>
          <p14:tracePt t="41231" x="5100638" y="4446588"/>
          <p14:tracePt t="41240" x="5118100" y="4446588"/>
          <p14:tracePt t="41248" x="5160963" y="4446588"/>
          <p14:tracePt t="41257" x="5170488" y="4446588"/>
          <p14:tracePt t="41262" x="5187950" y="4446588"/>
          <p14:tracePt t="41272" x="5195888" y="4446588"/>
          <p14:tracePt t="41280" x="5205413" y="4446588"/>
          <p14:tracePt t="41286" x="5222875" y="4446588"/>
          <p14:tracePt t="41295" x="5230813" y="4446588"/>
          <p14:tracePt t="41303" x="5240338" y="4446588"/>
          <p14:tracePt t="41310" x="5248275" y="4446588"/>
          <p14:tracePt t="41327" x="5257800" y="4446588"/>
          <p14:tracePt t="41336" x="5265738" y="4446588"/>
          <p14:tracePt t="41343" x="5275263" y="4446588"/>
          <p14:tracePt t="41350" x="5292725" y="4446588"/>
          <p14:tracePt t="41358" x="5300663" y="4446588"/>
          <p14:tracePt t="41371" x="5310188" y="4446588"/>
          <p14:tracePt t="41385" x="5318125" y="4446588"/>
          <p14:tracePt t="41392" x="5327650" y="4446588"/>
          <p14:tracePt t="41398" x="5335588" y="4446588"/>
          <p14:tracePt t="41406" x="5345113" y="4446588"/>
          <p14:tracePt t="41419" x="5362575" y="4446588"/>
          <p14:tracePt t="41422" x="5370513" y="4446588"/>
          <p14:tracePt t="41430" x="5380038" y="4446588"/>
          <p14:tracePt t="41439" x="5387975" y="4446588"/>
          <p14:tracePt t="41446" x="5397500" y="4446588"/>
          <p14:tracePt t="41454" x="5405438" y="4446588"/>
          <p14:tracePt t="41462" x="5414963" y="4446588"/>
          <p14:tracePt t="41470" x="5422900" y="4446588"/>
          <p14:tracePt t="41479" x="5440363" y="4446588"/>
          <p14:tracePt t="41486" x="5449888" y="4446588"/>
          <p14:tracePt t="41495" x="5457825" y="4446588"/>
          <p14:tracePt t="41505" x="5467350" y="4446588"/>
          <p14:tracePt t="41510" x="5484813" y="4446588"/>
          <p14:tracePt t="41519" x="5510213" y="4446588"/>
          <p14:tracePt t="41529" x="5537200" y="4446588"/>
          <p14:tracePt t="41536" x="5545138" y="4446588"/>
          <p14:tracePt t="41542" x="5562600" y="4446588"/>
          <p14:tracePt t="41551" x="5572125" y="4446588"/>
          <p14:tracePt t="41558" x="5597525" y="4446588"/>
          <p14:tracePt t="41567" x="5607050" y="4446588"/>
          <p14:tracePt t="41574" x="5641975" y="4446588"/>
          <p14:tracePt t="41583" x="5649913" y="4446588"/>
          <p14:tracePt t="41590" x="5667375" y="4446588"/>
          <p14:tracePt t="41599" x="5694363" y="4446588"/>
          <p14:tracePt t="41606" x="5711825" y="4446588"/>
          <p14:tracePt t="41615" x="5737225" y="4446588"/>
          <p14:tracePt t="41622" x="5746750" y="4446588"/>
          <p14:tracePt t="41630" x="5754688" y="4446588"/>
          <p14:tracePt t="41639" x="5764213" y="4446588"/>
          <p14:tracePt t="41647" x="5772150" y="4446588"/>
          <p14:tracePt t="41656" x="5789613" y="4446588"/>
          <p14:tracePt t="41672" x="5799138" y="4446588"/>
          <p14:tracePt t="41698" x="5807075" y="4446588"/>
          <p14:tracePt t="41726" x="5816600" y="4446588"/>
          <p14:tracePt t="41751" x="5824538" y="4446588"/>
          <p14:tracePt t="41768" x="5834063" y="4446588"/>
          <p14:tracePt t="42024" x="5842000" y="4446588"/>
          <p14:tracePt t="42033" x="5859463" y="4446588"/>
          <p14:tracePt t="42040" x="5868988" y="4446588"/>
          <p14:tracePt t="42046" x="5876925" y="4446588"/>
          <p14:tracePt t="42055" x="5894388" y="4446588"/>
          <p14:tracePt t="42062" x="5921375" y="4446588"/>
          <p14:tracePt t="42070" x="5956300" y="4446588"/>
          <p14:tracePt t="42079" x="5981700" y="4456113"/>
          <p14:tracePt t="42087" x="6034088" y="4456113"/>
          <p14:tracePt t="42095" x="6086475" y="4473575"/>
          <p14:tracePt t="42103" x="6113463" y="4473575"/>
          <p14:tracePt t="42111" x="6148388" y="4481513"/>
          <p14:tracePt t="42118" x="6175375" y="4481513"/>
          <p14:tracePt t="42127" x="6210300" y="4481513"/>
          <p14:tracePt t="42139" x="6218238" y="4481513"/>
          <p14:tracePt t="42142" x="6253163" y="4481513"/>
          <p14:tracePt t="42151" x="6262688" y="4481513"/>
          <p14:tracePt t="42158" x="6280150" y="4481513"/>
          <p14:tracePt t="42167" x="6305550" y="4481513"/>
          <p14:tracePt t="42174" x="6315075" y="4481513"/>
          <p14:tracePt t="42182" x="6332538" y="4481513"/>
          <p14:tracePt t="42191" x="6350000" y="4481513"/>
          <p14:tracePt t="42200" x="6357938" y="4481513"/>
          <p14:tracePt t="42206" x="6367463" y="4481513"/>
          <p14:tracePt t="42214" x="6375400" y="4481513"/>
          <p14:tracePt t="42225" x="6392863" y="4481513"/>
          <p14:tracePt t="42231" x="6410325" y="4481513"/>
          <p14:tracePt t="42238" x="6419850" y="4481513"/>
          <p14:tracePt t="42246" x="6427788" y="4481513"/>
          <p14:tracePt t="42263" x="6437313" y="4481513"/>
          <p14:tracePt t="42270" x="6445250" y="4481513"/>
          <p14:tracePt t="42278" x="6454775" y="4481513"/>
          <p14:tracePt t="42294" x="6462713" y="4481513"/>
          <p14:tracePt t="42302" x="6480175" y="4481513"/>
          <p14:tracePt t="42311" x="6489700" y="4481513"/>
          <p14:tracePt t="42323" x="6497638" y="4481513"/>
          <p14:tracePt t="42327" x="6507163" y="4481513"/>
          <p14:tracePt t="42334" x="6515100" y="4481513"/>
          <p14:tracePt t="42342" x="6524625" y="4481513"/>
          <p14:tracePt t="42350" x="6532563" y="4481513"/>
          <p14:tracePt t="42358" x="6542088" y="4481513"/>
          <p14:tracePt t="42367" x="6559550" y="4498975"/>
          <p14:tracePt t="42374" x="6567488" y="4498975"/>
          <p14:tracePt t="42390" x="6577013" y="4498975"/>
          <p14:tracePt t="42560" x="6584950" y="4508500"/>
          <p14:tracePt t="42576" x="6594475" y="4508500"/>
          <p14:tracePt t="42592" x="6602413" y="4508500"/>
          <p14:tracePt t="42600" x="6611938" y="4508500"/>
          <p14:tracePt t="42607" x="6637338" y="4508500"/>
          <p14:tracePt t="42614" x="6646863" y="4508500"/>
          <p14:tracePt t="42623" x="6664325" y="4508500"/>
          <p14:tracePt t="42631" x="6681788" y="4508500"/>
          <p14:tracePt t="42638" x="6707188" y="4508500"/>
          <p14:tracePt t="42647" x="6724650" y="4508500"/>
          <p14:tracePt t="42654" x="6751638" y="4508500"/>
          <p14:tracePt t="42662" x="6769100" y="4508500"/>
          <p14:tracePt t="42670" x="6794500" y="4508500"/>
          <p14:tracePt t="42678" x="6838950" y="4508500"/>
          <p14:tracePt t="42686" x="6846888" y="4508500"/>
          <p14:tracePt t="42695" x="6864350" y="4508500"/>
          <p14:tracePt t="42703" x="6873875" y="4508500"/>
          <p14:tracePt t="42711" x="6899275" y="4508500"/>
          <p14:tracePt t="42722" x="6908800" y="4508500"/>
          <p14:tracePt t="42726" x="6943725" y="4508500"/>
          <p14:tracePt t="42734" x="6961188" y="4508500"/>
          <p14:tracePt t="42742" x="6969125" y="4508500"/>
          <p14:tracePt t="42750" x="6986588" y="4508500"/>
          <p14:tracePt t="42758" x="6986588" y="4516438"/>
          <p14:tracePt t="42769" x="6996113" y="4516438"/>
          <p14:tracePt t="43216" x="7004050" y="4516438"/>
          <p14:tracePt t="43243" x="7013575" y="4516438"/>
          <p14:tracePt t="43273" x="7021513" y="4516438"/>
          <p14:tracePt t="43303" x="7021513" y="4525963"/>
          <p14:tracePt t="43360" x="7031038" y="4525963"/>
          <p14:tracePt t="43386" x="7038975" y="4525963"/>
          <p14:tracePt t="43390" x="7056438" y="4525963"/>
          <p14:tracePt t="43409" x="7065963" y="4525963"/>
          <p14:tracePt t="43414" x="7073900" y="4525963"/>
          <p14:tracePt t="43423" x="7083425" y="4525963"/>
          <p14:tracePt t="43430" x="7091363" y="4525963"/>
          <p14:tracePt t="43438" x="7100888" y="4525963"/>
          <p14:tracePt t="43448" x="7135813" y="4525963"/>
          <p14:tracePt t="43454" x="7143750" y="4525963"/>
          <p14:tracePt t="43463" x="7178675" y="4525963"/>
          <p14:tracePt t="43471" x="7205663" y="4525963"/>
          <p14:tracePt t="43479" x="7258050" y="4525963"/>
          <p14:tracePt t="43486" x="7275513" y="4525963"/>
          <p14:tracePt t="43494" x="7327900" y="4525963"/>
          <p14:tracePt t="43503" x="7380288" y="4525963"/>
          <p14:tracePt t="43511" x="7405688" y="4525963"/>
          <p14:tracePt t="43518" x="7458075" y="4525963"/>
          <p14:tracePt t="43527" x="7475538" y="4525963"/>
          <p14:tracePt t="43537" x="7545388" y="4525963"/>
          <p14:tracePt t="43542" x="7580313" y="4525963"/>
          <p14:tracePt t="43550" x="7650163" y="4525963"/>
          <p14:tracePt t="43558" x="7694613" y="4525963"/>
          <p14:tracePt t="43566" x="7764463" y="4525963"/>
          <p14:tracePt t="43574" x="7859713" y="4525963"/>
          <p14:tracePt t="43583" x="7877175" y="4525963"/>
          <p14:tracePt t="43590" x="7929563" y="4525963"/>
          <p14:tracePt t="43600" x="7956550" y="4525963"/>
          <p14:tracePt t="43606" x="7991475" y="4525963"/>
          <p14:tracePt t="43614" x="7999413" y="4525963"/>
          <p14:tracePt t="43622" x="8008938" y="4525963"/>
          <p14:tracePt t="43671" x="8016875" y="4525963"/>
          <p14:tracePt t="43687" x="8026400" y="4525963"/>
          <p14:tracePt t="43703" x="8043863" y="4525963"/>
          <p14:tracePt t="43712" x="8051800" y="4525963"/>
          <p14:tracePt t="43729" x="8061325" y="4525963"/>
          <p14:tracePt t="43734" x="8069263" y="4525963"/>
          <p14:tracePt t="43742" x="8078788" y="4525963"/>
          <p14:tracePt t="43752" x="8086725" y="4525963"/>
          <p14:tracePt t="43768" x="8096250" y="4533900"/>
          <p14:tracePt t="43774" x="8113713" y="4533900"/>
          <p14:tracePt t="43783" x="8121650" y="4533900"/>
          <p14:tracePt t="43790" x="8131175" y="4533900"/>
          <p14:tracePt t="43798" x="8139113" y="4533900"/>
          <p14:tracePt t="43807" x="8148638" y="4533900"/>
          <p14:tracePt t="43814" x="8156575" y="4533900"/>
          <p14:tracePt t="43822" x="8166100" y="4533900"/>
          <p14:tracePt t="43830" x="8183563" y="4533900"/>
          <p14:tracePt t="43838" x="8191500" y="4533900"/>
          <p14:tracePt t="43871" x="8201025" y="4533900"/>
          <p14:tracePt t="43888" x="8208963" y="4533900"/>
          <p14:tracePt t="43896" x="8218488" y="4533900"/>
          <p14:tracePt t="43902" x="8226425" y="4533900"/>
          <p14:tracePt t="43910" x="8235950" y="4533900"/>
          <p14:tracePt t="43926" x="8253413" y="4533900"/>
          <p14:tracePt t="43935" x="8270875" y="4533900"/>
          <p14:tracePt t="43942" x="8278813" y="4533900"/>
          <p14:tracePt t="43951" x="8288338" y="4533900"/>
          <p14:tracePt t="43958" x="8296275" y="4533900"/>
          <p14:tracePt t="43969" x="8305800" y="4533900"/>
          <p14:tracePt t="43974" x="8323263" y="4533900"/>
          <p14:tracePt t="43982" x="8331200" y="4533900"/>
          <p14:tracePt t="43992" x="8340725" y="4533900"/>
          <p14:tracePt t="43998" x="8348663" y="4533900"/>
          <p14:tracePt t="44006" x="8366125" y="4533900"/>
          <p14:tracePt t="44014" x="8383588" y="4533900"/>
          <p14:tracePt t="44022" x="8401050" y="4533900"/>
          <p14:tracePt t="44031" x="8428038" y="4533900"/>
          <p14:tracePt t="44038" x="8435975" y="4533900"/>
          <p14:tracePt t="44046" x="8470900" y="4533900"/>
          <p14:tracePt t="44054" x="8480425" y="4533900"/>
          <p14:tracePt t="44062" x="8497888" y="4533900"/>
          <p14:tracePt t="44070" x="8523288" y="4533900"/>
          <p14:tracePt t="44079" x="8532813" y="4533900"/>
          <p14:tracePt t="44086" x="8550275" y="4533900"/>
          <p14:tracePt t="44095" x="8558213" y="4533900"/>
          <p14:tracePt t="44103" x="8567738" y="4533900"/>
          <p14:tracePt t="44110" x="8585200" y="4525963"/>
          <p14:tracePt t="44118" x="8593138" y="4525963"/>
          <p14:tracePt t="44126" x="8602663" y="4525963"/>
          <p14:tracePt t="44143" x="8610600" y="4525963"/>
          <p14:tracePt t="44152" x="8620125" y="4525963"/>
          <p14:tracePt t="44158" x="8628063" y="4525963"/>
          <p14:tracePt t="44169" x="8637588" y="4525963"/>
          <p14:tracePt t="44175" x="8637588" y="4508500"/>
          <p14:tracePt t="44182" x="8655050" y="4508500"/>
          <p14:tracePt t="44190" x="8662988" y="4508500"/>
          <p14:tracePt t="44199" x="8672513" y="4508500"/>
          <p14:tracePt t="44206" x="8680450" y="4508500"/>
          <p14:tracePt t="44214" x="8697913" y="4508500"/>
          <p14:tracePt t="44222" x="8715375" y="4508500"/>
          <p14:tracePt t="44230" x="8742363" y="4508500"/>
          <p14:tracePt t="44238" x="8759825" y="4508500"/>
          <p14:tracePt t="44246" x="8785225" y="4508500"/>
          <p14:tracePt t="44254" x="8802688" y="4508500"/>
          <p14:tracePt t="44263" x="8820150" y="4498975"/>
          <p14:tracePt t="44270" x="8855075" y="4498975"/>
          <p14:tracePt t="44278" x="8864600" y="4498975"/>
          <p14:tracePt t="44286" x="8899525" y="4498975"/>
          <p14:tracePt t="44294" x="8907463" y="4498975"/>
          <p14:tracePt t="44302" x="8934450" y="4498975"/>
          <p14:tracePt t="44310" x="8942388" y="4498975"/>
          <p14:tracePt t="44320" x="8977313" y="4498975"/>
          <p14:tracePt t="44327" x="9012238" y="4498975"/>
          <p14:tracePt t="44334" x="9021763" y="4498975"/>
          <p14:tracePt t="44342" x="9064625" y="4498975"/>
          <p14:tracePt t="44350" x="9082088" y="4498975"/>
          <p14:tracePt t="44358" x="9126538" y="4498975"/>
          <p14:tracePt t="44366" x="9144000" y="4498975"/>
          <p14:tracePt t="44374" x="9196388" y="4498975"/>
          <p14:tracePt t="44382" x="9223375" y="4498975"/>
          <p14:tracePt t="44390" x="9293225" y="4498975"/>
          <p14:tracePt t="44398" x="9388475" y="4498975"/>
          <p14:tracePt t="44406" x="9423400" y="4498975"/>
          <p14:tracePt t="44414" x="9493250" y="4498975"/>
          <p14:tracePt t="44422" x="9528175" y="4498975"/>
          <p14:tracePt t="44433" x="9615488" y="4498975"/>
          <p14:tracePt t="44438" x="9642475" y="4498975"/>
          <p14:tracePt t="44446" x="9712325" y="4498975"/>
          <p14:tracePt t="44454" x="9747250" y="4498975"/>
          <p14:tracePt t="44462" x="9799638" y="4498975"/>
          <p14:tracePt t="44471" x="9842500" y="4498975"/>
          <p14:tracePt t="44481" x="9852025" y="4498975"/>
          <p14:tracePt t="44486" x="9869488" y="4498975"/>
          <p14:tracePt t="45488" x="9859963" y="4498975"/>
          <p14:tracePt t="45496" x="9852025" y="4498975"/>
          <p14:tracePt t="45515" x="9825038" y="4498975"/>
          <p14:tracePt t="45518" x="9817100" y="4498975"/>
          <p14:tracePt t="45527" x="9807575" y="4498975"/>
          <p14:tracePt t="45537" x="9807575" y="4516438"/>
          <p14:tracePt t="45542" x="9764713" y="4516438"/>
          <p14:tracePt t="45550" x="9737725" y="4525963"/>
          <p14:tracePt t="45558" x="9712325" y="4525963"/>
          <p14:tracePt t="45566" x="9659938" y="4533900"/>
          <p14:tracePt t="45575" x="9642475" y="4533900"/>
          <p14:tracePt t="45582" x="9580563" y="4568825"/>
          <p14:tracePt t="45591" x="9563100" y="4568825"/>
          <p14:tracePt t="45601" x="9502775" y="4595813"/>
          <p14:tracePt t="45606" x="9423400" y="4621213"/>
          <p14:tracePt t="45614" x="9405938" y="4648200"/>
          <p14:tracePt t="45623" x="9310688" y="4683125"/>
          <p14:tracePt t="45630" x="9275763" y="4691063"/>
          <p14:tracePt t="45638" x="9144000" y="4743450"/>
          <p14:tracePt t="45647" x="9082088" y="4770438"/>
          <p14:tracePt t="45655" x="8934450" y="4822825"/>
          <p14:tracePt t="45662" x="8864600" y="4840288"/>
          <p14:tracePt t="45670" x="8672513" y="4918075"/>
          <p14:tracePt t="45679" x="8480425" y="4953000"/>
          <p14:tracePt t="45686" x="8410575" y="4953000"/>
          <p14:tracePt t="45695" x="8191500" y="4997450"/>
          <p14:tracePt t="45702" x="8121650" y="5005388"/>
          <p14:tracePt t="45710" x="7904163" y="5049838"/>
          <p14:tracePt t="45719" x="7834313" y="5049838"/>
          <p14:tracePt t="45726" x="7650163" y="5084763"/>
          <p14:tracePt t="45737" x="7572375" y="5102225"/>
          <p14:tracePt t="45742" x="7380288" y="5137150"/>
          <p14:tracePt t="45751" x="7196138" y="5154613"/>
          <p14:tracePt t="45758" x="7118350" y="5172075"/>
          <p14:tracePt t="45767" x="6926263" y="5207000"/>
          <p14:tracePt t="45774" x="6856413" y="5207000"/>
          <p14:tracePt t="45784" x="6672263" y="5232400"/>
          <p14:tracePt t="45790" x="6594475" y="5232400"/>
          <p14:tracePt t="45798" x="6410325" y="5232400"/>
          <p14:tracePt t="45806" x="6270625" y="5232400"/>
          <p14:tracePt t="45814" x="6218238" y="5232400"/>
          <p14:tracePt t="45822" x="6113463" y="5232400"/>
          <p14:tracePt t="45831" x="6061075" y="5232400"/>
          <p14:tracePt t="45838" x="5929313" y="5232400"/>
          <p14:tracePt t="45846" x="5876925" y="5232400"/>
          <p14:tracePt t="45855" x="5772150" y="5232400"/>
          <p14:tracePt t="45862" x="5737225" y="5232400"/>
          <p14:tracePt t="45870" x="5607050" y="5232400"/>
          <p14:tracePt t="45878" x="5519738" y="5232400"/>
          <p14:tracePt t="45886" x="5467350" y="5232400"/>
          <p14:tracePt t="45907" x="5318125" y="5232400"/>
          <p14:tracePt t="45910" x="5195888" y="5232400"/>
          <p14:tracePt t="45919" x="5143500" y="5232400"/>
          <p14:tracePt t="45926" x="5030788" y="5232400"/>
          <p14:tracePt t="45935" x="4916488" y="5232400"/>
          <p14:tracePt t="45943" x="4881563" y="5232400"/>
          <p14:tracePt t="45950" x="4768850" y="5224463"/>
          <p14:tracePt t="45959" x="4716463" y="5207000"/>
          <p14:tracePt t="45969" x="4619625" y="5189538"/>
          <p14:tracePt t="45975" x="4576763" y="5180013"/>
          <p14:tracePt t="45982" x="4489450" y="5137150"/>
          <p14:tracePt t="45990" x="4462463" y="5119688"/>
          <p14:tracePt t="45998" x="4384675" y="5092700"/>
          <p14:tracePt t="46006" x="4332288" y="5049838"/>
          <p14:tracePt t="46016" x="4287838" y="5022850"/>
          <p14:tracePt t="46022" x="4227513" y="4962525"/>
          <p14:tracePt t="46030" x="4210050" y="4953000"/>
          <p14:tracePt t="46039" x="4148138" y="4892675"/>
          <p14:tracePt t="46046" x="4105275" y="4875213"/>
          <p14:tracePt t="46054" x="4052888" y="4822825"/>
          <p14:tracePt t="46062" x="3948113" y="4752975"/>
          <p14:tracePt t="46070" x="3903663" y="4735513"/>
          <p14:tracePt t="46078" x="3808413" y="4673600"/>
          <p14:tracePt t="46086" x="3773488" y="4648200"/>
          <p14:tracePt t="46095" x="3676650" y="4613275"/>
          <p14:tracePt t="46104" x="3641725" y="4603750"/>
          <p14:tracePt t="46110" x="3546475" y="4560888"/>
          <p14:tracePt t="46120" x="3529013" y="4543425"/>
          <p14:tracePt t="46126" x="3449638" y="4498975"/>
          <p14:tracePt t="46134" x="3389313" y="4473575"/>
          <p14:tracePt t="46142" x="3354388" y="4456113"/>
          <p14:tracePt t="46150" x="3319463" y="4446588"/>
          <p14:tracePt t="46158" x="3302000" y="4446588"/>
          <p14:tracePt t="46166" x="3275013" y="4429125"/>
          <p14:tracePt t="46173" x="3257550" y="4429125"/>
          <p14:tracePt t="46181" x="3232150" y="4429125"/>
          <p14:tracePt t="46190" x="3187700" y="4429125"/>
          <p14:tracePt t="46198" x="3179763" y="4429125"/>
          <p14:tracePt t="46206" x="3144838" y="4429125"/>
          <p14:tracePt t="46216" x="3127375" y="4429125"/>
          <p14:tracePt t="46222" x="3100388" y="4429125"/>
          <p14:tracePt t="46230" x="3092450" y="4429125"/>
          <p14:tracePt t="46239" x="3074988" y="4438650"/>
          <p14:tracePt t="46247" x="3048000" y="4438650"/>
          <p14:tracePt t="46254" x="3021013" y="4438650"/>
          <p14:tracePt t="46262" x="3003550" y="4446588"/>
          <p14:tracePt t="46270" x="2995613" y="4446588"/>
          <p14:tracePt t="46278" x="2968625" y="4473575"/>
          <p14:tracePt t="46286" x="2943225" y="4473575"/>
          <p14:tracePt t="46295" x="2908300" y="4481513"/>
          <p14:tracePt t="46302" x="2898775" y="4491038"/>
          <p14:tracePt t="46310" x="2863850" y="4516438"/>
          <p14:tracePt t="46319" x="2838450" y="4525963"/>
          <p14:tracePt t="46326" x="2828925" y="4533900"/>
          <p14:tracePt t="46338" x="2811463" y="4551363"/>
          <p14:tracePt t="46342" x="2794000" y="4551363"/>
          <p14:tracePt t="46352" x="2786063" y="4560888"/>
          <p14:tracePt t="46358" x="2776538" y="4560888"/>
          <p14:tracePt t="46367" x="2768600" y="4568825"/>
          <p14:tracePt t="46374" x="2768600" y="4578350"/>
          <p14:tracePt t="46387" x="2759075" y="4586288"/>
          <p14:tracePt t="46391" x="2751138" y="4586288"/>
          <p14:tracePt t="46398" x="2751138" y="4595813"/>
          <p14:tracePt t="46406" x="2724150" y="4613275"/>
          <p14:tracePt t="46414" x="2716213" y="4621213"/>
          <p14:tracePt t="46422" x="2706688" y="4630738"/>
          <p14:tracePt t="46430" x="2706688" y="4638675"/>
          <p14:tracePt t="46438" x="2698750" y="4648200"/>
          <p14:tracePt t="46446" x="2689225" y="4656138"/>
          <p14:tracePt t="46454" x="2689225" y="4665663"/>
          <p14:tracePt t="46462" x="2681288" y="4683125"/>
          <p14:tracePt t="46470" x="2681288" y="4691063"/>
          <p14:tracePt t="46479" x="2663825" y="4691063"/>
          <p14:tracePt t="46486" x="2663825" y="4700588"/>
          <p14:tracePt t="46507" x="2663825" y="4708525"/>
          <p14:tracePt t="46530" x="2671763" y="4708525"/>
          <p14:tracePt t="46542" x="2671763" y="4718050"/>
          <p14:tracePt t="46552" x="2681288" y="4718050"/>
          <p14:tracePt t="46558" x="2689225" y="4718050"/>
          <p14:tracePt t="46574" x="2698750" y="4725988"/>
          <p14:tracePt t="46582" x="2706688" y="4725988"/>
          <p14:tracePt t="46590" x="2733675" y="4725988"/>
          <p14:tracePt t="46599" x="2741613" y="4725988"/>
          <p14:tracePt t="46606" x="2768600" y="4725988"/>
          <p14:tracePt t="46614" x="2786063" y="4725988"/>
          <p14:tracePt t="46622" x="2828925" y="4743450"/>
          <p14:tracePt t="46630" x="2838450" y="4743450"/>
          <p14:tracePt t="46638" x="2881313" y="4752975"/>
          <p14:tracePt t="46646" x="2925763" y="4752975"/>
          <p14:tracePt t="46654" x="2951163" y="4760913"/>
          <p14:tracePt t="46662" x="2995613" y="4760913"/>
          <p14:tracePt t="46670" x="3021013" y="4760913"/>
          <p14:tracePt t="46679" x="3057525" y="4760913"/>
          <p14:tracePt t="46686" x="3082925" y="4760913"/>
          <p14:tracePt t="46694" x="3100388" y="4760913"/>
          <p14:tracePt t="46702" x="3127375" y="4760913"/>
          <p14:tracePt t="46711" x="3135313" y="4760913"/>
          <p14:tracePt t="46718" x="3162300" y="4760913"/>
          <p14:tracePt t="46729" x="3170238" y="4760913"/>
          <p14:tracePt t="46735" x="3179763" y="4760913"/>
          <p14:tracePt t="46743" x="3187700" y="4760913"/>
          <p14:tracePt t="46750" x="3205163" y="4760913"/>
          <p14:tracePt t="46758" x="3222625" y="4760913"/>
          <p14:tracePt t="46766" x="3240088" y="4760913"/>
          <p14:tracePt t="46774" x="3257550" y="4760913"/>
          <p14:tracePt t="46783" x="3275013" y="4760913"/>
          <p14:tracePt t="46790" x="3284538" y="4760913"/>
          <p14:tracePt t="46799" x="3292475" y="4760913"/>
          <p14:tracePt t="46806" x="3302000" y="4760913"/>
          <p14:tracePt t="46815" x="3309938" y="4760913"/>
          <p14:tracePt t="46831" x="3319463" y="4760913"/>
          <p14:tracePt t="46838" x="3327400" y="4760913"/>
          <p14:tracePt t="46847" x="3344863" y="4760913"/>
          <p14:tracePt t="46854" x="3354388" y="4760913"/>
          <p14:tracePt t="46870" x="3362325" y="4760913"/>
          <p14:tracePt t="46892" x="3379788" y="4760913"/>
          <p14:tracePt t="46894" x="3389313" y="4770438"/>
          <p14:tracePt t="46902" x="3397250" y="4770438"/>
          <p14:tracePt t="46920" x="3414713" y="4770438"/>
          <p14:tracePt t="47160" x="3424238" y="4770438"/>
          <p14:tracePt t="47176" x="3432175" y="4787900"/>
          <p14:tracePt t="47183" x="3441700" y="4787900"/>
          <p14:tracePt t="47190" x="3476625" y="4787900"/>
          <p14:tracePt t="47199" x="3494088" y="4787900"/>
          <p14:tracePt t="47206" x="3571875" y="4795838"/>
          <p14:tracePt t="47214" x="3641725" y="4795838"/>
          <p14:tracePt t="47222" x="3659188" y="4795838"/>
          <p14:tracePt t="47230" x="3756025" y="4795838"/>
          <p14:tracePt t="47239" x="3773488" y="4795838"/>
          <p14:tracePt t="47248" x="3860800" y="4795838"/>
          <p14:tracePt t="47254" x="3886200" y="4795838"/>
          <p14:tracePt t="47262" x="3938588" y="4795838"/>
          <p14:tracePt t="47270" x="3948113" y="4795838"/>
          <p14:tracePt t="47278" x="3965575" y="4795838"/>
          <p14:tracePt t="47286" x="3990975" y="4795838"/>
          <p14:tracePt t="47312" x="4000500" y="4795838"/>
          <p14:tracePt t="47544" x="4008438" y="4795838"/>
          <p14:tracePt t="47571" x="4017963" y="4795838"/>
          <p14:tracePt t="47584" x="4025900" y="4795838"/>
          <p14:tracePt t="47594" x="4043363" y="4795838"/>
          <p14:tracePt t="47598" x="4060825" y="4795838"/>
          <p14:tracePt t="47606" x="4070350" y="4795838"/>
          <p14:tracePt t="47616" x="4078288" y="4795838"/>
          <p14:tracePt t="47622" x="4087813" y="4795838"/>
          <p14:tracePt t="47631" x="4122738" y="4795838"/>
          <p14:tracePt t="47639" x="4130675" y="4795838"/>
          <p14:tracePt t="47647" x="4148138" y="4787900"/>
          <p14:tracePt t="47656" x="4165600" y="4787900"/>
          <p14:tracePt t="47663" x="4175125" y="4787900"/>
          <p14:tracePt t="47671" x="4183063" y="4787900"/>
          <p14:tracePt t="47679" x="4192588" y="4787900"/>
          <p14:tracePt t="47690" x="4200525" y="4787900"/>
          <p14:tracePt t="47694" x="4217988" y="4778375"/>
          <p14:tracePt t="47711" x="4227513" y="4778375"/>
          <p14:tracePt t="47727" x="4235450" y="4778375"/>
          <p14:tracePt t="47737" x="4244975" y="4778375"/>
          <p14:tracePt t="47743" x="4252913" y="4778375"/>
          <p14:tracePt t="47753" x="4262438" y="4778375"/>
          <p14:tracePt t="47761" x="4270375" y="4778375"/>
          <p14:tracePt t="47766" x="4287838" y="4778375"/>
          <p14:tracePt t="47774" x="4305300" y="4770438"/>
          <p14:tracePt t="47784" x="4314825" y="4770438"/>
          <p14:tracePt t="47790" x="4340225" y="4770438"/>
          <p14:tracePt t="47798" x="4357688" y="4770438"/>
          <p14:tracePt t="47806" x="4367213" y="4770438"/>
          <p14:tracePt t="47814" x="4402138" y="4770438"/>
          <p14:tracePt t="47822" x="4410075" y="4770438"/>
          <p14:tracePt t="47830" x="4437063" y="4770438"/>
          <p14:tracePt t="47838" x="4454525" y="4770438"/>
          <p14:tracePt t="47846" x="4497388" y="4770438"/>
          <p14:tracePt t="47854" x="4506913" y="4770438"/>
          <p14:tracePt t="47862" x="4524375" y="4752975"/>
          <p14:tracePt t="47870" x="4532313" y="4752975"/>
          <p14:tracePt t="47879" x="4541838" y="4743450"/>
          <p14:tracePt t="47886" x="4567238" y="4743450"/>
          <p14:tracePt t="47894" x="4576763" y="4743450"/>
          <p14:tracePt t="47902" x="4594225" y="4743450"/>
          <p14:tracePt t="47911" x="4611688" y="4735513"/>
          <p14:tracePt t="47921" x="4619625" y="4735513"/>
          <p14:tracePt t="47926" x="4637088" y="4735513"/>
          <p14:tracePt t="47934" x="4646613" y="4735513"/>
          <p14:tracePt t="47943" x="4654550" y="4735513"/>
          <p14:tracePt t="47950" x="4672013" y="4725988"/>
          <p14:tracePt t="48000" x="4681538" y="4725988"/>
          <p14:tracePt t="48016" x="4689475" y="4725988"/>
          <p14:tracePt t="48026" x="4706938" y="4725988"/>
          <p14:tracePt t="48039" x="4716463" y="4725988"/>
          <p14:tracePt t="48049" x="4733925" y="4725988"/>
          <p14:tracePt t="48054" x="4759325" y="4725988"/>
          <p14:tracePt t="48062" x="4786313" y="4725988"/>
          <p14:tracePt t="48070" x="4821238" y="4725988"/>
          <p14:tracePt t="48078" x="4829175" y="4725988"/>
          <p14:tracePt t="48086" x="4881563" y="4725988"/>
          <p14:tracePt t="48094" x="4899025" y="4725988"/>
          <p14:tracePt t="48102" x="4933950" y="4725988"/>
          <p14:tracePt t="48110" x="4978400" y="4725988"/>
          <p14:tracePt t="48119" x="4986338" y="4725988"/>
          <p14:tracePt t="48126" x="5021263" y="4725988"/>
          <p14:tracePt t="48135" x="5030788" y="4725988"/>
          <p14:tracePt t="48142" x="5038725" y="4725988"/>
          <p14:tracePt t="48150" x="5048250" y="4725988"/>
          <p14:tracePt t="48158" x="5056188" y="4725988"/>
          <p14:tracePt t="48166" x="5065713" y="4725988"/>
          <p14:tracePt t="48174" x="5083175" y="4718050"/>
          <p14:tracePt t="48183" x="5091113" y="4718050"/>
          <p14:tracePt t="48190" x="5100638" y="4718050"/>
          <p14:tracePt t="48198" x="5108575" y="4718050"/>
          <p14:tracePt t="48206" x="5118100" y="4718050"/>
          <p14:tracePt t="48215" x="5126038" y="4718050"/>
          <p14:tracePt t="48222" x="5135563" y="4718050"/>
          <p14:tracePt t="48238" x="5143500" y="4718050"/>
          <p14:tracePt t="48246" x="5160963" y="4718050"/>
          <p14:tracePt t="48254" x="5170488" y="4718050"/>
          <p14:tracePt t="48262" x="5178425" y="4718050"/>
          <p14:tracePt t="48270" x="5195888" y="4718050"/>
          <p14:tracePt t="48279" x="5205413" y="4718050"/>
          <p14:tracePt t="48286" x="5230813" y="4718050"/>
          <p14:tracePt t="48294" x="5265738" y="4718050"/>
          <p14:tracePt t="48304" x="5275263" y="4718050"/>
          <p14:tracePt t="48310" x="5327650" y="4718050"/>
          <p14:tracePt t="48319" x="5345113" y="4725988"/>
          <p14:tracePt t="48329" x="5397500" y="4743450"/>
          <p14:tracePt t="48334" x="5422900" y="4743450"/>
          <p14:tracePt t="48342" x="5475288" y="4743450"/>
          <p14:tracePt t="48351" x="5502275" y="4752975"/>
          <p14:tracePt t="48358" x="5554663" y="4752975"/>
          <p14:tracePt t="48367" x="5607050" y="4770438"/>
          <p14:tracePt t="48374" x="5624513" y="4770438"/>
          <p14:tracePt t="48382" x="5676900" y="4778375"/>
          <p14:tracePt t="48390" x="5694363" y="4778375"/>
          <p14:tracePt t="48398" x="5711825" y="4787900"/>
          <p14:tracePt t="48406" x="5737225" y="4787900"/>
          <p14:tracePt t="48415" x="5746750" y="4787900"/>
          <p14:tracePt t="48422" x="5754688" y="4787900"/>
          <p14:tracePt t="48430" x="5764213" y="4787900"/>
          <p14:tracePt t="48439" x="5772150" y="4805363"/>
          <p14:tracePt t="48446" x="5781675" y="4805363"/>
          <p14:tracePt t="48454" x="5799138" y="4805363"/>
          <p14:tracePt t="48462" x="5807075" y="4805363"/>
          <p14:tracePt t="48478" x="5816600" y="4813300"/>
          <p14:tracePt t="48486" x="5824538" y="4813300"/>
          <p14:tracePt t="48495" x="5834063" y="4813300"/>
          <p14:tracePt t="48505" x="5842000" y="4813300"/>
          <p14:tracePt t="48510" x="5868988" y="4813300"/>
          <p14:tracePt t="48518" x="5876925" y="4813300"/>
          <p14:tracePt t="48527" x="5886450" y="4813300"/>
          <p14:tracePt t="48534" x="5903913" y="4822825"/>
          <p14:tracePt t="48542" x="5921375" y="4822825"/>
          <p14:tracePt t="48550" x="5938838" y="4822825"/>
          <p14:tracePt t="48558" x="5964238" y="4830763"/>
          <p14:tracePt t="48566" x="5981700" y="4830763"/>
          <p14:tracePt t="48574" x="5991225" y="4830763"/>
          <p14:tracePt t="48582" x="6016625" y="4848225"/>
          <p14:tracePt t="48590" x="6026150" y="4848225"/>
          <p14:tracePt t="48598" x="6043613" y="4848225"/>
          <p14:tracePt t="48606" x="6061075" y="4848225"/>
          <p14:tracePt t="48615" x="6078538" y="4848225"/>
          <p14:tracePt t="48622" x="6086475" y="4848225"/>
          <p14:tracePt t="48631" x="6096000" y="4848225"/>
          <p14:tracePt t="48697" x="6105525" y="4848225"/>
          <p14:tracePt t="48723" x="6122988" y="4848225"/>
          <p14:tracePt t="48746" x="6130925" y="4848225"/>
          <p14:tracePt t="48760" x="6140450" y="4848225"/>
          <p14:tracePt t="48784" x="6148388" y="4848225"/>
          <p14:tracePt t="48809" x="6157913" y="4848225"/>
          <p14:tracePt t="48834" x="6157913" y="4840288"/>
          <p14:tracePt t="48838" x="6165850" y="4840288"/>
          <p14:tracePt t="48865" x="6175375" y="4840288"/>
          <p14:tracePt t="49360" x="6192838" y="4840288"/>
          <p14:tracePt t="49375" x="6192838" y="4830763"/>
          <p14:tracePt t="49382" x="6200775" y="4830763"/>
          <p14:tracePt t="49390" x="6218238" y="4830763"/>
          <p14:tracePt t="49398" x="6227763" y="4830763"/>
          <p14:tracePt t="49406" x="6235700" y="4830763"/>
          <p14:tracePt t="49414" x="6245225" y="4830763"/>
          <p14:tracePt t="49422" x="6262688" y="4830763"/>
          <p14:tracePt t="49430" x="6280150" y="4830763"/>
          <p14:tracePt t="49438" x="6288088" y="4830763"/>
          <p14:tracePt t="49447" x="6297613" y="4830763"/>
          <p14:tracePt t="49463" x="6305550" y="4830763"/>
          <p14:tracePt t="49544" x="6305550" y="4822825"/>
          <p14:tracePt t="49624" x="6323013" y="4822825"/>
          <p14:tracePt t="49632" x="6332538" y="4822825"/>
          <p14:tracePt t="49638" x="6340475" y="4822825"/>
          <p14:tracePt t="49646" x="6350000" y="4822825"/>
          <p14:tracePt t="49654" x="6357938" y="4813300"/>
          <p14:tracePt t="49663" x="6392863" y="4813300"/>
          <p14:tracePt t="49671" x="6419850" y="4813300"/>
          <p14:tracePt t="49679" x="6472238" y="4805363"/>
          <p14:tracePt t="49687" x="6489700" y="4805363"/>
          <p14:tracePt t="49694" x="6542088" y="4787900"/>
          <p14:tracePt t="49702" x="6619875" y="4787900"/>
          <p14:tracePt t="49712" x="6637338" y="4787900"/>
          <p14:tracePt t="49719" x="6689725" y="4787900"/>
          <p14:tracePt t="49726" x="6699250" y="4787900"/>
          <p14:tracePt t="49734" x="6734175" y="4787900"/>
          <p14:tracePt t="49743" x="6742113" y="4787900"/>
          <p14:tracePt t="49752" x="6769100" y="4787900"/>
          <p14:tracePt t="49758" x="6777038" y="4787900"/>
          <p14:tracePt t="49766" x="6794500" y="4787900"/>
          <p14:tracePt t="49776" x="6804025" y="4787900"/>
          <p14:tracePt t="49782" x="6821488" y="4787900"/>
          <p14:tracePt t="49790" x="6829425" y="4787900"/>
          <p14:tracePt t="49798" x="6838950" y="4787900"/>
          <p14:tracePt t="49806" x="6846888" y="4787900"/>
          <p14:tracePt t="49814" x="6856413" y="4787900"/>
          <p14:tracePt t="49822" x="6864350" y="4778375"/>
          <p14:tracePt t="49830" x="6899275" y="4778375"/>
          <p14:tracePt t="49838" x="6926263" y="4778375"/>
          <p14:tracePt t="49846" x="6934200" y="4778375"/>
          <p14:tracePt t="49854" x="6934200" y="4770438"/>
          <p14:tracePt t="49863" x="6951663" y="4770438"/>
          <p14:tracePt t="49876" x="6961188" y="4770438"/>
          <p14:tracePt t="49878" x="6969125" y="4770438"/>
          <p14:tracePt t="49886" x="6986588" y="4770438"/>
          <p14:tracePt t="49895" x="6996113" y="4760913"/>
          <p14:tracePt t="49902" x="7004050" y="4760913"/>
          <p14:tracePt t="49910" x="7013575" y="4760913"/>
          <p14:tracePt t="49919" x="7021513" y="4760913"/>
          <p14:tracePt t="49926" x="7031038" y="4760913"/>
          <p14:tracePt t="49936" x="7038975" y="4760913"/>
          <p14:tracePt t="49942" x="7056438" y="4760913"/>
          <p14:tracePt t="49951" x="7065963" y="4760913"/>
          <p14:tracePt t="49959" x="7065963" y="4743450"/>
          <p14:tracePt t="49966" x="7073900" y="4743450"/>
          <p14:tracePt t="49974" x="7091363" y="4743450"/>
          <p14:tracePt t="49982" x="7100888" y="4743450"/>
          <p14:tracePt t="49991" x="7118350" y="4743450"/>
          <p14:tracePt t="50000" x="7126288" y="4735513"/>
          <p14:tracePt t="50006" x="7135813" y="4735513"/>
          <p14:tracePt t="50014" x="7143750" y="4735513"/>
          <p14:tracePt t="50024" x="7161213" y="4735513"/>
          <p14:tracePt t="50030" x="7188200" y="4735513"/>
          <p14:tracePt t="50039" x="7196138" y="4735513"/>
          <p14:tracePt t="50047" x="7231063" y="4735513"/>
          <p14:tracePt t="50054" x="7240588" y="4735513"/>
          <p14:tracePt t="50063" x="7258050" y="4735513"/>
          <p14:tracePt t="50071" x="7275513" y="4735513"/>
          <p14:tracePt t="50078" x="7300913" y="4735513"/>
          <p14:tracePt t="50087" x="7327900" y="4735513"/>
          <p14:tracePt t="50097" x="7335838" y="4735513"/>
          <p14:tracePt t="50102" x="7345363" y="4735513"/>
          <p14:tracePt t="50111" x="7353300" y="4735513"/>
          <p14:tracePt t="50118" x="7380288" y="4735513"/>
          <p14:tracePt t="50126" x="7388225" y="4735513"/>
          <p14:tracePt t="50137" x="7397750" y="4735513"/>
          <p14:tracePt t="50142" x="7405688" y="4735513"/>
          <p14:tracePt t="50151" x="7415213" y="4735513"/>
          <p14:tracePt t="50158" x="7432675" y="4735513"/>
          <p14:tracePt t="50168" x="7440613" y="4735513"/>
          <p14:tracePt t="50174" x="7458075" y="4743450"/>
          <p14:tracePt t="50183" x="7467600" y="4743450"/>
          <p14:tracePt t="50190" x="7502525" y="4743450"/>
          <p14:tracePt t="50199" x="7510463" y="4743450"/>
          <p14:tracePt t="50206" x="7537450" y="4752975"/>
          <p14:tracePt t="50214" x="7572375" y="4752975"/>
          <p14:tracePt t="50222" x="7580313" y="4752975"/>
          <p14:tracePt t="50230" x="7615238" y="4760913"/>
          <p14:tracePt t="50238" x="7624763" y="4760913"/>
          <p14:tracePt t="50246" x="7659688" y="4760913"/>
          <p14:tracePt t="50254" x="7667625" y="4770438"/>
          <p14:tracePt t="50263" x="7702550" y="4770438"/>
          <p14:tracePt t="50272" x="7737475" y="4770438"/>
          <p14:tracePt t="50279" x="7764463" y="4787900"/>
          <p14:tracePt t="50287" x="7789863" y="4787900"/>
          <p14:tracePt t="50294" x="7807325" y="4787900"/>
          <p14:tracePt t="50302" x="7834313" y="4795838"/>
          <p14:tracePt t="50310" x="7842250" y="4795838"/>
          <p14:tracePt t="50319" x="7859713" y="4795838"/>
          <p14:tracePt t="50326" x="7877175" y="4795838"/>
          <p14:tracePt t="50334" x="7886700" y="4805363"/>
          <p14:tracePt t="50342" x="7904163" y="4805363"/>
          <p14:tracePt t="50351" x="7912100" y="4805363"/>
          <p14:tracePt t="50358" x="7921625" y="4813300"/>
          <p14:tracePt t="50366" x="7939088" y="4813300"/>
          <p14:tracePt t="50374" x="7947025" y="4813300"/>
          <p14:tracePt t="50383" x="7964488" y="4813300"/>
          <p14:tracePt t="50398" x="7974013" y="4813300"/>
          <p14:tracePt t="50406" x="7981950" y="4813300"/>
          <p14:tracePt t="50414" x="7999413" y="4822825"/>
          <p14:tracePt t="50422" x="8008938" y="4822825"/>
          <p14:tracePt t="50447" x="8016875" y="4822825"/>
          <p14:tracePt t="50463" x="8026400" y="4822825"/>
          <p14:tracePt t="50478" x="8034338" y="4822825"/>
          <p14:tracePt t="50495" x="8043863" y="4822825"/>
          <p14:tracePt t="50503" x="8051800" y="4822825"/>
          <p14:tracePt t="50511" x="8061325" y="4822825"/>
          <p14:tracePt t="50520" x="8078788" y="4822825"/>
          <p14:tracePt t="50526" x="8096250" y="4822825"/>
          <p14:tracePt t="50535" x="8121650" y="4822825"/>
          <p14:tracePt t="50544" x="8139113" y="4840288"/>
          <p14:tracePt t="50551" x="8166100" y="4840288"/>
          <p14:tracePt t="50558" x="8183563" y="4840288"/>
          <p14:tracePt t="50566" x="8208963" y="4848225"/>
          <p14:tracePt t="50574" x="8235950" y="4848225"/>
          <p14:tracePt t="50583" x="8243888" y="4848225"/>
          <p14:tracePt t="50590" x="8261350" y="4848225"/>
          <p14:tracePt t="50597" x="8270875" y="4848225"/>
          <p14:tracePt t="50606" x="8288338" y="4848225"/>
          <p14:tracePt t="50614" x="8296275" y="4848225"/>
          <p14:tracePt t="50622" x="8305800" y="4848225"/>
          <p14:tracePt t="50640" x="8313738" y="4848225"/>
          <p14:tracePt t="50647" x="8323263" y="4848225"/>
          <p14:tracePt t="50654" x="8331200" y="4848225"/>
          <p14:tracePt t="50663" x="8340725" y="4848225"/>
          <p14:tracePt t="50671" x="8375650" y="4848225"/>
          <p14:tracePt t="50680" x="8383588" y="4848225"/>
          <p14:tracePt t="50686" x="8410575" y="4848225"/>
          <p14:tracePt t="50695" x="8428038" y="4848225"/>
          <p14:tracePt t="50706" x="8453438" y="4848225"/>
          <p14:tracePt t="50710" x="8480425" y="4848225"/>
          <p14:tracePt t="50719" x="8515350" y="4848225"/>
          <p14:tracePt t="50726" x="8550275" y="4848225"/>
          <p14:tracePt t="50734" x="8550275" y="4840288"/>
          <p14:tracePt t="50742" x="8575675" y="4840288"/>
          <p14:tracePt t="50751" x="8585200" y="4840288"/>
          <p14:tracePt t="50758" x="8593138" y="4840288"/>
          <p14:tracePt t="50768" x="8602663" y="4840288"/>
          <p14:tracePt t="50774" x="8610600" y="4840288"/>
          <p14:tracePt t="50782" x="8620125" y="4840288"/>
          <p14:tracePt t="50790" x="8628063" y="4840288"/>
          <p14:tracePt t="50798" x="8645525" y="4840288"/>
          <p14:tracePt t="50806" x="8655050" y="4840288"/>
          <p14:tracePt t="50816" x="8662988" y="4840288"/>
          <p14:tracePt t="50823" x="8672513" y="4840288"/>
          <p14:tracePt t="50830" x="8680450" y="4840288"/>
          <p14:tracePt t="50839" x="8689975" y="4840288"/>
          <p14:tracePt t="50846" x="8697913" y="4830763"/>
          <p14:tracePt t="50854" x="8715375" y="4830763"/>
          <p14:tracePt t="50862" x="8724900" y="4830763"/>
          <p14:tracePt t="50870" x="8732838" y="4830763"/>
          <p14:tracePt t="50892" x="8750300" y="4830763"/>
          <p14:tracePt t="50893" x="8759825" y="4830763"/>
          <p14:tracePt t="50902" x="8794750" y="4830763"/>
          <p14:tracePt t="50911" x="8820150" y="4830763"/>
          <p14:tracePt t="50919" x="8829675" y="4830763"/>
          <p14:tracePt t="50926" x="8847138" y="4830763"/>
          <p14:tracePt t="50938" x="8855075" y="4830763"/>
          <p14:tracePt t="50942" x="8882063" y="4813300"/>
          <p14:tracePt t="50951" x="8890000" y="4813300"/>
          <p14:tracePt t="50959" x="8899525" y="4813300"/>
          <p14:tracePt t="50966" x="8907463" y="4813300"/>
          <p14:tracePt t="50975" x="8916988" y="4813300"/>
          <p14:tracePt t="50984" x="8934450" y="4813300"/>
          <p14:tracePt t="50991" x="8934450" y="4805363"/>
          <p14:tracePt t="50999" x="8942388" y="4805363"/>
          <p14:tracePt t="51006" x="8951913" y="4805363"/>
          <p14:tracePt t="51015" x="8959850" y="4795838"/>
          <p14:tracePt t="51023" x="8969375" y="4795838"/>
          <p14:tracePt t="51030" x="8994775" y="4787900"/>
          <p14:tracePt t="51039" x="9012238" y="4787900"/>
          <p14:tracePt t="51048" x="9021763" y="4778375"/>
          <p14:tracePt t="51054" x="9047163" y="4760913"/>
          <p14:tracePt t="51062" x="9056688" y="4760913"/>
          <p14:tracePt t="51070" x="9091613" y="4760913"/>
          <p14:tracePt t="51079" x="9099550" y="4760913"/>
          <p14:tracePt t="51087" x="9134475" y="4752975"/>
          <p14:tracePt t="51094" x="9188450" y="4735513"/>
          <p14:tracePt t="51103" x="9205913" y="4735513"/>
          <p14:tracePt t="51110" x="9283700" y="4725988"/>
          <p14:tracePt t="51118" x="9301163" y="4725988"/>
          <p14:tracePt t="51126" x="9380538" y="4708525"/>
          <p14:tracePt t="51134" x="9398000" y="4708525"/>
          <p14:tracePt t="51142" x="9467850" y="4700588"/>
          <p14:tracePt t="51153" x="9510713" y="4700588"/>
          <p14:tracePt t="51158" x="9545638" y="4683125"/>
          <p14:tracePt t="51167" x="9580563" y="4683125"/>
          <p14:tracePt t="51174" x="9607550" y="4673600"/>
          <p14:tracePt t="51183" x="9632950" y="4673600"/>
          <p14:tracePt t="51190" x="9642475" y="4673600"/>
          <p14:tracePt t="51198" x="9650413" y="4673600"/>
          <p14:tracePt t="51206" x="9650413" y="4665663"/>
          <p14:tracePt t="51215" x="9659938" y="4665663"/>
          <p14:tracePt t="51240" x="9667875" y="4665663"/>
          <p14:tracePt t="51247" x="9677400" y="4665663"/>
          <p14:tracePt t="51254" x="9685338" y="4665663"/>
          <p14:tracePt t="51264" x="9694863" y="4665663"/>
          <p14:tracePt t="51280" x="9712325" y="4665663"/>
          <p14:tracePt t="51289" x="9720263" y="4665663"/>
          <p14:tracePt t="51294" x="9729788" y="4665663"/>
          <p14:tracePt t="51302" x="9737725" y="4665663"/>
          <p14:tracePt t="51311" x="9755188" y="4665663"/>
          <p14:tracePt t="51319" x="9782175" y="4665663"/>
          <p14:tracePt t="51326" x="9817100" y="4665663"/>
          <p14:tracePt t="51334" x="9842500" y="4665663"/>
          <p14:tracePt t="51342" x="9877425" y="4665663"/>
          <p14:tracePt t="51353" x="9912350" y="4665663"/>
          <p14:tracePt t="51358" x="9939338" y="4665663"/>
          <p14:tracePt t="51367" x="9974263" y="4665663"/>
          <p14:tracePt t="51375" x="9982200" y="4665663"/>
          <p14:tracePt t="51382" x="10017125" y="4665663"/>
          <p14:tracePt t="51390" x="10026650" y="4665663"/>
          <p14:tracePt t="51398" x="10034588" y="4648200"/>
          <p14:tracePt t="51426" x="10052050" y="4648200"/>
          <p14:tracePt t="51783" x="10044113" y="4648200"/>
          <p14:tracePt t="51800" x="10034588" y="4648200"/>
          <p14:tracePt t="51809" x="10026650" y="4648200"/>
          <p14:tracePt t="51815" x="10017125" y="4648200"/>
          <p14:tracePt t="51823" x="10009188" y="4648200"/>
          <p14:tracePt t="51830" x="9999663" y="4648200"/>
          <p14:tracePt t="51838" x="9947275" y="4656138"/>
          <p14:tracePt t="51847" x="9929813" y="4665663"/>
          <p14:tracePt t="51854" x="9842500" y="4665663"/>
          <p14:tracePt t="51863" x="9764713" y="4683125"/>
          <p14:tracePt t="51871" x="9720263" y="4691063"/>
          <p14:tracePt t="51878" x="9598025" y="4708525"/>
          <p14:tracePt t="51887" x="9545638" y="4725988"/>
          <p14:tracePt t="51895" x="9380538" y="4743450"/>
          <p14:tracePt t="51902" x="9328150" y="4752975"/>
          <p14:tracePt t="51910" x="9134475" y="4795838"/>
          <p14:tracePt t="51919" x="9064625" y="4795838"/>
          <p14:tracePt t="51927" x="8916988" y="4830763"/>
          <p14:tracePt t="51935" x="8750300" y="4848225"/>
          <p14:tracePt t="51942" x="8697913" y="4865688"/>
          <p14:tracePt t="51952" x="8532813" y="4865688"/>
          <p14:tracePt t="51958" x="8462963" y="4865688"/>
          <p14:tracePt t="51966" x="8323263" y="4883150"/>
          <p14:tracePt t="51975" x="8253413" y="4883150"/>
          <p14:tracePt t="51983" x="8086725" y="4883150"/>
          <p14:tracePt t="51991" x="7921625" y="4883150"/>
          <p14:tracePt t="51998" x="7869238" y="4883150"/>
          <p14:tracePt t="52006" x="7729538" y="4883150"/>
          <p14:tracePt t="52016" x="7632700" y="4883150"/>
          <p14:tracePt t="52023" x="7467600" y="4883150"/>
          <p14:tracePt t="52032" x="7397750" y="4883150"/>
          <p14:tracePt t="52038" x="7213600" y="4883150"/>
          <p14:tracePt t="52047" x="7135813" y="4883150"/>
          <p14:tracePt t="52055" x="6978650" y="4883150"/>
          <p14:tracePt t="52062" x="6769100" y="4883150"/>
          <p14:tracePt t="52071" x="6699250" y="4883150"/>
          <p14:tracePt t="52078" x="6532563" y="4883150"/>
          <p14:tracePt t="52086" x="6462713" y="4883150"/>
          <p14:tracePt t="52096" x="6297613" y="4883150"/>
          <p14:tracePt t="52104" x="6227763" y="4883150"/>
          <p14:tracePt t="52110" x="6061075" y="4883150"/>
          <p14:tracePt t="52119" x="5921375" y="4883150"/>
          <p14:tracePt t="52126" x="5868988" y="4892675"/>
          <p14:tracePt t="52134" x="5729288" y="4910138"/>
          <p14:tracePt t="52142" x="5684838" y="4927600"/>
          <p14:tracePt t="52153" x="5597525" y="4935538"/>
          <p14:tracePt t="52158" x="5545138" y="4935538"/>
          <p14:tracePt t="52167" x="5414963" y="4953000"/>
          <p14:tracePt t="52174" x="5380038" y="4953000"/>
          <p14:tracePt t="52182" x="5275263" y="4953000"/>
          <p14:tracePt t="52191" x="5153025" y="4953000"/>
          <p14:tracePt t="52198" x="5118100" y="4953000"/>
          <p14:tracePt t="52207" x="4995863" y="4953000"/>
          <p14:tracePt t="52215" x="4943475" y="4953000"/>
          <p14:tracePt t="52222" x="4794250" y="4953000"/>
          <p14:tracePt t="52231" x="4741863" y="4953000"/>
          <p14:tracePt t="52239" x="4594225" y="4953000"/>
          <p14:tracePt t="52246" x="4410075" y="4953000"/>
          <p14:tracePt t="52255" x="4314825" y="4953000"/>
          <p14:tracePt t="52263" x="4087813" y="4953000"/>
          <p14:tracePt t="52270" x="3990975" y="4953000"/>
          <p14:tracePt t="52279" x="3763963" y="4953000"/>
          <p14:tracePt t="52287" x="3686175" y="4945063"/>
          <p14:tracePt t="52294" x="3476625" y="4945063"/>
          <p14:tracePt t="52302" x="3406775" y="4945063"/>
          <p14:tracePt t="52311" x="3240088" y="4927600"/>
          <p14:tracePt t="52318" x="3100388" y="4927600"/>
          <p14:tracePt t="52327" x="3048000" y="4927600"/>
          <p14:tracePt t="52336" x="2960688" y="4918075"/>
          <p14:tracePt t="52343" x="2933700" y="4918075"/>
          <p14:tracePt t="52354" x="2881313" y="4900613"/>
          <p14:tracePt t="52358" x="2855913" y="4892675"/>
          <p14:tracePt t="52366" x="2846388" y="4892675"/>
          <p14:tracePt t="52375" x="2838450" y="4892675"/>
          <p14:tracePt t="52551" x="2846388" y="4892675"/>
          <p14:tracePt t="52560" x="2855913" y="4892675"/>
          <p14:tracePt t="52569" x="2863850" y="4892675"/>
          <p14:tracePt t="52574" x="2890838" y="4892675"/>
          <p14:tracePt t="52583" x="2916238" y="4900613"/>
          <p14:tracePt t="52590" x="2933700" y="4900613"/>
          <p14:tracePt t="52598" x="2960688" y="4900613"/>
          <p14:tracePt t="52606" x="2995613" y="4918075"/>
          <p14:tracePt t="52615" x="3003550" y="4918075"/>
          <p14:tracePt t="52622" x="3038475" y="4918075"/>
          <p14:tracePt t="52630" x="3065463" y="4927600"/>
          <p14:tracePt t="52641" x="3082925" y="4927600"/>
          <p14:tracePt t="52646" x="3109913" y="4927600"/>
          <p14:tracePt t="52654" x="3117850" y="4935538"/>
          <p14:tracePt t="52665" x="3144838" y="4935538"/>
          <p14:tracePt t="52670" x="3152775" y="4935538"/>
          <p14:tracePt t="52679" x="3162300" y="4935538"/>
          <p14:tracePt t="52687" x="3170238" y="4935538"/>
          <p14:tracePt t="52694" x="3179763" y="4935538"/>
          <p14:tracePt t="52703" x="3179763" y="4945063"/>
          <p14:tracePt t="52710" x="3187700" y="4945063"/>
          <p14:tracePt t="52719" x="3197225" y="4945063"/>
          <p14:tracePt t="52727" x="3214688" y="4945063"/>
          <p14:tracePt t="52743" x="3222625" y="4945063"/>
          <p14:tracePt t="52752" x="3232150" y="4945063"/>
          <p14:tracePt t="52759" x="3240088" y="4945063"/>
          <p14:tracePt t="52777" x="3249613" y="4945063"/>
          <p14:tracePt t="52782" x="3257550" y="4945063"/>
          <p14:tracePt t="52790" x="3267075" y="4945063"/>
          <p14:tracePt t="52799" x="3284538" y="4945063"/>
          <p14:tracePt t="52806" x="3292475" y="4945063"/>
          <p14:tracePt t="52815" x="3302000" y="4945063"/>
          <p14:tracePt t="52822" x="3319463" y="4945063"/>
          <p14:tracePt t="52830" x="3344863" y="4945063"/>
          <p14:tracePt t="52838" x="3354388" y="4945063"/>
          <p14:tracePt t="52846" x="3389313" y="4935538"/>
          <p14:tracePt t="52854" x="3397250" y="4935538"/>
          <p14:tracePt t="52862" x="3432175" y="4910138"/>
          <p14:tracePt t="52871" x="3449638" y="4910138"/>
          <p14:tracePt t="52891" x="3546475" y="4875213"/>
          <p14:tracePt t="52893" x="3554413" y="4865688"/>
          <p14:tracePt t="52903" x="3589338" y="4848225"/>
          <p14:tracePt t="52910" x="3616325" y="4848225"/>
          <p14:tracePt t="52918" x="3624263" y="4840288"/>
          <p14:tracePt t="52926" x="3624263" y="4830763"/>
          <p14:tracePt t="52935" x="3633788" y="4830763"/>
          <p14:tracePt t="52983" x="3641725" y="4830763"/>
          <p14:tracePt t="53009" x="3651250" y="4830763"/>
          <p14:tracePt t="53024" x="3659188" y="4830763"/>
          <p14:tracePt t="53039" x="3668713" y="4830763"/>
          <p14:tracePt t="53066" x="3686175" y="4830763"/>
          <p14:tracePt t="53071" x="3694113" y="4830763"/>
          <p14:tracePt t="53089" x="3703638" y="4830763"/>
          <p14:tracePt t="53094" x="3711575" y="4830763"/>
          <p14:tracePt t="53103" x="3721100" y="4830763"/>
          <p14:tracePt t="53114" x="3729038" y="4830763"/>
          <p14:tracePt t="53127" x="3738563" y="4830763"/>
          <p14:tracePt t="53139" x="3756025" y="4830763"/>
          <p14:tracePt t="53151" x="3763963" y="4830763"/>
          <p14:tracePt t="53159" x="3773488" y="4830763"/>
          <p14:tracePt t="53166" x="3781425" y="4830763"/>
          <p14:tracePt t="53174" x="3790950" y="4830763"/>
          <p14:tracePt t="53184" x="3798888" y="4830763"/>
          <p14:tracePt t="53191" x="3808413" y="4830763"/>
          <p14:tracePt t="53199" x="3833813" y="4830763"/>
          <p14:tracePt t="53206" x="3843338" y="4830763"/>
          <p14:tracePt t="53214" x="3851275" y="4830763"/>
          <p14:tracePt t="53223" x="3860800" y="4830763"/>
          <p14:tracePt t="53231" x="3886200" y="4830763"/>
          <p14:tracePt t="53239" x="3895725" y="4830763"/>
          <p14:tracePt t="53248" x="3930650" y="4848225"/>
          <p14:tracePt t="53255" x="3938588" y="4848225"/>
          <p14:tracePt t="53263" x="3973513" y="4848225"/>
          <p14:tracePt t="53272" x="3990975" y="4857750"/>
          <p14:tracePt t="53280" x="4008438" y="4857750"/>
          <p14:tracePt t="53288" x="4025900" y="4857750"/>
          <p14:tracePt t="53296" x="4035425" y="4857750"/>
          <p14:tracePt t="53302" x="4043363" y="4865688"/>
          <p14:tracePt t="53311" x="4052888" y="4865688"/>
          <p14:tracePt t="53368" x="4070350" y="4865688"/>
          <p14:tracePt t="53384" x="4078288" y="4875213"/>
          <p14:tracePt t="53393" x="4087813" y="4875213"/>
          <p14:tracePt t="53398" x="4095750" y="4875213"/>
          <p14:tracePt t="53406" x="4105275" y="4875213"/>
          <p14:tracePt t="53415" x="4113213" y="4875213"/>
          <p14:tracePt t="53423" x="4122738" y="4875213"/>
          <p14:tracePt t="53431" x="4157663" y="4875213"/>
          <p14:tracePt t="53438" x="4165600" y="4875213"/>
          <p14:tracePt t="53446" x="4200525" y="4875213"/>
          <p14:tracePt t="53454" x="4235450" y="4875213"/>
          <p14:tracePt t="53462" x="4279900" y="4875213"/>
          <p14:tracePt t="53470" x="4332288" y="4875213"/>
          <p14:tracePt t="53478" x="4349750" y="4875213"/>
          <p14:tracePt t="53488" x="4419600" y="4875213"/>
          <p14:tracePt t="53494" x="4445000" y="4875213"/>
          <p14:tracePt t="53506" x="4479925" y="4892675"/>
          <p14:tracePt t="53514" x="4514850" y="4892675"/>
          <p14:tracePt t="53518" x="4567238" y="4892675"/>
          <p14:tracePt t="53526" x="4619625" y="4892675"/>
          <p14:tracePt t="53536" x="4664075" y="4892675"/>
          <p14:tracePt t="53542" x="4716463" y="4892675"/>
          <p14:tracePt t="53551" x="4733925" y="4892675"/>
          <p14:tracePt t="53558" x="4786313" y="4892675"/>
          <p14:tracePt t="53566" x="4811713" y="4892675"/>
          <p14:tracePt t="53574" x="4864100" y="4892675"/>
          <p14:tracePt t="53583" x="4881563" y="4892675"/>
          <p14:tracePt t="53591" x="4933950" y="4900613"/>
          <p14:tracePt t="53599" x="4978400" y="4900613"/>
          <p14:tracePt t="53606" x="4995863" y="4918075"/>
          <p14:tracePt t="53614" x="5021263" y="4918075"/>
          <p14:tracePt t="53622" x="5030788" y="4918075"/>
          <p14:tracePt t="53630" x="5038725" y="4927600"/>
          <p14:tracePt t="53638" x="5048250" y="4927600"/>
          <p14:tracePt t="53647" x="5065713" y="4927600"/>
          <p14:tracePt t="53654" x="5073650" y="4927600"/>
          <p14:tracePt t="53662" x="5073650" y="4935538"/>
          <p14:tracePt t="53670" x="5083175" y="4935538"/>
          <p14:tracePt t="53712" x="5091113" y="4935538"/>
          <p14:tracePt t="53735" x="5100638" y="4935538"/>
          <p14:tracePt t="53775" x="5100638" y="4945063"/>
          <p14:tracePt t="53803" x="5108575" y="4945063"/>
          <p14:tracePt t="53826" x="5118100" y="4953000"/>
          <p14:tracePt t="53838" x="5135563" y="4953000"/>
          <p14:tracePt t="53863" x="5143500" y="4953000"/>
          <p14:tracePt t="53944" x="5153025" y="4953000"/>
          <p14:tracePt t="54217" x="5160963" y="4953000"/>
          <p14:tracePt t="54456" x="5170488" y="4953000"/>
          <p14:tracePt t="54488" x="5178425" y="4953000"/>
          <p14:tracePt t="54497" x="5187950" y="4953000"/>
          <p14:tracePt t="54502" x="5205413" y="4953000"/>
          <p14:tracePt t="54510" x="5213350" y="4953000"/>
          <p14:tracePt t="54518" x="5222875" y="4953000"/>
          <p14:tracePt t="54526" x="5230813" y="4953000"/>
          <p14:tracePt t="54534" x="5248275" y="4953000"/>
          <p14:tracePt t="54542" x="5292725" y="4953000"/>
          <p14:tracePt t="54551" x="5345113" y="4953000"/>
          <p14:tracePt t="54559" x="5362575" y="4935538"/>
          <p14:tracePt t="54569" x="5440363" y="4927600"/>
          <p14:tracePt t="54577" x="5457825" y="4927600"/>
          <p14:tracePt t="54582" x="5527675" y="4910138"/>
          <p14:tracePt t="54590" x="5572125" y="4910138"/>
          <p14:tracePt t="54599" x="5607050" y="4900613"/>
          <p14:tracePt t="54606" x="5641975" y="4900613"/>
          <p14:tracePt t="54614" x="5684838" y="4900613"/>
          <p14:tracePt t="54622" x="5719763" y="4900613"/>
          <p14:tracePt t="54631" x="5737225" y="4900613"/>
          <p14:tracePt t="54639" x="5764213" y="4900613"/>
          <p14:tracePt t="54647" x="5772150" y="4900613"/>
          <p14:tracePt t="54654" x="5799138" y="4900613"/>
          <p14:tracePt t="54662" x="5807075" y="4900613"/>
          <p14:tracePt t="54670" x="5816600" y="4900613"/>
          <p14:tracePt t="54678" x="5824538" y="4900613"/>
          <p14:tracePt t="54687" x="5834063" y="4900613"/>
          <p14:tracePt t="54694" x="5842000" y="4900613"/>
          <p14:tracePt t="54702" x="5851525" y="4900613"/>
          <p14:tracePt t="54711" x="5868988" y="4900613"/>
          <p14:tracePt t="54721" x="5876925" y="4900613"/>
          <p14:tracePt t="54727" x="5886450" y="4900613"/>
          <p14:tracePt t="54736" x="5894388" y="4900613"/>
          <p14:tracePt t="54742" x="5929313" y="4900613"/>
          <p14:tracePt t="54754" x="5946775" y="4900613"/>
          <p14:tracePt t="54760" x="5964238" y="4900613"/>
          <p14:tracePt t="54766" x="5981700" y="4910138"/>
          <p14:tracePt t="54774" x="5991225" y="4910138"/>
          <p14:tracePt t="54784" x="6026150" y="4918075"/>
          <p14:tracePt t="54790" x="6051550" y="4918075"/>
          <p14:tracePt t="54799" x="6086475" y="4935538"/>
          <p14:tracePt t="54806" x="6140450" y="4935538"/>
          <p14:tracePt t="54815" x="6165850" y="4935538"/>
          <p14:tracePt t="54822" x="6200775" y="4945063"/>
          <p14:tracePt t="54830" x="6210300" y="4945063"/>
          <p14:tracePt t="54838" x="6235700" y="4953000"/>
          <p14:tracePt t="54846" x="6245225" y="4953000"/>
          <p14:tracePt t="54854" x="6262688" y="4953000"/>
          <p14:tracePt t="54863" x="6288088" y="4953000"/>
          <p14:tracePt t="54870" x="6288088" y="4970463"/>
          <p14:tracePt t="54887" x="6305550" y="4970463"/>
          <p14:tracePt t="54894" x="6323013" y="4970463"/>
          <p14:tracePt t="54903" x="6340475" y="4970463"/>
          <p14:tracePt t="54910" x="6357938" y="4970463"/>
          <p14:tracePt t="54920" x="6367463" y="4970463"/>
          <p14:tracePt t="54926" x="6375400" y="4979988"/>
          <p14:tracePt t="54934" x="6402388" y="4979988"/>
          <p14:tracePt t="54942" x="6410325" y="4979988"/>
          <p14:tracePt t="54954" x="6427788" y="4979988"/>
          <p14:tracePt t="54959" x="6437313" y="4979988"/>
          <p14:tracePt t="55103" x="6445250" y="4979988"/>
          <p14:tracePt t="55129" x="6462713" y="4979988"/>
          <p14:tracePt t="55135" x="6472238" y="4979988"/>
          <p14:tracePt t="55143" x="6480175" y="4979988"/>
          <p14:tracePt t="55151" x="6489700" y="4979988"/>
          <p14:tracePt t="55159" x="6497638" y="4979988"/>
          <p14:tracePt t="55168" x="6532563" y="4979988"/>
          <p14:tracePt t="55174" x="6542088" y="4979988"/>
          <p14:tracePt t="55182" x="6577013" y="4970463"/>
          <p14:tracePt t="55191" x="6611938" y="4970463"/>
          <p14:tracePt t="55198" x="6619875" y="4962525"/>
          <p14:tracePt t="55206" x="6672263" y="4962525"/>
          <p14:tracePt t="55214" x="6689725" y="4962525"/>
          <p14:tracePt t="55223" x="6734175" y="4953000"/>
          <p14:tracePt t="55232" x="6751638" y="4953000"/>
          <p14:tracePt t="55238" x="6794500" y="4953000"/>
          <p14:tracePt t="55246" x="6846888" y="4953000"/>
          <p14:tracePt t="55254" x="6856413" y="4953000"/>
          <p14:tracePt t="55262" x="6873875" y="4945063"/>
          <p14:tracePt t="55270" x="6881813" y="4945063"/>
          <p14:tracePt t="55279" x="6908800" y="4945063"/>
          <p14:tracePt t="55286" x="6916738" y="4945063"/>
          <p14:tracePt t="55294" x="6934200" y="4927600"/>
          <p14:tracePt t="55302" x="6943725" y="4927600"/>
          <p14:tracePt t="55310" x="6961188" y="4927600"/>
          <p14:tracePt t="55318" x="6969125" y="4927600"/>
          <p14:tracePt t="55326" x="6978650" y="4927600"/>
          <p14:tracePt t="55342" x="6986588" y="4927600"/>
          <p14:tracePt t="55360" x="6996113" y="4927600"/>
          <p14:tracePt t="55375" x="7004050" y="4927600"/>
          <p14:tracePt t="55384" x="7004050" y="4918075"/>
          <p14:tracePt t="55391" x="7031038" y="4918075"/>
          <p14:tracePt t="55400" x="7038975" y="4918075"/>
          <p14:tracePt t="55406" x="7048500" y="4910138"/>
          <p14:tracePt t="55415" x="7056438" y="4910138"/>
          <p14:tracePt t="55422" x="7065963" y="4910138"/>
          <p14:tracePt t="55431" x="7091363" y="4910138"/>
          <p14:tracePt t="55438" x="7108825" y="4910138"/>
          <p14:tracePt t="55446" x="7153275" y="4910138"/>
          <p14:tracePt t="55454" x="7161213" y="4910138"/>
          <p14:tracePt t="55463" x="7196138" y="4910138"/>
          <p14:tracePt t="55470" x="7205663" y="4910138"/>
          <p14:tracePt t="55478" x="7223125" y="4910138"/>
          <p14:tracePt t="55486" x="7248525" y="4910138"/>
          <p14:tracePt t="55494" x="7258050" y="4910138"/>
          <p14:tracePt t="55503" x="7265988" y="4910138"/>
          <p14:tracePt t="55510" x="7275513" y="4910138"/>
          <p14:tracePt t="55559" x="7283450" y="4910138"/>
          <p14:tracePt t="56856" x="7231063" y="4910138"/>
          <p14:tracePt t="56864" x="7205663" y="4910138"/>
          <p14:tracePt t="56871" x="7135813" y="4927600"/>
          <p14:tracePt t="56881" x="7118350" y="4927600"/>
          <p14:tracePt t="56887" x="7021513" y="4962525"/>
          <p14:tracePt t="56894" x="6986588" y="4970463"/>
          <p14:tracePt t="56903" x="6891338" y="5005388"/>
          <p14:tracePt t="56910" x="6742113" y="5057775"/>
          <p14:tracePt t="56918" x="6689725" y="5067300"/>
          <p14:tracePt t="56926" x="6567488" y="5127625"/>
          <p14:tracePt t="56934" x="6524625" y="5145088"/>
          <p14:tracePt t="56941" x="6402388" y="5197475"/>
          <p14:tracePt t="56950" x="6340475" y="5224463"/>
          <p14:tracePt t="56958" x="6218238" y="5259388"/>
          <p14:tracePt t="56966" x="6175375" y="5284788"/>
          <p14:tracePt t="56974" x="6069013" y="5319713"/>
          <p14:tracePt t="56984" x="5964238" y="5372100"/>
          <p14:tracePt t="56990" x="5929313" y="5381625"/>
          <p14:tracePt t="56998" x="5834063" y="5399088"/>
          <p14:tracePt t="57006" x="5781675" y="5399088"/>
          <p14:tracePt t="57014" x="5676900" y="5416550"/>
          <p14:tracePt t="57022" x="5649913" y="5424488"/>
          <p14:tracePt t="57030" x="5545138" y="5441950"/>
          <p14:tracePt t="57038" x="5440363" y="5459413"/>
          <p14:tracePt t="57046" x="5387975" y="5468938"/>
          <p14:tracePt t="57054" x="5265738" y="5486400"/>
          <p14:tracePt t="57062" x="5213350" y="5486400"/>
          <p14:tracePt t="57070" x="5108575" y="5521325"/>
          <p14:tracePt t="57079" x="5056188" y="5521325"/>
          <p14:tracePt t="57088" x="4926013" y="5538788"/>
          <p14:tracePt t="57095" x="4873625" y="5538788"/>
          <p14:tracePt t="57104" x="4768850" y="5538788"/>
          <p14:tracePt t="57110" x="4629150" y="5538788"/>
          <p14:tracePt t="57118" x="4594225" y="5538788"/>
          <p14:tracePt t="57126" x="4506913" y="5538788"/>
          <p14:tracePt t="57137" x="4462463" y="5538788"/>
          <p14:tracePt t="57143" x="4392613" y="5538788"/>
          <p14:tracePt t="57153" x="4357688" y="5530850"/>
          <p14:tracePt t="57161" x="4287838" y="5521325"/>
          <p14:tracePt t="57166" x="4183063" y="5503863"/>
          <p14:tracePt t="57174" x="4165600" y="5486400"/>
          <p14:tracePt t="57184" x="4052888" y="5459413"/>
          <p14:tracePt t="57190" x="4017963" y="5441950"/>
          <p14:tracePt t="57199" x="3921125" y="5416550"/>
          <p14:tracePt t="57206" x="3886200" y="5399088"/>
          <p14:tracePt t="57215" x="3790950" y="5354638"/>
          <p14:tracePt t="57222" x="3738563" y="5346700"/>
          <p14:tracePt t="57230" x="3616325" y="5311775"/>
          <p14:tracePt t="57238" x="3519488" y="5294313"/>
          <p14:tracePt t="57247" x="3467100" y="5294313"/>
          <p14:tracePt t="57254" x="3371850" y="5276850"/>
          <p14:tracePt t="57262" x="3354388" y="5267325"/>
          <p14:tracePt t="57270" x="3284538" y="5267325"/>
          <p14:tracePt t="57278" x="3267075" y="5249863"/>
          <p14:tracePt t="57286" x="3240088" y="5249863"/>
          <p14:tracePt t="57294" x="3222625" y="5241925"/>
          <p14:tracePt t="57368" x="3214688" y="5241925"/>
          <p14:tracePt t="57377" x="3205163" y="5241925"/>
          <p14:tracePt t="57394" x="3197225" y="5241925"/>
          <p14:tracePt t="57407" x="3187700" y="5241925"/>
          <p14:tracePt t="57431" x="3179763" y="5241925"/>
          <p14:tracePt t="57448" x="3170238" y="5241925"/>
          <p14:tracePt t="57568" x="3179763" y="5241925"/>
          <p14:tracePt t="57576" x="3187700" y="5241925"/>
          <p14:tracePt t="57584" x="3197225" y="5241925"/>
          <p14:tracePt t="57591" x="3205163" y="5241925"/>
          <p14:tracePt t="57598" x="3232150" y="5241925"/>
          <p14:tracePt t="57606" x="3240088" y="5241925"/>
          <p14:tracePt t="57615" x="3249613" y="5241925"/>
          <p14:tracePt t="57622" x="3284538" y="5241925"/>
          <p14:tracePt t="57631" x="3292475" y="5232400"/>
          <p14:tracePt t="57638" x="3319463" y="5224463"/>
          <p14:tracePt t="57646" x="3327400" y="5224463"/>
          <p14:tracePt t="57654" x="3344863" y="5224463"/>
          <p14:tracePt t="57662" x="3354388" y="5224463"/>
          <p14:tracePt t="57670" x="3362325" y="5224463"/>
          <p14:tracePt t="57679" x="3371850" y="5224463"/>
          <p14:tracePt t="57686" x="3389313" y="5214938"/>
          <p14:tracePt t="57695" x="3397250" y="5214938"/>
          <p14:tracePt t="57704" x="3406775" y="5214938"/>
          <p14:tracePt t="57710" x="3414713" y="5214938"/>
          <p14:tracePt t="57721" x="3424238" y="5214938"/>
          <p14:tracePt t="57726" x="3449638" y="5214938"/>
          <p14:tracePt t="57734" x="3459163" y="5214938"/>
          <p14:tracePt t="57742" x="3467100" y="5214938"/>
          <p14:tracePt t="57750" x="3502025" y="5214938"/>
          <p14:tracePt t="57758" x="3511550" y="5214938"/>
          <p14:tracePt t="57766" x="3546475" y="5214938"/>
          <p14:tracePt t="57774" x="3563938" y="5214938"/>
          <p14:tracePt t="57782" x="3589338" y="5214938"/>
          <p14:tracePt t="57791" x="3598863" y="5214938"/>
          <p14:tracePt t="57799" x="3633788" y="5197475"/>
          <p14:tracePt t="57806" x="3651250" y="5197475"/>
          <p14:tracePt t="57815" x="3668713" y="5197475"/>
          <p14:tracePt t="57823" x="3686175" y="5189538"/>
          <p14:tracePt t="57830" x="3694113" y="5189538"/>
          <p14:tracePt t="57838" x="3703638" y="5189538"/>
          <p14:tracePt t="57846" x="3711575" y="5189538"/>
          <p14:tracePt t="57854" x="3729038" y="5180013"/>
          <p14:tracePt t="57890" x="3738563" y="5180013"/>
          <p14:tracePt t="57910" x="3746500" y="5180013"/>
          <p14:tracePt t="57918" x="3756025" y="5180013"/>
          <p14:tracePt t="57937" x="3773488" y="5180013"/>
          <p14:tracePt t="57943" x="3790950" y="5180013"/>
          <p14:tracePt t="57952" x="3816350" y="5180013"/>
          <p14:tracePt t="57959" x="3843338" y="5180013"/>
          <p14:tracePt t="57966" x="3878263" y="5180013"/>
          <p14:tracePt t="57974" x="3903663" y="5197475"/>
          <p14:tracePt t="57982" x="3973513" y="5197475"/>
          <p14:tracePt t="57990" x="4000500" y="5197475"/>
          <p14:tracePt t="57998" x="4070350" y="5197475"/>
          <p14:tracePt t="58006" x="4140200" y="5197475"/>
          <p14:tracePt t="58014" x="4157663" y="5197475"/>
          <p14:tracePt t="58022" x="4227513" y="5197475"/>
          <p14:tracePt t="58030" x="4252913" y="5197475"/>
          <p14:tracePt t="58038" x="4322763" y="5197475"/>
          <p14:tracePt t="58046" x="4340225" y="5197475"/>
          <p14:tracePt t="58054" x="4392613" y="5197475"/>
          <p14:tracePt t="58063" x="4437063" y="5197475"/>
          <p14:tracePt t="58070" x="4454525" y="5197475"/>
          <p14:tracePt t="58078" x="4497388" y="5197475"/>
          <p14:tracePt t="58086" x="4514850" y="5197475"/>
          <p14:tracePt t="58094" x="4549775" y="5197475"/>
          <p14:tracePt t="58105" x="4576763" y="5197475"/>
          <p14:tracePt t="58111" x="4594225" y="5197475"/>
          <p14:tracePt t="58118" x="4619625" y="5197475"/>
          <p14:tracePt t="58126" x="4646613" y="5197475"/>
          <p14:tracePt t="58135" x="4664075" y="5207000"/>
          <p14:tracePt t="58142" x="4672013" y="5207000"/>
          <p14:tracePt t="58151" x="4689475" y="5207000"/>
          <p14:tracePt t="58158" x="4699000" y="5207000"/>
          <p14:tracePt t="58166" x="4706938" y="5207000"/>
          <p14:tracePt t="58174" x="4716463" y="5207000"/>
          <p14:tracePt t="58224" x="4724400" y="5207000"/>
          <p14:tracePt t="58256" x="4733925" y="5207000"/>
          <p14:tracePt t="58266" x="4741863" y="5207000"/>
          <p14:tracePt t="58270" x="4759325" y="5207000"/>
          <p14:tracePt t="58278" x="4768850" y="5207000"/>
          <p14:tracePt t="58287" x="4776788" y="5207000"/>
          <p14:tracePt t="58298" x="4786313" y="5207000"/>
          <p14:tracePt t="58302" x="4794250" y="5207000"/>
          <p14:tracePt t="58311" x="4821238" y="5207000"/>
          <p14:tracePt t="58321" x="4856163" y="5207000"/>
          <p14:tracePt t="58326" x="4864100" y="5207000"/>
          <p14:tracePt t="58335" x="4881563" y="5207000"/>
          <p14:tracePt t="58343" x="4908550" y="5207000"/>
          <p14:tracePt t="58350" x="4916488" y="5207000"/>
          <p14:tracePt t="58358" x="4926013" y="5207000"/>
          <p14:tracePt t="58366" x="4951413" y="5207000"/>
          <p14:tracePt t="58374" x="4960938" y="5207000"/>
          <p14:tracePt t="58384" x="4978400" y="5207000"/>
          <p14:tracePt t="58391" x="4986338" y="5207000"/>
          <p14:tracePt t="58398" x="4995863" y="5207000"/>
          <p14:tracePt t="58406" x="5013325" y="5207000"/>
          <p14:tracePt t="58414" x="5021263" y="5207000"/>
          <p14:tracePt t="58422" x="5038725" y="5207000"/>
          <p14:tracePt t="58431" x="5048250" y="5207000"/>
          <p14:tracePt t="58438" x="5056188" y="5207000"/>
          <p14:tracePt t="58446" x="5073650" y="5207000"/>
          <p14:tracePt t="58454" x="5083175" y="5207000"/>
          <p14:tracePt t="58462" x="5091113" y="5207000"/>
          <p14:tracePt t="58470" x="5108575" y="5207000"/>
          <p14:tracePt t="58479" x="5118100" y="5207000"/>
          <p14:tracePt t="58487" x="5135563" y="5207000"/>
          <p14:tracePt t="58494" x="5153025" y="5207000"/>
          <p14:tracePt t="58502" x="5160963" y="5207000"/>
          <p14:tracePt t="58510" x="5195888" y="5207000"/>
          <p14:tracePt t="58519" x="5213350" y="5207000"/>
          <p14:tracePt t="58526" x="5230813" y="5207000"/>
          <p14:tracePt t="58535" x="5257800" y="5207000"/>
          <p14:tracePt t="58542" x="5283200" y="5207000"/>
          <p14:tracePt t="58551" x="5318125" y="5207000"/>
          <p14:tracePt t="58559" x="5327650" y="5207000"/>
          <p14:tracePt t="58566" x="5362575" y="5207000"/>
          <p14:tracePt t="58574" x="5387975" y="5207000"/>
          <p14:tracePt t="58582" x="5405438" y="5207000"/>
          <p14:tracePt t="58590" x="5432425" y="5207000"/>
          <p14:tracePt t="58599" x="5449888" y="5207000"/>
          <p14:tracePt t="58606" x="5492750" y="5207000"/>
          <p14:tracePt t="58614" x="5502275" y="5207000"/>
          <p14:tracePt t="58622" x="5537200" y="5207000"/>
          <p14:tracePt t="58630" x="5545138" y="5207000"/>
          <p14:tracePt t="58638" x="5580063" y="5207000"/>
          <p14:tracePt t="58646" x="5597525" y="5207000"/>
          <p14:tracePt t="58654" x="5607050" y="5207000"/>
          <p14:tracePt t="58662" x="5641975" y="5207000"/>
          <p14:tracePt t="58673" x="5649913" y="5207000"/>
          <p14:tracePt t="58683" x="5667375" y="5207000"/>
          <p14:tracePt t="58686" x="5676900" y="5207000"/>
          <p14:tracePt t="58694" x="5684838" y="5197475"/>
          <p14:tracePt t="58703" x="5694363" y="5197475"/>
          <p14:tracePt t="58720" x="5702300" y="5197475"/>
          <p14:tracePt t="58727" x="5711825" y="5197475"/>
          <p14:tracePt t="58734" x="5719763" y="5197475"/>
          <p14:tracePt t="58742" x="5737225" y="5197475"/>
          <p14:tracePt t="58759" x="5737225" y="5189538"/>
          <p14:tracePt t="58767" x="5746750" y="5189538"/>
          <p14:tracePt t="58784" x="5754688" y="5189538"/>
          <p14:tracePt t="58816" x="5764213" y="5189538"/>
          <p14:tracePt t="58825" x="5772150" y="5189538"/>
          <p14:tracePt t="58855" x="5781675" y="5189538"/>
          <p14:tracePt t="59169" x="5789613" y="5189538"/>
          <p14:tracePt t="59183" x="5799138" y="5189538"/>
          <p14:tracePt t="59194" x="5799138" y="5180013"/>
          <p14:tracePt t="59198" x="5816600" y="5180013"/>
          <p14:tracePt t="59206" x="5834063" y="5180013"/>
          <p14:tracePt t="59216" x="5868988" y="5180013"/>
          <p14:tracePt t="59222" x="5894388" y="5162550"/>
          <p14:tracePt t="59231" x="5946775" y="5162550"/>
          <p14:tracePt t="59240" x="5973763" y="5162550"/>
          <p14:tracePt t="59246" x="6043613" y="5162550"/>
          <p14:tracePt t="59254" x="6078538" y="5162550"/>
          <p14:tracePt t="59263" x="6148388" y="5162550"/>
          <p14:tracePt t="59271" x="6165850" y="5162550"/>
          <p14:tracePt t="59279" x="6253163" y="5162550"/>
          <p14:tracePt t="59287" x="6305550" y="5162550"/>
          <p14:tracePt t="59296" x="6332538" y="5162550"/>
          <p14:tracePt t="59304" x="6367463" y="5162550"/>
          <p14:tracePt t="59311" x="6392863" y="5162550"/>
          <p14:tracePt t="59318" x="6402388" y="5162550"/>
          <p14:tracePt t="59326" x="6410325" y="5162550"/>
          <p14:tracePt t="59334" x="6419850" y="5162550"/>
          <p14:tracePt t="59342" x="6427788" y="5162550"/>
          <p14:tracePt t="59359" x="6445250" y="5162550"/>
          <p14:tracePt t="59375" x="6454775" y="5162550"/>
          <p14:tracePt t="59384" x="6462713" y="5162550"/>
          <p14:tracePt t="59399" x="6472238" y="5162550"/>
          <p14:tracePt t="59423" x="6480175" y="5162550"/>
          <p14:tracePt t="59439" x="6489700" y="5162550"/>
          <p14:tracePt t="59448" x="6497638" y="5162550"/>
          <p14:tracePt t="59454" x="6507163" y="5162550"/>
          <p14:tracePt t="59470" x="6532563" y="5162550"/>
          <p14:tracePt t="59478" x="6550025" y="5162550"/>
          <p14:tracePt t="59486" x="6577013" y="5180013"/>
          <p14:tracePt t="59494" x="6602413" y="5180013"/>
          <p14:tracePt t="59502" x="6637338" y="5189538"/>
          <p14:tracePt t="59510" x="6646863" y="5189538"/>
          <p14:tracePt t="59518" x="6681788" y="5197475"/>
          <p14:tracePt t="59526" x="6689725" y="5197475"/>
          <p14:tracePt t="59534" x="6742113" y="5197475"/>
          <p14:tracePt t="59542" x="6759575" y="5214938"/>
          <p14:tracePt t="59551" x="6786563" y="5214938"/>
          <p14:tracePt t="59559" x="6821488" y="5214938"/>
          <p14:tracePt t="59566" x="6829425" y="5224463"/>
          <p14:tracePt t="59574" x="6864350" y="5224463"/>
          <p14:tracePt t="59582" x="6891338" y="5224463"/>
          <p14:tracePt t="59590" x="6908800" y="5224463"/>
          <p14:tracePt t="59598" x="6951663" y="5224463"/>
          <p14:tracePt t="59606" x="6961188" y="5224463"/>
          <p14:tracePt t="59614" x="6969125" y="5224463"/>
          <p14:tracePt t="59622" x="6978650" y="5224463"/>
          <p14:tracePt t="59630" x="6986588" y="5224463"/>
          <p14:tracePt t="59638" x="6996113" y="5224463"/>
          <p14:tracePt t="59656" x="7004050" y="5224463"/>
          <p14:tracePt t="59662" x="7021513" y="5224463"/>
          <p14:tracePt t="59670" x="7031038" y="5224463"/>
          <p14:tracePt t="59680" x="7038975" y="5224463"/>
          <p14:tracePt t="59686" x="7048500" y="5224463"/>
          <p14:tracePt t="59697" x="7056438" y="5224463"/>
          <p14:tracePt t="59703" x="7065963" y="5224463"/>
          <p14:tracePt t="59710" x="7073900" y="5224463"/>
          <p14:tracePt t="59718" x="7083425" y="5224463"/>
          <p14:tracePt t="59726" x="7108825" y="5224463"/>
          <p14:tracePt t="59735" x="7118350" y="5224463"/>
          <p14:tracePt t="59742" x="7135813" y="5224463"/>
          <p14:tracePt t="59754" x="7161213" y="5224463"/>
          <p14:tracePt t="59759" x="7188200" y="5224463"/>
          <p14:tracePt t="59766" x="7196138" y="5224463"/>
          <p14:tracePt t="59774" x="7205663" y="5224463"/>
          <p14:tracePt t="59782" x="7213600" y="5224463"/>
          <p14:tracePt t="59790" x="7231063" y="5224463"/>
          <p14:tracePt t="59799" x="7248525" y="5224463"/>
          <p14:tracePt t="59807" x="7258050" y="5224463"/>
          <p14:tracePt t="59814" x="7265988" y="5224463"/>
          <p14:tracePt t="59822" x="7275513" y="5224463"/>
          <p14:tracePt t="59840" x="7283450" y="5232400"/>
          <p14:tracePt t="59854" x="7292975" y="5232400"/>
          <p14:tracePt t="59862" x="7300913" y="5232400"/>
          <p14:tracePt t="59870" x="7310438" y="5241925"/>
          <p14:tracePt t="59895" x="7335838" y="5241925"/>
          <p14:tracePt t="59907" x="7345363" y="5241925"/>
          <p14:tracePt t="59911" x="7353300" y="5241925"/>
          <p14:tracePt t="59917" x="7370763" y="5241925"/>
          <p14:tracePt t="59926" x="7397750" y="5241925"/>
          <p14:tracePt t="59934" x="7405688" y="5249863"/>
          <p14:tracePt t="59942" x="7432675" y="5249863"/>
          <p14:tracePt t="59951" x="7440613" y="5249863"/>
          <p14:tracePt t="59958" x="7458075" y="5267325"/>
          <p14:tracePt t="59966" x="7485063" y="5267325"/>
          <p14:tracePt t="59974" x="7502525" y="5267325"/>
          <p14:tracePt t="59982" x="7527925" y="5267325"/>
          <p14:tracePt t="59990" x="7537450" y="5276850"/>
          <p14:tracePt t="59998" x="7554913" y="5276850"/>
          <p14:tracePt t="60006" x="7572375" y="5276850"/>
          <p14:tracePt t="60016" x="7580313" y="5284788"/>
          <p14:tracePt t="60022" x="7589838" y="5284788"/>
          <p14:tracePt t="60030" x="7597775" y="5284788"/>
          <p14:tracePt t="60039" x="7607300" y="5284788"/>
          <p14:tracePt t="60055" x="7615238" y="5284788"/>
          <p14:tracePt t="60079" x="7624763" y="5284788"/>
          <p14:tracePt t="60087" x="7624763" y="5294313"/>
          <p14:tracePt t="60096" x="7642225" y="5294313"/>
          <p14:tracePt t="60102" x="7650163" y="5294313"/>
          <p14:tracePt t="60110" x="7659688" y="5294313"/>
          <p14:tracePt t="60118" x="7667625" y="5294313"/>
          <p14:tracePt t="60126" x="7677150" y="5294313"/>
          <p14:tracePt t="60134" x="7685088" y="5294313"/>
          <p14:tracePt t="60142" x="7694613" y="5294313"/>
          <p14:tracePt t="60151" x="7712075" y="5294313"/>
          <p14:tracePt t="60158" x="7720013" y="5294313"/>
          <p14:tracePt t="60166" x="7729538" y="5294313"/>
          <p14:tracePt t="60174" x="7737475" y="5294313"/>
          <p14:tracePt t="60182" x="7754938" y="5294313"/>
          <p14:tracePt t="60190" x="7764463" y="5294313"/>
          <p14:tracePt t="60198" x="7789863" y="5294313"/>
          <p14:tracePt t="60206" x="7807325" y="5294313"/>
          <p14:tracePt t="60214" x="7851775" y="5294313"/>
          <p14:tracePt t="60222" x="7869238" y="5294313"/>
          <p14:tracePt t="60230" x="7921625" y="5294313"/>
          <p14:tracePt t="60238" x="7974013" y="5294313"/>
          <p14:tracePt t="60247" x="7999413" y="5294313"/>
          <p14:tracePt t="60254" x="8034338" y="5294313"/>
          <p14:tracePt t="60262" x="8061325" y="5294313"/>
          <p14:tracePt t="60271" x="8096250" y="5294313"/>
          <p14:tracePt t="60281" x="8104188" y="5294313"/>
          <p14:tracePt t="60286" x="8139113" y="5294313"/>
          <p14:tracePt t="60295" x="8148638" y="5294313"/>
          <p14:tracePt t="60302" x="8174038" y="5276850"/>
          <p14:tracePt t="60311" x="8191500" y="5276850"/>
          <p14:tracePt t="60318" x="8201025" y="5276850"/>
          <p14:tracePt t="60326" x="8226425" y="5267325"/>
          <p14:tracePt t="60338" x="8235950" y="5267325"/>
          <p14:tracePt t="60343" x="8243888" y="5267325"/>
          <p14:tracePt t="60350" x="8253413" y="5267325"/>
          <p14:tracePt t="60358" x="8261350" y="5267325"/>
          <p14:tracePt t="60366" x="8278813" y="5267325"/>
          <p14:tracePt t="60374" x="8288338" y="5259388"/>
          <p14:tracePt t="60383" x="8296275" y="5259388"/>
          <p14:tracePt t="60390" x="8305800" y="5259388"/>
          <p14:tracePt t="60399" x="8313738" y="5259388"/>
          <p14:tracePt t="60406" x="8323263" y="5259388"/>
          <p14:tracePt t="60416" x="8331200" y="5259388"/>
          <p14:tracePt t="60424" x="8348663" y="5259388"/>
          <p14:tracePt t="60431" x="8348663" y="5249863"/>
          <p14:tracePt t="60438" x="8358188" y="5249863"/>
          <p14:tracePt t="60446" x="8366125" y="5249863"/>
          <p14:tracePt t="60454" x="8383588" y="5249863"/>
          <p14:tracePt t="60462" x="8393113" y="5249863"/>
          <p14:tracePt t="60470" x="8401050" y="5241925"/>
          <p14:tracePt t="60478" x="8418513" y="5241925"/>
          <p14:tracePt t="60487" x="8435975" y="5241925"/>
          <p14:tracePt t="60495" x="8462963" y="5241925"/>
          <p14:tracePt t="60504" x="8470900" y="5241925"/>
          <p14:tracePt t="60510" x="8488363" y="5224463"/>
          <p14:tracePt t="60519" x="8497888" y="5224463"/>
          <p14:tracePt t="60526" x="8523288" y="5224463"/>
          <p14:tracePt t="60534" x="8532813" y="5224463"/>
          <p14:tracePt t="60543" x="8550275" y="5224463"/>
          <p14:tracePt t="60554" x="8575675" y="5224463"/>
          <p14:tracePt t="60559" x="8593138" y="5224463"/>
          <p14:tracePt t="60569" x="8620125" y="5224463"/>
          <p14:tracePt t="60574" x="8628063" y="5224463"/>
          <p14:tracePt t="60582" x="8637588" y="5224463"/>
          <p14:tracePt t="60590" x="8645525" y="5224463"/>
          <p14:tracePt t="60599" x="8662988" y="5224463"/>
          <p14:tracePt t="60606" x="8672513" y="5224463"/>
          <p14:tracePt t="60768" x="8680450" y="5224463"/>
          <p14:tracePt t="61088" x="8689975" y="5224463"/>
          <p14:tracePt t="61103" x="8697913" y="5224463"/>
          <p14:tracePt t="61114" x="8707438" y="5224463"/>
          <p14:tracePt t="61118" x="8732838" y="5224463"/>
          <p14:tracePt t="61126" x="8742363" y="5224463"/>
          <p14:tracePt t="61135" x="8785225" y="5232400"/>
          <p14:tracePt t="61142" x="8829675" y="5241925"/>
          <p14:tracePt t="61151" x="8899525" y="5259388"/>
          <p14:tracePt t="61158" x="8951913" y="5259388"/>
          <p14:tracePt t="61165" x="9074150" y="5276850"/>
          <p14:tracePt t="61174" x="9117013" y="5284788"/>
          <p14:tracePt t="61182" x="9240838" y="5302250"/>
          <p14:tracePt t="61190" x="9301163" y="5319713"/>
          <p14:tracePt t="61198" x="9415463" y="5329238"/>
          <p14:tracePt t="61206" x="9537700" y="5346700"/>
          <p14:tracePt t="61214" x="9563100" y="5346700"/>
          <p14:tracePt t="61222" x="9615488" y="5364163"/>
          <p14:tracePt t="61230" x="9625013" y="5364163"/>
          <p14:tracePt t="61238" x="9632950" y="5364163"/>
          <p14:tracePt t="61455" x="9642475" y="5364163"/>
          <p14:tracePt t="61470" x="9650413" y="5364163"/>
          <p14:tracePt t="61478" x="9677400" y="5364163"/>
          <p14:tracePt t="61486" x="9685338" y="5364163"/>
          <p14:tracePt t="61494" x="9702800" y="5364163"/>
          <p14:tracePt t="61502" x="9720263" y="5364163"/>
          <p14:tracePt t="61510" x="9764713" y="5346700"/>
          <p14:tracePt t="61518" x="9817100" y="5346700"/>
          <p14:tracePt t="61526" x="9842500" y="5337175"/>
          <p14:tracePt t="61535" x="9912350" y="5337175"/>
          <p14:tracePt t="61543" x="9921875" y="5329238"/>
          <p14:tracePt t="61551" x="9964738" y="5329238"/>
          <p14:tracePt t="61558" x="9991725" y="5319713"/>
          <p14:tracePt t="61566" x="10009188" y="5319713"/>
          <p14:tracePt t="61574" x="10034588" y="5319713"/>
          <p14:tracePt t="61582" x="10044113" y="5302250"/>
          <p14:tracePt t="61590" x="10052050" y="5302250"/>
          <p14:tracePt t="61598" x="10061575" y="5302250"/>
          <p14:tracePt t="61648" x="10069513" y="5302250"/>
          <p14:tracePt t="61712" x="10069513" y="5294313"/>
          <p14:tracePt t="61729" x="10061575" y="5294313"/>
          <p14:tracePt t="61736" x="10052050" y="5294313"/>
          <p14:tracePt t="61742" x="10034588" y="5294313"/>
          <p14:tracePt t="61750" x="9991725" y="5302250"/>
          <p14:tracePt t="61758" x="9974263" y="5302250"/>
          <p14:tracePt t="61767" x="9921875" y="5311775"/>
          <p14:tracePt t="61775" x="9869488" y="5311775"/>
          <p14:tracePt t="61783" x="9825038" y="5329238"/>
          <p14:tracePt t="61790" x="9772650" y="5337175"/>
          <p14:tracePt t="61798" x="9737725" y="5337175"/>
          <p14:tracePt t="61806" x="9677400" y="5364163"/>
          <p14:tracePt t="61815" x="9642475" y="5389563"/>
          <p14:tracePt t="61822" x="9545638" y="5424488"/>
          <p14:tracePt t="61829" x="9450388" y="5476875"/>
          <p14:tracePt t="61839" x="9388475" y="5486400"/>
          <p14:tracePt t="61846" x="9223375" y="5530850"/>
          <p14:tracePt t="61854" x="9126538" y="5538788"/>
          <p14:tracePt t="61862" x="8916988" y="5600700"/>
          <p14:tracePt t="61870" x="8794750" y="5618163"/>
          <p14:tracePt t="61879" x="8488363" y="5688013"/>
          <p14:tracePt t="61886" x="8348663" y="5705475"/>
          <p14:tracePt t="61911" x="7265988" y="5870575"/>
          <p14:tracePt t="61918" x="6794500" y="5949950"/>
          <p14:tracePt t="61926" x="6654800" y="5967413"/>
          <p14:tracePt t="61934" x="6288088" y="6027738"/>
          <p14:tracePt t="61942" x="6165850" y="6045200"/>
          <p14:tracePt t="61951" x="5799138" y="6097588"/>
          <p14:tracePt t="61958" x="5562600" y="6149975"/>
          <p14:tracePt t="61966" x="5449888" y="6149975"/>
          <p14:tracePt t="61974" x="5213350" y="6149975"/>
          <p14:tracePt t="61982" x="5118100" y="6149975"/>
          <p14:tracePt t="61990" x="4908550" y="6149975"/>
          <p14:tracePt t="61997" x="4864100" y="6149975"/>
          <p14:tracePt t="62006" x="4716463" y="6149975"/>
          <p14:tracePt t="62014" x="4681538" y="6149975"/>
          <p14:tracePt t="62022" x="4532313" y="6149975"/>
          <p14:tracePt t="62030" x="4410075" y="6142038"/>
          <p14:tracePt t="62038" x="4357688" y="6132513"/>
          <p14:tracePt t="62047" x="4262438" y="6115050"/>
          <p14:tracePt t="62057" x="4217988" y="6107113"/>
          <p14:tracePt t="62062" x="4130675" y="6089650"/>
          <p14:tracePt t="62070" x="4113213" y="6089650"/>
          <p14:tracePt t="62080" x="4017963" y="6072188"/>
          <p14:tracePt t="62087" x="3948113" y="6054725"/>
          <p14:tracePt t="62094" x="3921125" y="6045200"/>
          <p14:tracePt t="62102" x="3851275" y="6045200"/>
          <p14:tracePt t="62110" x="3843338" y="6037263"/>
          <p14:tracePt t="62121" x="3790950" y="6027738"/>
          <p14:tracePt t="62126" x="3773488" y="6010275"/>
          <p14:tracePt t="62134" x="3729038" y="6002338"/>
          <p14:tracePt t="62143" x="3711575" y="5984875"/>
          <p14:tracePt t="62150" x="3668713" y="5957888"/>
          <p14:tracePt t="62158" x="3641725" y="5949950"/>
          <p14:tracePt t="62166" x="3624263" y="5949950"/>
          <p14:tracePt t="62174" x="3616325" y="5940425"/>
          <p14:tracePt t="62183" x="3598863" y="5932488"/>
          <p14:tracePt t="62190" x="3581400" y="5915025"/>
          <p14:tracePt t="62198" x="3571875" y="5905500"/>
          <p14:tracePt t="62206" x="3563938" y="5897563"/>
          <p14:tracePt t="62214" x="3536950" y="5888038"/>
          <p14:tracePt t="62222" x="3529013" y="5880100"/>
          <p14:tracePt t="62231" x="3511550" y="5870575"/>
          <p14:tracePt t="62239" x="3494088" y="5853113"/>
          <p14:tracePt t="62246" x="3476625" y="5835650"/>
          <p14:tracePt t="62254" x="3449638" y="5835650"/>
          <p14:tracePt t="62262" x="3414713" y="5792788"/>
          <p14:tracePt t="62270" x="3389313" y="5783263"/>
          <p14:tracePt t="62278" x="3336925" y="5757863"/>
          <p14:tracePt t="62286" x="3275013" y="5740400"/>
          <p14:tracePt t="62295" x="3240088" y="5713413"/>
          <p14:tracePt t="62302" x="3187700" y="5705475"/>
          <p14:tracePt t="62310" x="3162300" y="5688013"/>
          <p14:tracePt t="62318" x="3092450" y="5661025"/>
          <p14:tracePt t="62326" x="3065463" y="5661025"/>
          <p14:tracePt t="62334" x="3013075" y="5635625"/>
          <p14:tracePt t="62342" x="2986088" y="5635625"/>
          <p14:tracePt t="62350" x="2968625" y="5635625"/>
          <p14:tracePt t="62358" x="2943225" y="5618163"/>
          <p14:tracePt t="62367" x="2933700" y="5618163"/>
          <p14:tracePt t="62374" x="2925763" y="5618163"/>
          <p14:tracePt t="62382" x="2908300" y="5618163"/>
          <p14:tracePt t="62390" x="2898775" y="5618163"/>
          <p14:tracePt t="62400" x="2890838" y="5618163"/>
          <p14:tracePt t="62415" x="2881313" y="5618163"/>
          <p14:tracePt t="62423" x="2873375" y="5618163"/>
          <p14:tracePt t="62439" x="2863850" y="5618163"/>
          <p14:tracePt t="62448" x="2855913" y="5618163"/>
          <p14:tracePt t="62454" x="2838450" y="5618163"/>
          <p14:tracePt t="62462" x="2828925" y="5618163"/>
          <p14:tracePt t="62470" x="2811463" y="5618163"/>
          <p14:tracePt t="62478" x="2803525" y="5618163"/>
          <p14:tracePt t="62489" x="2768600" y="5608638"/>
          <p14:tracePt t="62494" x="2741613" y="5608638"/>
          <p14:tracePt t="62504" x="2706688" y="5600700"/>
          <p14:tracePt t="62511" x="2698750" y="5600700"/>
          <p14:tracePt t="62519" x="2689225" y="5600700"/>
          <p14:tracePt t="62527" x="2663825" y="5583238"/>
          <p14:tracePt t="62608" x="2654300" y="5573713"/>
          <p14:tracePt t="62618" x="2646363" y="5565775"/>
          <p14:tracePt t="62631" x="2646363" y="5556250"/>
          <p14:tracePt t="62648" x="2646363" y="5548313"/>
          <p14:tracePt t="62656" x="2636838" y="5548313"/>
          <p14:tracePt t="62662" x="2636838" y="5538788"/>
          <p14:tracePt t="62681" x="2636838" y="5521325"/>
          <p14:tracePt t="62695" x="2636838" y="5513388"/>
          <p14:tracePt t="62720" x="2636838" y="5503863"/>
          <p14:tracePt t="62737" x="2646363" y="5503863"/>
          <p14:tracePt t="62744" x="2654300" y="5495925"/>
          <p14:tracePt t="62750" x="2663825" y="5495925"/>
          <p14:tracePt t="62758" x="2671763" y="5486400"/>
          <p14:tracePt t="62765" x="2689225" y="5486400"/>
          <p14:tracePt t="62774" x="2698750" y="5486400"/>
          <p14:tracePt t="62782" x="2698750" y="5476875"/>
          <p14:tracePt t="62790" x="2716213" y="5476875"/>
          <p14:tracePt t="62798" x="2751138" y="5459413"/>
          <p14:tracePt t="62806" x="2776538" y="5459413"/>
          <p14:tracePt t="62814" x="2811463" y="5451475"/>
          <p14:tracePt t="62822" x="2838450" y="5451475"/>
          <p14:tracePt t="62831" x="2890838" y="5451475"/>
          <p14:tracePt t="62838" x="2898775" y="5451475"/>
          <p14:tracePt t="62847" x="2943225" y="5441950"/>
          <p14:tracePt t="62855" x="2968625" y="5441950"/>
          <p14:tracePt t="62862" x="2978150" y="5441950"/>
          <p14:tracePt t="62870" x="3003550" y="5441950"/>
          <p14:tracePt t="62878" x="3013075" y="5441950"/>
          <p14:tracePt t="62890" x="3021013" y="5441950"/>
          <p14:tracePt t="62895" x="3030538" y="5441950"/>
          <p14:tracePt t="62911" x="3038475" y="5441950"/>
          <p14:tracePt t="62918" x="3048000" y="5441950"/>
          <p14:tracePt t="62926" x="3057525" y="5441950"/>
          <p14:tracePt t="62934" x="3074988" y="5441950"/>
          <p14:tracePt t="62942" x="3100388" y="5451475"/>
          <p14:tracePt t="62953" x="3117850" y="5451475"/>
          <p14:tracePt t="62959" x="3162300" y="5451475"/>
          <p14:tracePt t="62966" x="3187700" y="5459413"/>
          <p14:tracePt t="62975" x="3240088" y="5459413"/>
          <p14:tracePt t="62983" x="3292475" y="5476875"/>
          <p14:tracePt t="62990" x="3327400" y="5476875"/>
          <p14:tracePt t="63000" x="3397250" y="5476875"/>
          <p14:tracePt t="63006" x="3414713" y="5476875"/>
          <p14:tracePt t="63014" x="3467100" y="5476875"/>
          <p14:tracePt t="63022" x="3494088" y="5476875"/>
          <p14:tracePt t="63030" x="3529013" y="5476875"/>
          <p14:tracePt t="63038" x="3581400" y="5476875"/>
          <p14:tracePt t="63046" x="3589338" y="5476875"/>
          <p14:tracePt t="63054" x="3606800" y="5476875"/>
          <p14:tracePt t="63111" x="3616325" y="5476875"/>
          <p14:tracePt t="63136" x="3624263" y="5476875"/>
          <p14:tracePt t="63152" x="3633788" y="5486400"/>
          <p14:tracePt t="63161" x="3641725" y="5486400"/>
          <p14:tracePt t="63166" x="3668713" y="5495925"/>
          <p14:tracePt t="63174" x="3686175" y="5495925"/>
          <p14:tracePt t="63182" x="3721100" y="5495925"/>
          <p14:tracePt t="63191" x="3746500" y="5513388"/>
          <p14:tracePt t="63199" x="3816350" y="5513388"/>
          <p14:tracePt t="63206" x="3843338" y="5513388"/>
          <p14:tracePt t="63214" x="3895725" y="5521325"/>
          <p14:tracePt t="63224" x="3930650" y="5521325"/>
          <p14:tracePt t="63230" x="3983038" y="5521325"/>
          <p14:tracePt t="63238" x="4008438" y="5521325"/>
          <p14:tracePt t="63246" x="4025900" y="5521325"/>
          <p14:tracePt t="63255" x="4052888" y="5521325"/>
          <p14:tracePt t="63695" x="4060825" y="5521325"/>
          <p14:tracePt t="63720" x="4070350" y="5521325"/>
          <p14:tracePt t="63728" x="4078288" y="5521325"/>
          <p14:tracePt t="63737" x="4087813" y="5521325"/>
          <p14:tracePt t="63743" x="4113213" y="5521325"/>
          <p14:tracePt t="63751" x="4148138" y="5521325"/>
          <p14:tracePt t="63758" x="4175125" y="5521325"/>
          <p14:tracePt t="63766" x="4210050" y="5521325"/>
          <p14:tracePt t="63778" x="4235450" y="5521325"/>
          <p14:tracePt t="63782" x="4287838" y="5521325"/>
          <p14:tracePt t="63790" x="4305300" y="5521325"/>
          <p14:tracePt t="63798" x="4357688" y="5521325"/>
          <p14:tracePt t="63806" x="4410075" y="5521325"/>
          <p14:tracePt t="63814" x="4437063" y="5521325"/>
          <p14:tracePt t="63822" x="4489450" y="5521325"/>
          <p14:tracePt t="63830" x="4506913" y="5521325"/>
          <p14:tracePt t="63838" x="4559300" y="5521325"/>
          <p14:tracePt t="63846" x="4567238" y="5521325"/>
          <p14:tracePt t="63854" x="4602163" y="5503863"/>
          <p14:tracePt t="63862" x="4611688" y="5503863"/>
          <p14:tracePt t="63870" x="4619625" y="5495925"/>
          <p14:tracePt t="63878" x="4637088" y="5495925"/>
          <p14:tracePt t="63934" x="4646613" y="5495925"/>
          <p14:tracePt t="63942" x="4654550" y="5495925"/>
          <p14:tracePt t="63950" x="4664075" y="5495925"/>
          <p14:tracePt t="63958" x="4672013" y="5486400"/>
          <p14:tracePt t="63974" x="4681538" y="5486400"/>
          <p14:tracePt t="63982" x="4689475" y="5486400"/>
          <p14:tracePt t="63990" x="4716463" y="5476875"/>
          <p14:tracePt t="64006" x="4724400" y="5468938"/>
          <p14:tracePt t="64013" x="4733925" y="5468938"/>
          <p14:tracePt t="64022" x="4759325" y="5451475"/>
          <p14:tracePt t="64030" x="4776788" y="5451475"/>
          <p14:tracePt t="64038" x="4821238" y="5441950"/>
          <p14:tracePt t="64046" x="4856163" y="5441950"/>
          <p14:tracePt t="64054" x="4908550" y="5424488"/>
          <p14:tracePt t="64062" x="5003800" y="5416550"/>
          <p14:tracePt t="64070" x="5048250" y="5416550"/>
          <p14:tracePt t="64078" x="5118100" y="5416550"/>
          <p14:tracePt t="64086" x="5153025" y="5416550"/>
          <p14:tracePt t="64094" x="5222875" y="5416550"/>
          <p14:tracePt t="64103" x="5240338" y="5416550"/>
          <p14:tracePt t="64110" x="5283200" y="5416550"/>
          <p14:tracePt t="64118" x="5318125" y="5416550"/>
          <p14:tracePt t="64126" x="5327650" y="5416550"/>
          <p14:tracePt t="64135" x="5345113" y="5416550"/>
          <p14:tracePt t="64153" x="5362575" y="5416550"/>
          <p14:tracePt t="64158" x="5370513" y="5416550"/>
          <p14:tracePt t="64166" x="5380038" y="5416550"/>
          <p14:tracePt t="64174" x="5387975" y="5416550"/>
          <p14:tracePt t="64191" x="5397500" y="5416550"/>
          <p14:tracePt t="64199" x="5405438" y="5424488"/>
          <p14:tracePt t="64208" x="5414963" y="5424488"/>
          <p14:tracePt t="64214" x="5440363" y="5424488"/>
          <p14:tracePt t="64222" x="5457825" y="5424488"/>
          <p14:tracePt t="64232" x="5467350" y="5424488"/>
          <p14:tracePt t="64238" x="5492750" y="5434013"/>
          <p14:tracePt t="64246" x="5502275" y="5434013"/>
          <p14:tracePt t="64254" x="5537200" y="5434013"/>
          <p14:tracePt t="64263" x="5562600" y="5434013"/>
          <p14:tracePt t="64270" x="5572125" y="5434013"/>
          <p14:tracePt t="64279" x="5607050" y="5434013"/>
          <p14:tracePt t="64286" x="5614988" y="5434013"/>
          <p14:tracePt t="64294" x="5632450" y="5434013"/>
          <p14:tracePt t="64302" x="5659438" y="5434013"/>
          <p14:tracePt t="64310" x="5676900" y="5434013"/>
          <p14:tracePt t="64318" x="5684838" y="5434013"/>
          <p14:tracePt t="64336" x="5694363" y="5434013"/>
          <p14:tracePt t="64392" x="5711825" y="5434013"/>
          <p14:tracePt t="64400" x="5719763" y="5434013"/>
          <p14:tracePt t="64409" x="5729288" y="5434013"/>
          <p14:tracePt t="64414" x="5737225" y="5434013"/>
          <p14:tracePt t="64422" x="5746750" y="5434013"/>
          <p14:tracePt t="64432" x="5754688" y="5434013"/>
          <p14:tracePt t="64438" x="5764213" y="5434013"/>
          <p14:tracePt t="64446" x="5789613" y="5434013"/>
          <p14:tracePt t="64454" x="5799138" y="5434013"/>
          <p14:tracePt t="64462" x="5816600" y="5424488"/>
          <p14:tracePt t="64470" x="5834063" y="5424488"/>
          <p14:tracePt t="64478" x="5851525" y="5424488"/>
          <p14:tracePt t="64486" x="5859463" y="5424488"/>
          <p14:tracePt t="64494" x="5868988" y="5416550"/>
          <p14:tracePt t="64503" x="5876925" y="5416550"/>
          <p14:tracePt t="64521" x="5894388" y="5416550"/>
          <p14:tracePt t="64559" x="5903913" y="5416550"/>
          <p14:tracePt t="64592" x="5911850" y="5416550"/>
          <p14:tracePt t="64600" x="5921375" y="5416550"/>
          <p14:tracePt t="64616" x="5929313" y="5416550"/>
          <p14:tracePt t="64624" x="5938838" y="5416550"/>
          <p14:tracePt t="64630" x="5946775" y="5416550"/>
          <p14:tracePt t="64638" x="5964238" y="5416550"/>
          <p14:tracePt t="64646" x="5973763" y="5416550"/>
          <p14:tracePt t="64654" x="5981700" y="5416550"/>
          <p14:tracePt t="64664" x="5999163" y="5416550"/>
          <p14:tracePt t="64674" x="6026150" y="5416550"/>
          <p14:tracePt t="64679" x="6051550" y="5424488"/>
          <p14:tracePt t="64687" x="6069013" y="5424488"/>
          <p14:tracePt t="64694" x="6105525" y="5424488"/>
          <p14:tracePt t="64706" x="6165850" y="5441950"/>
          <p14:tracePt t="64710" x="6175375" y="5441950"/>
          <p14:tracePt t="64718" x="6218238" y="5451475"/>
          <p14:tracePt t="64726" x="6227763" y="5451475"/>
          <p14:tracePt t="64735" x="6262688" y="5451475"/>
          <p14:tracePt t="64742" x="6270625" y="5451475"/>
          <p14:tracePt t="64750" x="6297613" y="5451475"/>
          <p14:tracePt t="64758" x="6305550" y="5451475"/>
          <p14:tracePt t="64767" x="6315075" y="5451475"/>
          <p14:tracePt t="64774" x="6323013" y="5451475"/>
          <p14:tracePt t="64782" x="6332538" y="5451475"/>
          <p14:tracePt t="64790" x="6340475" y="5451475"/>
          <p14:tracePt t="64798" x="6350000" y="5451475"/>
          <p14:tracePt t="64806" x="6367463" y="5451475"/>
          <p14:tracePt t="64814" x="6375400" y="5451475"/>
          <p14:tracePt t="64822" x="6384925" y="5451475"/>
          <p14:tracePt t="64830" x="6392863" y="5451475"/>
          <p14:tracePt t="64838" x="6402388" y="5451475"/>
          <p14:tracePt t="64848" x="6427788" y="5451475"/>
          <p14:tracePt t="64855" x="6437313" y="5451475"/>
          <p14:tracePt t="64862" x="6454775" y="5451475"/>
          <p14:tracePt t="64870" x="6480175" y="5451475"/>
          <p14:tracePt t="64878" x="6515100" y="5451475"/>
          <p14:tracePt t="64890" x="6532563" y="5451475"/>
          <p14:tracePt t="64894" x="6559550" y="5451475"/>
          <p14:tracePt t="64902" x="6594475" y="5451475"/>
          <p14:tracePt t="64910" x="6602413" y="5451475"/>
          <p14:tracePt t="64920" x="6637338" y="5451475"/>
          <p14:tracePt t="64926" x="6664325" y="5451475"/>
          <p14:tracePt t="64937" x="6716713" y="5451475"/>
          <p14:tracePt t="64944" x="6724650" y="5451475"/>
          <p14:tracePt t="64950" x="6759575" y="5451475"/>
          <p14:tracePt t="64958" x="6794500" y="5451475"/>
          <p14:tracePt t="64970" x="6804025" y="5451475"/>
          <p14:tracePt t="64974" x="6829425" y="5451475"/>
          <p14:tracePt t="64982" x="6838950" y="5451475"/>
          <p14:tracePt t="64990" x="6856413" y="5451475"/>
          <p14:tracePt t="64998" x="6864350" y="5451475"/>
          <p14:tracePt t="65006" x="6873875" y="5451475"/>
          <p14:tracePt t="65014" x="6891338" y="5451475"/>
          <p14:tracePt t="65031" x="6899275" y="5451475"/>
          <p14:tracePt t="65047" x="6908800" y="5451475"/>
          <p14:tracePt t="65055" x="6916738" y="5451475"/>
          <p14:tracePt t="65071" x="6926263" y="5451475"/>
          <p14:tracePt t="65078" x="6934200" y="5451475"/>
          <p14:tracePt t="65086" x="6943725" y="5451475"/>
          <p14:tracePt t="65094" x="6961188" y="5451475"/>
          <p14:tracePt t="65102" x="6978650" y="5451475"/>
          <p14:tracePt t="65110" x="6986588" y="5451475"/>
          <p14:tracePt t="65121" x="7013575" y="5451475"/>
          <p14:tracePt t="65126" x="7031038" y="5451475"/>
          <p14:tracePt t="65135" x="7065963" y="5451475"/>
          <p14:tracePt t="65144" x="7083425" y="5451475"/>
          <p14:tracePt t="65150" x="7126288" y="5451475"/>
          <p14:tracePt t="65158" x="7161213" y="5451475"/>
          <p14:tracePt t="65166" x="7170738" y="5451475"/>
          <p14:tracePt t="65174" x="7213600" y="5451475"/>
          <p14:tracePt t="65184" x="7231063" y="5451475"/>
          <p14:tracePt t="65190" x="7275513" y="5451475"/>
          <p14:tracePt t="65198" x="7292975" y="5451475"/>
          <p14:tracePt t="65206" x="7335838" y="5451475"/>
          <p14:tracePt t="65214" x="7388225" y="5451475"/>
          <p14:tracePt t="65223" x="7397750" y="5451475"/>
          <p14:tracePt t="65231" x="7432675" y="5451475"/>
          <p14:tracePt t="65239" x="7450138" y="5451475"/>
          <p14:tracePt t="65246" x="7493000" y="5451475"/>
          <p14:tracePt t="65254" x="7510463" y="5451475"/>
          <p14:tracePt t="65263" x="7537450" y="5451475"/>
          <p14:tracePt t="65274" x="7554913" y="5451475"/>
          <p14:tracePt t="65279" x="7562850" y="5451475"/>
          <p14:tracePt t="65288" x="7572375" y="5451475"/>
          <p14:tracePt t="65294" x="7589838" y="5451475"/>
          <p14:tracePt t="65302" x="7597775" y="5451475"/>
          <p14:tracePt t="65310" x="7607300" y="5451475"/>
          <p14:tracePt t="65328" x="7615238" y="5451475"/>
          <p14:tracePt t="65344" x="7624763" y="5451475"/>
          <p14:tracePt t="65358" x="7632700" y="5451475"/>
          <p14:tracePt t="65367" x="7642225" y="5451475"/>
          <p14:tracePt t="65374" x="7667625" y="5451475"/>
          <p14:tracePt t="65383" x="7677150" y="5451475"/>
          <p14:tracePt t="65390" x="7685088" y="5451475"/>
          <p14:tracePt t="65398" x="7694613" y="5451475"/>
          <p14:tracePt t="65406" x="7729538" y="5451475"/>
          <p14:tracePt t="65414" x="7754938" y="5451475"/>
          <p14:tracePt t="65422" x="7764463" y="5451475"/>
          <p14:tracePt t="65430" x="7772400" y="5441950"/>
          <p14:tracePt t="65438" x="7781925" y="5441950"/>
          <p14:tracePt t="65448" x="7799388" y="5441950"/>
          <p14:tracePt t="65454" x="7816850" y="5441950"/>
          <p14:tracePt t="65462" x="7824788" y="5441950"/>
          <p14:tracePt t="65470" x="7834313" y="5441950"/>
          <p14:tracePt t="65480" x="7842250" y="5441950"/>
          <p14:tracePt t="65486" x="7851775" y="5441950"/>
          <p14:tracePt t="65502" x="7869238" y="5441950"/>
          <p14:tracePt t="65510" x="7886700" y="5441950"/>
          <p14:tracePt t="65518" x="7894638" y="5441950"/>
          <p14:tracePt t="65537" x="7904163" y="5441950"/>
          <p14:tracePt t="65552" x="7912100" y="5441950"/>
          <p14:tracePt t="65569" x="7921625" y="5441950"/>
          <p14:tracePt t="65576" x="7929563" y="5441950"/>
          <p14:tracePt t="65583" x="7939088" y="5441950"/>
          <p14:tracePt t="65592" x="7956550" y="5441950"/>
          <p14:tracePt t="65607" x="7964488" y="5441950"/>
          <p14:tracePt t="65617" x="7974013" y="5434013"/>
          <p14:tracePt t="65622" x="7981950" y="5434013"/>
          <p14:tracePt t="65638" x="7991475" y="5434013"/>
          <p14:tracePt t="65646" x="7999413" y="5434013"/>
          <p14:tracePt t="65654" x="8008938" y="5434013"/>
          <p14:tracePt t="65662" x="8026400" y="5434013"/>
          <p14:tracePt t="65670" x="8034338" y="5434013"/>
          <p14:tracePt t="65679" x="8043863" y="5434013"/>
          <p14:tracePt t="65686" x="8051800" y="5434013"/>
          <p14:tracePt t="65694" x="8061325" y="5434013"/>
          <p14:tracePt t="65704" x="8069263" y="5434013"/>
          <p14:tracePt t="65710" x="8078788" y="5434013"/>
          <p14:tracePt t="65720" x="8086725" y="5434013"/>
          <p14:tracePt t="65728" x="8104188" y="5434013"/>
          <p14:tracePt t="65734" x="8113713" y="5434013"/>
          <p14:tracePt t="65742" x="8121650" y="5434013"/>
          <p14:tracePt t="65753" x="8131175" y="5434013"/>
          <p14:tracePt t="65758" x="8139113" y="5434013"/>
          <p14:tracePt t="65766" x="8148638" y="5434013"/>
          <p14:tracePt t="65776" x="8156575" y="5434013"/>
          <p14:tracePt t="65781" x="8174038" y="5434013"/>
          <p14:tracePt t="65800" x="8183563" y="5434013"/>
          <p14:tracePt t="65806" x="8191500" y="5434013"/>
          <p14:tracePt t="65814" x="8201025" y="5434013"/>
          <p14:tracePt t="65822" x="8208963" y="5434013"/>
          <p14:tracePt t="65830" x="8218488" y="5434013"/>
          <p14:tracePt t="65840" x="8226425" y="5434013"/>
          <p14:tracePt t="65847" x="8243888" y="5434013"/>
          <p14:tracePt t="65854" x="8253413" y="5434013"/>
          <p14:tracePt t="65863" x="8261350" y="5434013"/>
          <p14:tracePt t="65872" x="8278813" y="5434013"/>
          <p14:tracePt t="65888" x="8305800" y="5434013"/>
          <p14:tracePt t="65894" x="8313738" y="5434013"/>
          <p14:tracePt t="65902" x="8331200" y="5434013"/>
          <p14:tracePt t="65910" x="8340725" y="5434013"/>
          <p14:tracePt t="65918" x="8348663" y="5434013"/>
          <p14:tracePt t="65926" x="8358188" y="5434013"/>
          <p14:tracePt t="65937" x="8375650" y="5434013"/>
          <p14:tracePt t="65943" x="8383588" y="5434013"/>
          <p14:tracePt t="65952" x="8393113" y="5434013"/>
          <p14:tracePt t="65960" x="8401050" y="5434013"/>
          <p14:tracePt t="65965" x="8410575" y="5434013"/>
          <p14:tracePt t="65974" x="8418513" y="5434013"/>
          <p14:tracePt t="65983" x="8428038" y="5434013"/>
          <p14:tracePt t="65991" x="8445500" y="5434013"/>
          <p14:tracePt t="65999" x="8453438" y="5434013"/>
          <p14:tracePt t="66006" x="8462963" y="5434013"/>
          <p14:tracePt t="66024" x="8470900" y="5434013"/>
          <p14:tracePt t="66031" x="8480425" y="5434013"/>
          <p14:tracePt t="66038" x="8488363" y="5434013"/>
          <p14:tracePt t="66050" x="8497888" y="5434013"/>
          <p14:tracePt t="66054" x="8515350" y="5434013"/>
          <p14:tracePt t="66062" x="8523288" y="5434013"/>
          <p14:tracePt t="66072" x="8532813" y="5434013"/>
          <p14:tracePt t="66078" x="8540750" y="5434013"/>
          <p14:tracePt t="66087" x="8558213" y="5434013"/>
          <p14:tracePt t="66094" x="8575675" y="5434013"/>
          <p14:tracePt t="66111" x="8585200" y="5434013"/>
          <p14:tracePt t="66127" x="8593138" y="5434013"/>
          <p14:tracePt t="66138" x="8602663" y="5434013"/>
          <p14:tracePt t="66154" x="8610600" y="5434013"/>
          <p14:tracePt t="66166" x="8620125" y="5434013"/>
          <p14:tracePt t="66184" x="8628063" y="5434013"/>
          <p14:tracePt t="66191" x="8637588" y="5434013"/>
          <p14:tracePt t="66209" x="8655050" y="5434013"/>
          <p14:tracePt t="66216" x="8662988" y="5434013"/>
          <p14:tracePt t="66222" x="8672513" y="5434013"/>
          <p14:tracePt t="66230" x="8680450" y="5434013"/>
          <p14:tracePt t="66238" x="8689975" y="5434013"/>
          <p14:tracePt t="66247" x="8697913" y="5434013"/>
          <p14:tracePt t="66259" x="8707438" y="5434013"/>
          <p14:tracePt t="66262" x="8724900" y="5434013"/>
          <p14:tracePt t="66270" x="8732838" y="5434013"/>
          <p14:tracePt t="66280" x="8742363" y="5434013"/>
          <p14:tracePt t="66286" x="8759825" y="5434013"/>
          <p14:tracePt t="66295" x="8802688" y="5434013"/>
          <p14:tracePt t="66303" x="8812213" y="5434013"/>
          <p14:tracePt t="66310" x="8855075" y="5434013"/>
          <p14:tracePt t="66318" x="8882063" y="5434013"/>
          <p14:tracePt t="66326" x="8934450" y="5434013"/>
          <p14:tracePt t="66335" x="8951913" y="5434013"/>
          <p14:tracePt t="66342" x="8986838" y="5434013"/>
          <p14:tracePt t="66350" x="9012238" y="5434013"/>
          <p14:tracePt t="66358" x="9064625" y="5434013"/>
          <p14:tracePt t="66368" x="9099550" y="5434013"/>
          <p14:tracePt t="66374" x="9126538" y="5434013"/>
          <p14:tracePt t="66382" x="9161463" y="5434013"/>
          <p14:tracePt t="66390" x="9170988" y="5434013"/>
          <p14:tracePt t="66398" x="9205913" y="5434013"/>
          <p14:tracePt t="66406" x="9213850" y="5434013"/>
          <p14:tracePt t="66415" x="9240838" y="5434013"/>
          <p14:tracePt t="66422" x="9248775" y="5434013"/>
          <p14:tracePt t="66430" x="9258300" y="5434013"/>
          <p14:tracePt t="66438" x="9266238" y="5434013"/>
          <p14:tracePt t="66446" x="9275763" y="5434013"/>
          <p14:tracePt t="66503" x="9283700" y="5441950"/>
          <p14:tracePt t="66568" x="9293225" y="5441950"/>
          <p14:tracePt t="66600" x="9310688" y="5441950"/>
          <p14:tracePt t="66625" x="9318625" y="5441950"/>
          <p14:tracePt t="66663" x="9328150" y="5441950"/>
          <p14:tracePt t="66679" x="9336088" y="5441950"/>
          <p14:tracePt t="66695" x="9345613" y="5441950"/>
          <p14:tracePt t="66704" x="9353550" y="5441950"/>
          <p14:tracePt t="66710" x="9363075" y="5441950"/>
          <p14:tracePt t="66720" x="9380538" y="5441950"/>
          <p14:tracePt t="66727" x="9388475" y="5441950"/>
          <p14:tracePt t="66736" x="9398000" y="5441950"/>
          <p14:tracePt t="66745" x="9415463" y="5441950"/>
          <p14:tracePt t="66750" x="9440863" y="5441950"/>
          <p14:tracePt t="66758" x="9458325" y="5441950"/>
          <p14:tracePt t="66767" x="9502775" y="5441950"/>
          <p14:tracePt t="66774" x="9510713" y="5441950"/>
          <p14:tracePt t="66784" x="9545638" y="5441950"/>
          <p14:tracePt t="66790" x="9563100" y="5441950"/>
          <p14:tracePt t="66798" x="9598025" y="5441950"/>
          <p14:tracePt t="66806" x="9650413" y="5441950"/>
          <p14:tracePt t="66814" x="9677400" y="5441950"/>
          <p14:tracePt t="66822" x="9712325" y="5459413"/>
          <p14:tracePt t="66831" x="9737725" y="5459413"/>
          <p14:tracePt t="66838" x="9772650" y="5468938"/>
          <p14:tracePt t="66846" x="9782175" y="5468938"/>
          <p14:tracePt t="66855" x="9817100" y="5468938"/>
          <p14:tracePt t="66862" x="9825038" y="5468938"/>
          <p14:tracePt t="66870" x="9852025" y="5468938"/>
          <p14:tracePt t="66889" x="9886950" y="5468938"/>
          <p14:tracePt t="66894" x="9904413" y="5468938"/>
          <p14:tracePt t="66905" x="9912350" y="5468938"/>
          <p14:tracePt t="66911" x="9921875" y="5468938"/>
          <p14:tracePt t="66918" x="9929813" y="5468938"/>
          <p14:tracePt t="66926" x="9947275" y="5468938"/>
          <p14:tracePt t="67056" x="9956800" y="5468938"/>
          <p14:tracePt t="67520" x="9964738" y="5468938"/>
          <p14:tracePt t="67672" x="9974263" y="5468938"/>
          <p14:tracePt t="67687" x="9991725" y="5468938"/>
          <p14:tracePt t="67697" x="9999663" y="5468938"/>
          <p14:tracePt t="67701" x="10026650" y="5468938"/>
          <p14:tracePt t="67710" x="10034588" y="5468938"/>
          <p14:tracePt t="67718" x="10069513" y="5468938"/>
          <p14:tracePt t="67726" x="10079038" y="5468938"/>
          <p14:tracePt t="67739" x="10113963" y="5468938"/>
          <p14:tracePt t="67742" x="10131425" y="5468938"/>
          <p14:tracePt t="67750" x="10174288" y="5468938"/>
          <p14:tracePt t="67759" x="10183813" y="5468938"/>
          <p14:tracePt t="67766" x="10201275" y="5468938"/>
          <p14:tracePt t="67774" x="10226675" y="5468938"/>
          <p14:tracePt t="67784" x="10236200" y="5468938"/>
          <p14:tracePt t="67799" x="10244138" y="5468938"/>
          <p14:tracePt t="67848" x="10253663" y="5468938"/>
          <p14:tracePt t="67864" x="10261600" y="5468938"/>
          <p14:tracePt t="67873" x="10261600" y="5459413"/>
          <p14:tracePt t="67878" x="10271125" y="5459413"/>
          <p14:tracePt t="67896" x="10271125" y="5451475"/>
          <p14:tracePt t="67952" x="10261600" y="5451475"/>
          <p14:tracePt t="67958" x="10244138" y="5451475"/>
          <p14:tracePt t="67966" x="10236200" y="5451475"/>
          <p14:tracePt t="67973" x="10183813" y="5451475"/>
          <p14:tracePt t="67982" x="10166350" y="5451475"/>
          <p14:tracePt t="67990" x="10113963" y="5451475"/>
          <p14:tracePt t="67998" x="10086975" y="5451475"/>
          <p14:tracePt t="68006" x="10017125" y="5451475"/>
          <p14:tracePt t="68016" x="9999663" y="5451475"/>
          <p14:tracePt t="68022" x="9904413" y="5451475"/>
          <p14:tracePt t="68030" x="9817100" y="5451475"/>
          <p14:tracePt t="68038" x="9764713" y="5451475"/>
          <p14:tracePt t="68046" x="9677400" y="5451475"/>
          <p14:tracePt t="68054" x="9625013" y="5451475"/>
          <p14:tracePt t="68062" x="9493250" y="5486400"/>
          <p14:tracePt t="68070" x="9440863" y="5495925"/>
          <p14:tracePt t="68080" x="9275763" y="5513388"/>
          <p14:tracePt t="68087" x="9082088" y="5556250"/>
          <p14:tracePt t="68094" x="8986838" y="5565775"/>
          <p14:tracePt t="68104" x="8794750" y="5608638"/>
          <p14:tracePt t="68110" x="8724900" y="5608638"/>
          <p14:tracePt t="68118" x="8515350" y="5643563"/>
          <p14:tracePt t="68126" x="8410575" y="5661025"/>
          <p14:tracePt t="68135" x="8148638" y="5705475"/>
          <p14:tracePt t="68142" x="8051800" y="5740400"/>
          <p14:tracePt t="68152" x="7754938" y="5775325"/>
          <p14:tracePt t="68159" x="7485063" y="5818188"/>
          <p14:tracePt t="68166" x="7370763" y="5835650"/>
          <p14:tracePt t="68174" x="7135813" y="5880100"/>
          <p14:tracePt t="68182" x="7038975" y="5888038"/>
          <p14:tracePt t="68191" x="6777038" y="5932488"/>
          <p14:tracePt t="68200" x="6699250" y="5949950"/>
          <p14:tracePt t="68206" x="6462713" y="5949950"/>
          <p14:tracePt t="68214" x="6280150" y="5949950"/>
          <p14:tracePt t="68222" x="6183313" y="5949950"/>
          <p14:tracePt t="68230" x="5973763" y="5949950"/>
          <p14:tracePt t="68238" x="5903913" y="5949950"/>
          <p14:tracePt t="68246" x="5694363" y="5949950"/>
          <p14:tracePt t="68254" x="5641975" y="5949950"/>
          <p14:tracePt t="68262" x="5502275" y="5949950"/>
          <p14:tracePt t="68270" x="5422900" y="5949950"/>
          <p14:tracePt t="68279" x="5283200" y="5949950"/>
          <p14:tracePt t="68287" x="5143500" y="5949950"/>
          <p14:tracePt t="68298" x="5091113" y="5949950"/>
          <p14:tracePt t="68303" x="4968875" y="5949950"/>
          <p14:tracePt t="68311" x="4933950" y="5949950"/>
          <p14:tracePt t="68320" x="4846638" y="5949950"/>
          <p14:tracePt t="68326" x="4803775" y="5949950"/>
          <p14:tracePt t="68334" x="4751388" y="5949950"/>
          <p14:tracePt t="68342" x="4716463" y="5949950"/>
          <p14:tracePt t="68350" x="4689475" y="5949950"/>
          <p14:tracePt t="68358" x="4672013" y="5949950"/>
          <p14:tracePt t="68366" x="4664075" y="5949950"/>
          <p14:tracePt t="68375" x="4637088" y="5957888"/>
          <p14:tracePt t="68384" x="4629150" y="5957888"/>
          <p14:tracePt t="68390" x="4611688" y="5967413"/>
          <p14:tracePt t="68398" x="4602163" y="5967413"/>
          <p14:tracePt t="68407" x="4576763" y="5967413"/>
          <p14:tracePt t="68414" x="4541838" y="5967413"/>
          <p14:tracePt t="68422" x="4514850" y="5967413"/>
          <p14:tracePt t="68430" x="4479925" y="5967413"/>
          <p14:tracePt t="68438" x="4445000" y="5967413"/>
          <p14:tracePt t="68447" x="4367213" y="5949950"/>
          <p14:tracePt t="68455" x="4349750" y="5949950"/>
          <p14:tracePt t="68462" x="4252913" y="5932488"/>
          <p14:tracePt t="68470" x="4157663" y="5922963"/>
          <p14:tracePt t="68478" x="4122738" y="5905500"/>
          <p14:tracePt t="68486" x="4035425" y="5888038"/>
          <p14:tracePt t="68496" x="3990975" y="5888038"/>
          <p14:tracePt t="68504" x="3921125" y="5880100"/>
          <p14:tracePt t="68510" x="3886200" y="5862638"/>
          <p14:tracePt t="68518" x="3825875" y="5853113"/>
          <p14:tracePt t="68526" x="3816350" y="5853113"/>
          <p14:tracePt t="68536" x="3781425" y="5835650"/>
          <p14:tracePt t="68542" x="3773488" y="5827713"/>
          <p14:tracePt t="68551" x="3763963" y="5827713"/>
          <p14:tracePt t="68558" x="3763963" y="5818188"/>
          <p14:tracePt t="68680" x="3756025" y="5818188"/>
          <p14:tracePt t="69304" x="3756025" y="5810250"/>
          <p14:tracePt t="69552" x="3756025" y="5800725"/>
          <p14:tracePt t="69560" x="3763963" y="5800725"/>
          <p14:tracePt t="69567" x="3773488" y="5800725"/>
          <p14:tracePt t="69574" x="3773488" y="5792788"/>
          <p14:tracePt t="69583" x="3790950" y="5792788"/>
          <p14:tracePt t="69591" x="3798888" y="5792788"/>
          <p14:tracePt t="69598" x="3808413" y="5783263"/>
          <p14:tracePt t="69606" x="3816350" y="5783263"/>
          <p14:tracePt t="69614" x="3825875" y="5765800"/>
          <p14:tracePt t="69622" x="3851275" y="5765800"/>
          <p14:tracePt t="69631" x="3860800" y="5757863"/>
          <p14:tracePt t="69638" x="3868738" y="5757863"/>
          <p14:tracePt t="69646" x="3878263" y="5757863"/>
          <p14:tracePt t="69654" x="3886200" y="5748338"/>
          <p14:tracePt t="69663" x="3895725" y="5748338"/>
          <p14:tracePt t="69670" x="3903663" y="5740400"/>
          <p14:tracePt t="69679" x="3921125" y="5740400"/>
          <p14:tracePt t="69687" x="3938588" y="5740400"/>
          <p14:tracePt t="69694" x="3948113" y="5740400"/>
          <p14:tracePt t="69703" x="3956050" y="5740400"/>
          <p14:tracePt t="69710" x="3965575" y="5730875"/>
          <p14:tracePt t="69720" x="3973513" y="5730875"/>
          <p14:tracePt t="69726" x="3990975" y="5730875"/>
          <p14:tracePt t="69735" x="4000500" y="5730875"/>
          <p14:tracePt t="69742" x="4017963" y="5730875"/>
          <p14:tracePt t="69750" x="4025900" y="5730875"/>
          <p14:tracePt t="69760" x="4035425" y="5730875"/>
          <p14:tracePt t="69767" x="4060825" y="5730875"/>
          <p14:tracePt t="69774" x="4070350" y="5730875"/>
          <p14:tracePt t="69783" x="4087813" y="5730875"/>
          <p14:tracePt t="69790" x="4105275" y="5730875"/>
          <p14:tracePt t="69797" x="4122738" y="5730875"/>
          <p14:tracePt t="69806" x="4130675" y="5730875"/>
          <p14:tracePt t="69814" x="4165600" y="5730875"/>
          <p14:tracePt t="69823" x="4192588" y="5730875"/>
          <p14:tracePt t="69830" x="4200525" y="5730875"/>
          <p14:tracePt t="69838" x="4235450" y="5730875"/>
          <p14:tracePt t="69848" x="4244975" y="5730875"/>
          <p14:tracePt t="69854" x="4270375" y="5730875"/>
          <p14:tracePt t="69863" x="4287838" y="5730875"/>
          <p14:tracePt t="69873" x="4305300" y="5730875"/>
          <p14:tracePt t="69878" x="4332288" y="5730875"/>
          <p14:tracePt t="69887" x="4340225" y="5730875"/>
          <p14:tracePt t="69906" x="4357688" y="5730875"/>
          <p14:tracePt t="69913" x="4367213" y="5730875"/>
          <p14:tracePt t="69920" x="4375150" y="5730875"/>
          <p14:tracePt t="69929" x="4392613" y="5730875"/>
          <p14:tracePt t="70024" x="4402138" y="5730875"/>
          <p14:tracePt t="70088" x="4410075" y="5730875"/>
          <p14:tracePt t="70103" x="4419600" y="5730875"/>
          <p14:tracePt t="70113" x="4427538" y="5730875"/>
          <p14:tracePt t="70118" x="4437063" y="5730875"/>
          <p14:tracePt t="70126" x="4445000" y="5730875"/>
          <p14:tracePt t="70135" x="4462463" y="5730875"/>
          <p14:tracePt t="70142" x="4471988" y="5730875"/>
          <p14:tracePt t="70152" x="4489450" y="5730875"/>
          <p14:tracePt t="70158" x="4514850" y="5730875"/>
          <p14:tracePt t="70167" x="4532313" y="5730875"/>
          <p14:tracePt t="70175" x="4541838" y="5730875"/>
          <p14:tracePt t="70182" x="4576763" y="5730875"/>
          <p14:tracePt t="70191" x="4602163" y="5730875"/>
          <p14:tracePt t="70199" x="4619625" y="5730875"/>
          <p14:tracePt t="70206" x="4664075" y="5730875"/>
          <p14:tracePt t="70215" x="4681538" y="5730875"/>
          <p14:tracePt t="70223" x="4706938" y="5730875"/>
          <p14:tracePt t="70231" x="4716463" y="5730875"/>
          <p14:tracePt t="70238" x="4733925" y="5730875"/>
          <p14:tracePt t="70247" x="4741863" y="5730875"/>
          <p14:tracePt t="70254" x="4768850" y="5730875"/>
          <p14:tracePt t="70263" x="4776788" y="5730875"/>
          <p14:tracePt t="70275" x="4786313" y="5730875"/>
          <p14:tracePt t="70278" x="4811713" y="5730875"/>
          <p14:tracePt t="70286" x="4821238" y="5730875"/>
          <p14:tracePt t="70297" x="4829175" y="5730875"/>
          <p14:tracePt t="70302" x="4838700" y="5730875"/>
          <p14:tracePt t="70320" x="4846638" y="5730875"/>
          <p14:tracePt t="70336" x="4856163" y="5730875"/>
          <p14:tracePt t="70351" x="4864100" y="5730875"/>
          <p14:tracePt t="70363" x="4873625" y="5730875"/>
          <p14:tracePt t="70367" x="4891088" y="5730875"/>
          <p14:tracePt t="70374" x="4899025" y="5730875"/>
          <p14:tracePt t="70391" x="4908550" y="5730875"/>
          <p14:tracePt t="70792" x="4916488" y="5730875"/>
          <p14:tracePt t="70831" x="4926013" y="5730875"/>
          <p14:tracePt t="70841" x="4933950" y="5730875"/>
          <p14:tracePt t="70847" x="4960938" y="5730875"/>
          <p14:tracePt t="70856" x="4968875" y="5730875"/>
          <p14:tracePt t="70862" x="4978400" y="5730875"/>
          <p14:tracePt t="70870" x="4986338" y="5730875"/>
          <p14:tracePt t="70878" x="5013325" y="5730875"/>
          <p14:tracePt t="70888" x="5030788" y="5730875"/>
          <p14:tracePt t="70894" x="5065713" y="5730875"/>
          <p14:tracePt t="70902" x="5091113" y="5730875"/>
          <p14:tracePt t="70911" x="5126038" y="5730875"/>
          <p14:tracePt t="70918" x="5178425" y="5730875"/>
          <p14:tracePt t="70925" x="5187950" y="5740400"/>
          <p14:tracePt t="70935" x="5222875" y="5740400"/>
          <p14:tracePt t="70942" x="5230813" y="5740400"/>
          <p14:tracePt t="70950" x="5257800" y="5757863"/>
          <p14:tracePt t="70958" x="5265738" y="5757863"/>
          <p14:tracePt t="70968" x="5275263" y="5757863"/>
          <p14:tracePt t="70974" x="5283200" y="5765800"/>
          <p14:tracePt t="70999" x="5292725" y="5765800"/>
          <p14:tracePt t="71008" x="5310188" y="5765800"/>
          <p14:tracePt t="71015" x="5318125" y="5765800"/>
          <p14:tracePt t="71032" x="5327650" y="5765800"/>
          <p14:tracePt t="71040" x="5335588" y="5765800"/>
          <p14:tracePt t="71047" x="5345113" y="5765800"/>
          <p14:tracePt t="71055" x="5353050" y="5765800"/>
          <p14:tracePt t="71062" x="5362575" y="5775325"/>
          <p14:tracePt t="71070" x="5370513" y="5775325"/>
          <p14:tracePt t="71078" x="5397500" y="5775325"/>
          <p14:tracePt t="71086" x="5405438" y="5775325"/>
          <p14:tracePt t="71094" x="5414963" y="5775325"/>
          <p14:tracePt t="71102" x="5440363" y="5775325"/>
          <p14:tracePt t="71110" x="5449888" y="5775325"/>
          <p14:tracePt t="71122" x="5467350" y="5775325"/>
          <p14:tracePt t="71125" x="5475288" y="5775325"/>
          <p14:tracePt t="71134" x="5484813" y="5775325"/>
          <p14:tracePt t="71400" x="5502275" y="5775325"/>
          <p14:tracePt t="71415" x="5510213" y="5775325"/>
          <p14:tracePt t="71426" x="5519738" y="5775325"/>
          <p14:tracePt t="71430" x="5527675" y="5775325"/>
          <p14:tracePt t="71438" x="5537200" y="5775325"/>
          <p14:tracePt t="71447" x="5562600" y="5775325"/>
          <p14:tracePt t="71454" x="5572125" y="5775325"/>
          <p14:tracePt t="71463" x="5607050" y="5775325"/>
          <p14:tracePt t="71471" x="5614988" y="5775325"/>
          <p14:tracePt t="71479" x="5641975" y="5775325"/>
          <p14:tracePt t="71488" x="5684838" y="5775325"/>
          <p14:tracePt t="71494" x="5694363" y="5775325"/>
          <p14:tracePt t="71502" x="5729288" y="5775325"/>
          <p14:tracePt t="71511" x="5746750" y="5775325"/>
          <p14:tracePt t="71518" x="5772150" y="5775325"/>
          <p14:tracePt t="71526" x="5781675" y="5775325"/>
          <p14:tracePt t="71535" x="5799138" y="5775325"/>
          <p14:tracePt t="71542" x="5816600" y="5775325"/>
          <p14:tracePt t="71550" x="5834063" y="5775325"/>
          <p14:tracePt t="71559" x="5859463" y="5775325"/>
          <p14:tracePt t="71568" x="5876925" y="5775325"/>
          <p14:tracePt t="71575" x="5903913" y="5775325"/>
          <p14:tracePt t="71583" x="5911850" y="5775325"/>
          <p14:tracePt t="71590" x="5929313" y="5775325"/>
          <p14:tracePt t="71598" x="5938838" y="5775325"/>
          <p14:tracePt t="71607" x="5964238" y="5775325"/>
          <p14:tracePt t="71615" x="5973763" y="5775325"/>
          <p14:tracePt t="71622" x="5981700" y="5775325"/>
          <p14:tracePt t="71630" x="5991225" y="5775325"/>
          <p14:tracePt t="71719" x="5991225" y="5783263"/>
          <p14:tracePt t="71871" x="5999163" y="5783263"/>
          <p14:tracePt t="71984" x="6008688" y="5783263"/>
          <p14:tracePt t="71999" x="6026150" y="5783263"/>
          <p14:tracePt t="72007" x="6034088" y="5783263"/>
          <p14:tracePt t="72023" x="6043613" y="5783263"/>
          <p14:tracePt t="72031" x="6051550" y="5783263"/>
          <p14:tracePt t="72038" x="6061075" y="5783263"/>
          <p14:tracePt t="72056" x="6069013" y="5783263"/>
          <p14:tracePt t="72062" x="6078538" y="5783263"/>
          <p14:tracePt t="72071" x="6096000" y="5783263"/>
          <p14:tracePt t="72078" x="6105525" y="5783263"/>
          <p14:tracePt t="72086" x="6113463" y="5783263"/>
          <p14:tracePt t="72095" x="6122988" y="5783263"/>
          <p14:tracePt t="72106" x="6130925" y="5783263"/>
          <p14:tracePt t="72110" x="6140450" y="5783263"/>
          <p14:tracePt t="72118" x="6148388" y="5783263"/>
          <p14:tracePt t="72126" x="6175375" y="5783263"/>
          <p14:tracePt t="72135" x="6183313" y="5783263"/>
          <p14:tracePt t="72142" x="6218238" y="5783263"/>
          <p14:tracePt t="72150" x="6235700" y="5783263"/>
          <p14:tracePt t="72158" x="6280150" y="5783263"/>
          <p14:tracePt t="72167" x="6297613" y="5783263"/>
          <p14:tracePt t="72174" x="6332538" y="5783263"/>
          <p14:tracePt t="72182" x="6350000" y="5783263"/>
          <p14:tracePt t="72190" x="6367463" y="5783263"/>
          <p14:tracePt t="72198" x="6392863" y="5783263"/>
          <p14:tracePt t="72206" x="6392863" y="5792788"/>
          <p14:tracePt t="72215" x="6402388" y="5792788"/>
          <p14:tracePt t="72247" x="6410325" y="5792788"/>
          <p14:tracePt t="72275" x="6419850" y="5792788"/>
          <p14:tracePt t="72287" x="6427788" y="5800725"/>
          <p14:tracePt t="72296" x="6437313" y="5800725"/>
          <p14:tracePt t="72311" x="6445250" y="5800725"/>
          <p14:tracePt t="72318" x="6462713" y="5800725"/>
          <p14:tracePt t="72326" x="6472238" y="5800725"/>
          <p14:tracePt t="72336" x="6480175" y="5800725"/>
          <p14:tracePt t="72342" x="6497638" y="5818188"/>
          <p14:tracePt t="72351" x="6507163" y="5818188"/>
          <p14:tracePt t="72360" x="6524625" y="5818188"/>
          <p14:tracePt t="72366" x="6532563" y="5818188"/>
          <p14:tracePt t="72374" x="6542088" y="5818188"/>
          <p14:tracePt t="72382" x="6550025" y="5818188"/>
          <p14:tracePt t="72400" x="6559550" y="5818188"/>
          <p14:tracePt t="72407" x="6567488" y="5818188"/>
          <p14:tracePt t="72423" x="6577013" y="5818188"/>
          <p14:tracePt t="72440" x="6594475" y="5818188"/>
          <p14:tracePt t="72450" x="6602413" y="5818188"/>
          <p14:tracePt t="72463" x="6611938" y="5818188"/>
          <p14:tracePt t="72473" x="6619875" y="5818188"/>
          <p14:tracePt t="72477" x="6629400" y="5818188"/>
          <p14:tracePt t="72486" x="6637338" y="5818188"/>
          <p14:tracePt t="72494" x="6646863" y="5818188"/>
          <p14:tracePt t="72502" x="6664325" y="5818188"/>
          <p14:tracePt t="72509" x="6672263" y="5818188"/>
          <p14:tracePt t="72527" x="6681788" y="5818188"/>
          <p14:tracePt t="72538" x="6689725" y="5818188"/>
          <p14:tracePt t="72543" x="6707188" y="5810250"/>
          <p14:tracePt t="72551" x="6724650" y="5810250"/>
          <p14:tracePt t="72558" x="6734175" y="5810250"/>
          <p14:tracePt t="72568" x="6742113" y="5810250"/>
          <p14:tracePt t="72574" x="6759575" y="5810250"/>
          <p14:tracePt t="72582" x="6804025" y="5810250"/>
          <p14:tracePt t="72590" x="6811963" y="5810250"/>
          <p14:tracePt t="72598" x="6829425" y="5810250"/>
          <p14:tracePt t="72606" x="6856413" y="5810250"/>
          <p14:tracePt t="72617" x="6891338" y="5810250"/>
          <p14:tracePt t="72622" x="6899275" y="5810250"/>
          <p14:tracePt t="72630" x="6934200" y="5810250"/>
          <p14:tracePt t="72638" x="6969125" y="5810250"/>
          <p14:tracePt t="72646" x="6978650" y="5810250"/>
          <p14:tracePt t="72654" x="7013575" y="5800725"/>
          <p14:tracePt t="72664" x="7021513" y="5800725"/>
          <p14:tracePt t="72670" x="7031038" y="5800725"/>
          <p14:tracePt t="72678" x="7048500" y="5792788"/>
          <p14:tracePt t="72687" x="7065963" y="5792788"/>
          <p14:tracePt t="72694" x="7091363" y="5792788"/>
          <p14:tracePt t="72703" x="7100888" y="5792788"/>
          <p14:tracePt t="72709" x="7108825" y="5792788"/>
          <p14:tracePt t="72718" x="7118350" y="5792788"/>
          <p14:tracePt t="72726" x="7126288" y="5792788"/>
          <p14:tracePt t="72736" x="7135813" y="5792788"/>
          <p14:tracePt t="72742" x="7161213" y="5792788"/>
          <p14:tracePt t="72751" x="7170738" y="5792788"/>
          <p14:tracePt t="72758" x="7188200" y="5792788"/>
          <p14:tracePt t="72767" x="7213600" y="5792788"/>
          <p14:tracePt t="72775" x="7223125" y="5792788"/>
          <p14:tracePt t="72782" x="7240588" y="5792788"/>
          <p14:tracePt t="72791" x="7258050" y="5792788"/>
          <p14:tracePt t="72799" x="7275513" y="5792788"/>
          <p14:tracePt t="72808" x="7292975" y="5792788"/>
          <p14:tracePt t="72814" x="7318375" y="5792788"/>
          <p14:tracePt t="72823" x="7345363" y="5792788"/>
          <p14:tracePt t="72830" x="7353300" y="5792788"/>
          <p14:tracePt t="72838" x="7362825" y="5792788"/>
          <p14:tracePt t="72847" x="7370763" y="5792788"/>
          <p14:tracePt t="72854" x="7380288" y="5792788"/>
          <p14:tracePt t="72862" x="7388225" y="5792788"/>
          <p14:tracePt t="72911" x="7397750" y="5792788"/>
          <p14:tracePt t="72928" x="7415213" y="5792788"/>
          <p14:tracePt t="72937" x="7423150" y="5792788"/>
          <p14:tracePt t="72943" x="7432675" y="5792788"/>
          <p14:tracePt t="72953" x="7440613" y="5792788"/>
          <p14:tracePt t="72960" x="7450138" y="5792788"/>
          <p14:tracePt t="72966" x="7475538" y="5792788"/>
          <p14:tracePt t="72974" x="7485063" y="5792788"/>
          <p14:tracePt t="72982" x="7502525" y="5792788"/>
          <p14:tracePt t="72990" x="7510463" y="5792788"/>
          <p14:tracePt t="73000" x="7537450" y="5792788"/>
          <p14:tracePt t="73006" x="7545388" y="5792788"/>
          <p14:tracePt t="73014" x="7562850" y="5792788"/>
          <p14:tracePt t="73022" x="7589838" y="5792788"/>
          <p14:tracePt t="73030" x="7597775" y="5792788"/>
          <p14:tracePt t="73047" x="7607300" y="5792788"/>
          <p14:tracePt t="73096" x="7615238" y="5792788"/>
          <p14:tracePt t="73424" x="7615238" y="5800725"/>
          <p14:tracePt t="73450" x="7607300" y="5810250"/>
          <p14:tracePt t="73455" x="7589838" y="5810250"/>
          <p14:tracePt t="73462" x="7527925" y="5827713"/>
          <p14:tracePt t="73471" x="7510463" y="5835650"/>
          <p14:tracePt t="73478" x="7432675" y="5853113"/>
          <p14:tracePt t="73487" x="7397750" y="5853113"/>
          <p14:tracePt t="73494" x="7292975" y="5870575"/>
          <p14:tracePt t="73503" x="7240588" y="5880100"/>
          <p14:tracePt t="73510" x="7091363" y="5915025"/>
          <p14:tracePt t="73519" x="7038975" y="5932488"/>
          <p14:tracePt t="73840" x="7048500" y="5932488"/>
          <p14:tracePt t="73849" x="7073900" y="5932488"/>
          <p14:tracePt t="73856" x="7083425" y="5932488"/>
          <p14:tracePt t="73862" x="7100888" y="5932488"/>
          <p14:tracePt t="73870" x="7126288" y="5932488"/>
          <p14:tracePt t="73879" x="7178675" y="5932488"/>
          <p14:tracePt t="73886" x="7205663" y="5932488"/>
          <p14:tracePt t="73895" x="7213600" y="5932488"/>
          <p14:tracePt t="73903" x="7223125" y="5932488"/>
          <p14:tracePt t="73910" x="7231063" y="5932488"/>
          <p14:tracePt t="73920" x="7258050" y="5932488"/>
          <p14:tracePt t="73930" x="7275513" y="5932488"/>
          <p14:tracePt t="73934" x="7318375" y="5888038"/>
          <p14:tracePt t="73942" x="7335838" y="5880100"/>
          <p14:tracePt t="73950" x="7415213" y="5845175"/>
          <p14:tracePt t="73958" x="7440613" y="5835650"/>
          <p14:tracePt t="73968" x="7527925" y="5810250"/>
          <p14:tracePt t="73974" x="7607300" y="5775325"/>
          <p14:tracePt t="73982" x="7642225" y="5775325"/>
          <p14:tracePt t="73990" x="7720013" y="5748338"/>
          <p14:tracePt t="73998" x="7772400" y="5730875"/>
          <p14:tracePt t="74006" x="7869238" y="5713413"/>
          <p14:tracePt t="74014" x="7921625" y="5713413"/>
          <p14:tracePt t="74022" x="8069263" y="5678488"/>
          <p14:tracePt t="74030" x="8121650" y="5670550"/>
          <p14:tracePt t="74038" x="8270875" y="5653088"/>
          <p14:tracePt t="74047" x="8435975" y="5635625"/>
          <p14:tracePt t="74056" x="8488363" y="5618163"/>
          <p14:tracePt t="74063" x="8628063" y="5600700"/>
          <p14:tracePt t="74072" x="8662988" y="5591175"/>
          <p14:tracePt t="74079" x="8759825" y="5573713"/>
          <p14:tracePt t="74087" x="8777288" y="5573713"/>
          <p14:tracePt t="74094" x="8820150" y="5556250"/>
          <p14:tracePt t="74105" x="8837613" y="5556250"/>
          <p14:tracePt t="74119" x="8847138" y="5556250"/>
          <p14:tracePt t="74136" x="8864600" y="5556250"/>
          <p14:tracePt t="74152" x="8872538" y="5556250"/>
          <p14:tracePt t="74158" x="8882063" y="5556250"/>
          <p14:tracePt t="74165" x="8890000" y="5556250"/>
          <p14:tracePt t="74174" x="8899525" y="5556250"/>
          <p14:tracePt t="74182" x="8907463" y="5565775"/>
          <p14:tracePt t="74190" x="8934450" y="5573713"/>
          <p14:tracePt t="74198" x="8942388" y="5583238"/>
          <p14:tracePt t="74206" x="8977313" y="5591175"/>
          <p14:tracePt t="74214" x="8986838" y="5600700"/>
          <p14:tracePt t="74222" x="9004300" y="5600700"/>
          <p14:tracePt t="74230" x="9029700" y="5618163"/>
          <p14:tracePt t="74238" x="9039225" y="5618163"/>
          <p14:tracePt t="74246" x="9074150" y="5635625"/>
          <p14:tracePt t="74254" x="9082088" y="5635625"/>
          <p14:tracePt t="74262" x="9091613" y="5635625"/>
          <p14:tracePt t="74271" x="9109075" y="5653088"/>
          <p14:tracePt t="74319" x="9117013" y="5661025"/>
          <p14:tracePt t="74351" x="9126538" y="5670550"/>
          <p14:tracePt t="74378" x="9134475" y="5670550"/>
          <p14:tracePt t="74383" x="9134475" y="5678488"/>
          <p14:tracePt t="74390" x="9144000" y="5678488"/>
          <p14:tracePt t="74399" x="9153525" y="5688013"/>
          <p14:tracePt t="74407" x="9161463" y="5688013"/>
          <p14:tracePt t="74416" x="9161463" y="5695950"/>
          <p14:tracePt t="74422" x="9188450" y="5695950"/>
          <p14:tracePt t="74430" x="9196388" y="5695950"/>
          <p14:tracePt t="74438" x="9205913" y="5695950"/>
          <p14:tracePt t="74446" x="9213850" y="5705475"/>
          <p14:tracePt t="74454" x="9223375" y="5705475"/>
          <p14:tracePt t="74471" x="9231313" y="5705475"/>
          <p14:tracePt t="74527" x="9248775" y="5705475"/>
          <p14:tracePt t="74543" x="9258300" y="5705475"/>
          <p14:tracePt t="74552" x="9266238" y="5705475"/>
          <p14:tracePt t="74559" x="9275763" y="5705475"/>
          <p14:tracePt t="74568" x="9283700" y="5705475"/>
          <p14:tracePt t="74583" x="9293225" y="5705475"/>
          <p14:tracePt t="74600" x="9301163" y="5705475"/>
          <p14:tracePt t="74911" x="9318625" y="5705475"/>
          <p14:tracePt t="74920" x="9328150" y="5705475"/>
          <p14:tracePt t="74927" x="9336088" y="5705475"/>
          <p14:tracePt t="74934" x="9353550" y="5705475"/>
          <p14:tracePt t="74943" x="9398000" y="5705475"/>
          <p14:tracePt t="74951" x="9405938" y="5705475"/>
          <p14:tracePt t="74958" x="9450388" y="5705475"/>
          <p14:tracePt t="74966" x="9458325" y="5705475"/>
          <p14:tracePt t="74974" x="9502775" y="5705475"/>
          <p14:tracePt t="74982" x="9528175" y="5705475"/>
          <p14:tracePt t="74990" x="9580563" y="5705475"/>
          <p14:tracePt t="74999" x="9615488" y="5705475"/>
          <p14:tracePt t="75006" x="9625013" y="5705475"/>
          <p14:tracePt t="75014" x="9632950" y="5705475"/>
          <p14:tracePt t="75023" x="9650413" y="5705475"/>
          <p14:tracePt t="75029" x="9659938" y="5705475"/>
          <p14:tracePt t="75038" x="9667875" y="5705475"/>
          <p14:tracePt t="75054" x="9677400" y="5705475"/>
          <p14:tracePt t="75071" x="9685338" y="5705475"/>
          <p14:tracePt t="75078" x="9694863" y="5705475"/>
          <p14:tracePt t="75087" x="9702800" y="5705475"/>
          <p14:tracePt t="75095" x="9729788" y="5705475"/>
          <p14:tracePt t="75102" x="9737725" y="5705475"/>
          <p14:tracePt t="75110" x="9747250" y="5705475"/>
          <p14:tracePt t="75118" x="9755188" y="5705475"/>
          <p14:tracePt t="75176" x="9747250" y="5705475"/>
          <p14:tracePt t="75184" x="9720263" y="5722938"/>
          <p14:tracePt t="75191" x="9712325" y="5722938"/>
          <p14:tracePt t="75198" x="9650413" y="5722938"/>
          <p14:tracePt t="75206" x="9598025" y="5730875"/>
          <p14:tracePt t="75215" x="9458325" y="5748338"/>
          <p14:tracePt t="75222" x="9380538" y="5765800"/>
          <p14:tracePt t="75230" x="9170988" y="5800725"/>
          <p14:tracePt t="75239" x="9074150" y="5818188"/>
          <p14:tracePt t="75246" x="8777288" y="5862638"/>
          <p14:tracePt t="75254" x="8410575" y="5940425"/>
          <p14:tracePt t="75262" x="8261350" y="5957888"/>
          <p14:tracePt t="75271" x="7859713" y="6027738"/>
          <p14:tracePt t="75277" x="7667625" y="6062663"/>
          <p14:tracePt t="75287" x="7196138" y="6142038"/>
          <p14:tracePt t="75294" x="7031038" y="6176963"/>
          <p14:tracePt t="75304" x="6559550" y="6246813"/>
          <p14:tracePt t="75310" x="5991225" y="6246813"/>
          <p14:tracePt t="75318" x="5781675" y="6246813"/>
          <p14:tracePt t="75325" x="5257800" y="6246813"/>
          <p14:tracePt t="75334" x="5073650" y="6246813"/>
          <p14:tracePt t="75342" x="4549775" y="6246813"/>
          <p14:tracePt t="75350" x="4340225" y="6246813"/>
          <p14:tracePt t="75358" x="3913188" y="6246813"/>
          <p14:tracePt t="75367" x="3756025" y="6246813"/>
          <p14:tracePt t="75374" x="3362325" y="6246813"/>
          <p14:tracePt t="75382" x="2890838" y="6246813"/>
          <p14:tracePt t="75390" x="2776538" y="6246813"/>
          <p14:tracePt t="75398" x="2454275" y="6246813"/>
          <p14:tracePt t="75406" x="2339975" y="6246813"/>
          <p14:tracePt t="75414" x="2130425" y="6237288"/>
          <p14:tracePt t="75422" x="2052638" y="6219825"/>
          <p14:tracePt t="75430" x="1903413" y="6184900"/>
          <p14:tracePt t="75438" x="1868488" y="6184900"/>
          <p14:tracePt t="75447" x="1798638" y="6176963"/>
          <p14:tracePt t="75456" x="1773238" y="6176963"/>
          <p14:tracePt t="75462" x="1773238" y="6159500"/>
          <p14:tracePt t="75511" x="1763713" y="6159500"/>
          <p14:tracePt t="75608" x="1781175" y="6159500"/>
          <p14:tracePt t="75623" x="1790700" y="6159500"/>
          <p14:tracePt t="75633" x="1798638" y="6149975"/>
          <p14:tracePt t="75638" x="1816100" y="6149975"/>
          <p14:tracePt t="75646" x="1843088" y="6149975"/>
          <p14:tracePt t="75655" x="1878013" y="6142038"/>
          <p14:tracePt t="75662" x="1903413" y="6142038"/>
          <p14:tracePt t="75670" x="1938338" y="6124575"/>
          <p14:tracePt t="75679" x="1965325" y="6124575"/>
          <p14:tracePt t="75688" x="2017713" y="6124575"/>
          <p14:tracePt t="75694" x="2052638" y="6115050"/>
          <p14:tracePt t="75703" x="2078038" y="6115050"/>
          <p14:tracePt t="75710" x="2130425" y="6097588"/>
          <p14:tracePt t="75719" x="2147888" y="6097588"/>
          <p14:tracePt t="75726" x="2192338" y="6097588"/>
          <p14:tracePt t="75736" x="2200275" y="6089650"/>
          <p14:tracePt t="75742" x="2244725" y="6089650"/>
          <p14:tracePt t="75750" x="2270125" y="6089650"/>
          <p14:tracePt t="75759" x="2339975" y="6089650"/>
          <p14:tracePt t="75769" x="2392363" y="6080125"/>
          <p14:tracePt t="75776" x="2409825" y="6080125"/>
          <p14:tracePt t="75782" x="2479675" y="6080125"/>
          <p14:tracePt t="75790" x="2514600" y="6080125"/>
          <p14:tracePt t="75798" x="2584450" y="6080125"/>
          <p14:tracePt t="75806" x="2611438" y="6080125"/>
          <p14:tracePt t="75816" x="2663825" y="6080125"/>
          <p14:tracePt t="75822" x="2716213" y="6080125"/>
          <p14:tracePt t="75830" x="2741613" y="6080125"/>
          <p14:tracePt t="75838" x="2794000" y="6080125"/>
          <p14:tracePt t="75846" x="2803525" y="6080125"/>
          <p14:tracePt t="75855" x="2838450" y="6080125"/>
          <p14:tracePt t="75862" x="2846388" y="6080125"/>
          <p14:tracePt t="75870" x="2863850" y="6080125"/>
          <p14:tracePt t="76151" x="2873375" y="6080125"/>
          <p14:tracePt t="76168" x="2881313" y="6080125"/>
          <p14:tracePt t="76179" x="2890838" y="6080125"/>
          <p14:tracePt t="76182" x="2908300" y="6080125"/>
          <p14:tracePt t="76190" x="2916238" y="6080125"/>
          <p14:tracePt t="76199" x="2933700" y="6080125"/>
          <p14:tracePt t="76206" x="2986088" y="6089650"/>
          <p14:tracePt t="76214" x="3013075" y="6089650"/>
          <p14:tracePt t="76222" x="3065463" y="6107113"/>
          <p14:tracePt t="76230" x="3100388" y="6107113"/>
          <p14:tracePt t="76238" x="3170238" y="6124575"/>
          <p14:tracePt t="76246" x="3214688" y="6124575"/>
          <p14:tracePt t="76254" x="3302000" y="6132513"/>
          <p14:tracePt t="76262" x="3397250" y="6149975"/>
          <p14:tracePt t="76270" x="3441700" y="6167438"/>
          <p14:tracePt t="76279" x="3529013" y="6176963"/>
          <p14:tracePt t="76287" x="3554413" y="6176963"/>
          <p14:tracePt t="76294" x="3606800" y="6194425"/>
          <p14:tracePt t="76311" x="3668713" y="6194425"/>
          <p14:tracePt t="76318" x="3686175" y="6194425"/>
          <p14:tracePt t="76326" x="3711575" y="6194425"/>
          <p14:tracePt t="76334" x="3721100" y="6194425"/>
          <p14:tracePt t="76342" x="3729038" y="6194425"/>
          <p14:tracePt t="76358" x="3738563" y="6194425"/>
          <p14:tracePt t="76391" x="3746500" y="6194425"/>
          <p14:tracePt t="76399" x="3756025" y="6194425"/>
          <p14:tracePt t="76407" x="3773488" y="6194425"/>
          <p14:tracePt t="76416" x="3781425" y="6194425"/>
          <p14:tracePt t="76422" x="3798888" y="6194425"/>
          <p14:tracePt t="76432" x="3808413" y="6194425"/>
          <p14:tracePt t="76438" x="3833813" y="6194425"/>
          <p14:tracePt t="76446" x="3843338" y="6194425"/>
          <p14:tracePt t="76454" x="3878263" y="6194425"/>
          <p14:tracePt t="76463" x="3913188" y="6194425"/>
          <p14:tracePt t="76470" x="3921125" y="6194425"/>
          <p14:tracePt t="76480" x="3956050" y="6194425"/>
          <p14:tracePt t="76486" x="3990975" y="6194425"/>
          <p14:tracePt t="76494" x="4035425" y="6176963"/>
          <p14:tracePt t="76503" x="4043363" y="6176963"/>
          <p14:tracePt t="76510" x="4078288" y="6167438"/>
          <p14:tracePt t="76519" x="4087813" y="6167438"/>
          <p14:tracePt t="76526" x="4095750" y="6159500"/>
          <p14:tracePt t="76535" x="4105275" y="6159500"/>
          <p14:tracePt t="76542" x="4105275" y="6149975"/>
          <p14:tracePt t="76743" x="4113213" y="6149975"/>
          <p14:tracePt t="76760" x="4122738" y="6149975"/>
          <p14:tracePt t="76769" x="4122738" y="6132513"/>
          <p14:tracePt t="76774" x="4157663" y="6132513"/>
          <p14:tracePt t="76782" x="4157663" y="6124575"/>
          <p14:tracePt t="76790" x="4183063" y="6124575"/>
          <p14:tracePt t="76798" x="4200525" y="6124575"/>
          <p14:tracePt t="76806" x="4217988" y="6107113"/>
          <p14:tracePt t="76814" x="4227513" y="6107113"/>
          <p14:tracePt t="76824" x="4252913" y="6107113"/>
          <p14:tracePt t="76832" x="4279900" y="6107113"/>
          <p14:tracePt t="76838" x="4305300" y="6089650"/>
          <p14:tracePt t="76846" x="4322763" y="6089650"/>
          <p14:tracePt t="76854" x="4349750" y="6089650"/>
          <p14:tracePt t="76863" x="4357688" y="6089650"/>
          <p14:tracePt t="76873" x="4367213" y="6089650"/>
          <p14:tracePt t="76879" x="4367213" y="6080125"/>
          <p14:tracePt t="76887" x="4375150" y="6080125"/>
          <p14:tracePt t="76894" x="4384675" y="6080125"/>
          <p14:tracePt t="76910" x="4402138" y="6080125"/>
          <p14:tracePt t="76919" x="4410075" y="6080125"/>
          <p14:tracePt t="76926" x="4419600" y="6080125"/>
          <p14:tracePt t="76934" x="4427538" y="6080125"/>
          <p14:tracePt t="76943" x="4437063" y="6080125"/>
          <p14:tracePt t="76952" x="4445000" y="6080125"/>
          <p14:tracePt t="76958" x="4454525" y="6080125"/>
          <p14:tracePt t="76966" x="4479925" y="6080125"/>
          <p14:tracePt t="76974" x="4489450" y="6080125"/>
          <p14:tracePt t="76982" x="4497388" y="6080125"/>
          <p14:tracePt t="76990" x="4506913" y="6072188"/>
          <p14:tracePt t="76998" x="4532313" y="6072188"/>
          <p14:tracePt t="77006" x="4549775" y="6072188"/>
          <p14:tracePt t="77014" x="4559300" y="6062663"/>
          <p14:tracePt t="77022" x="4576763" y="6062663"/>
          <p14:tracePt t="77031" x="4594225" y="6062663"/>
          <p14:tracePt t="77039" x="4602163" y="6062663"/>
          <p14:tracePt t="77045" x="4611688" y="6062663"/>
          <p14:tracePt t="77054" x="4619625" y="6062663"/>
          <p14:tracePt t="77062" x="4619625" y="6054725"/>
          <p14:tracePt t="77070" x="4629150" y="6054725"/>
          <p14:tracePt t="77088" x="4646613" y="6054725"/>
          <p14:tracePt t="77102" x="4654550" y="6054725"/>
          <p14:tracePt t="77110" x="4664075" y="6054725"/>
          <p14:tracePt t="77127" x="4672013" y="6054725"/>
          <p14:tracePt t="77135" x="4672013" y="6045200"/>
          <p14:tracePt t="77142" x="4681538" y="6045200"/>
          <p14:tracePt t="77158" x="4689475" y="6045200"/>
          <p14:tracePt t="77175" x="4699000" y="6045200"/>
          <p14:tracePt t="77183" x="4716463" y="6045200"/>
          <p14:tracePt t="77192" x="4724400" y="6045200"/>
          <p14:tracePt t="77203" x="4733925" y="6045200"/>
          <p14:tracePt t="77206" x="4751388" y="6027738"/>
          <p14:tracePt t="77214" x="4759325" y="6027738"/>
          <p14:tracePt t="77223" x="4786313" y="6027738"/>
          <p14:tracePt t="77230" x="4821238" y="6019800"/>
          <p14:tracePt t="77238" x="4829175" y="6019800"/>
          <p14:tracePt t="77246" x="4864100" y="6019800"/>
          <p14:tracePt t="77254" x="4891088" y="6019800"/>
          <p14:tracePt t="77264" x="4908550" y="6019800"/>
          <p14:tracePt t="77270" x="4933950" y="6019800"/>
          <p14:tracePt t="77278" x="4968875" y="6019800"/>
          <p14:tracePt t="77287" x="5013325" y="6019800"/>
          <p14:tracePt t="77294" x="5021263" y="6019800"/>
          <p14:tracePt t="77303" x="5038725" y="6019800"/>
          <p14:tracePt t="77310" x="5048250" y="6019800"/>
          <p14:tracePt t="77318" x="5083175" y="6019800"/>
          <p14:tracePt t="77326" x="5108575" y="6019800"/>
          <p14:tracePt t="77334" x="5118100" y="6019800"/>
          <p14:tracePt t="77342" x="5126038" y="6019800"/>
          <p14:tracePt t="77352" x="5135563" y="6019800"/>
          <p14:tracePt t="77361" x="5143500" y="6019800"/>
          <p14:tracePt t="77366" x="5153025" y="6019800"/>
          <p14:tracePt t="77431" x="5160963" y="6019800"/>
          <p14:tracePt t="77440" x="5178425" y="6019800"/>
          <p14:tracePt t="77447" x="5187950" y="6019800"/>
          <p14:tracePt t="77455" x="5195888" y="6019800"/>
          <p14:tracePt t="77462" x="5205413" y="6019800"/>
          <p14:tracePt t="77470" x="5213350" y="6019800"/>
          <p14:tracePt t="77481" x="5222875" y="6019800"/>
          <p14:tracePt t="77487" x="5248275" y="6019800"/>
          <p14:tracePt t="77494" x="5257800" y="6019800"/>
          <p14:tracePt t="77502" x="5275263" y="6019800"/>
          <p14:tracePt t="77510" x="5283200" y="6019800"/>
          <p14:tracePt t="77522" x="5318125" y="6019800"/>
          <p14:tracePt t="77526" x="5327650" y="6019800"/>
          <p14:tracePt t="77534" x="5353050" y="6019800"/>
          <p14:tracePt t="77542" x="5370513" y="6019800"/>
          <p14:tracePt t="77550" x="5380038" y="6019800"/>
          <p14:tracePt t="77558" x="5397500" y="6019800"/>
          <p14:tracePt t="77569" x="5405438" y="6019800"/>
          <p14:tracePt t="77640" x="5414963" y="6019800"/>
          <p14:tracePt t="77655" x="5422900" y="6019800"/>
          <p14:tracePt t="77671" x="5432425" y="6019800"/>
          <p14:tracePt t="77680" x="5440363" y="6019800"/>
          <p14:tracePt t="77687" x="5449888" y="6019800"/>
          <p14:tracePt t="77694" x="5467350" y="6019800"/>
          <p14:tracePt t="77703" x="5484813" y="6019800"/>
          <p14:tracePt t="77710" x="5492750" y="6019800"/>
          <p14:tracePt t="77718" x="5527675" y="6019800"/>
          <p14:tracePt t="77727" x="5537200" y="6019800"/>
          <p14:tracePt t="77734" x="5580063" y="6019800"/>
          <p14:tracePt t="77742" x="5624513" y="6019800"/>
          <p14:tracePt t="77750" x="5641975" y="6019800"/>
          <p14:tracePt t="77760" x="5667375" y="6019800"/>
          <p14:tracePt t="77766" x="5684838" y="6019800"/>
          <p14:tracePt t="77774" x="5711825" y="6019800"/>
          <p14:tracePt t="77782" x="5719763" y="6019800"/>
          <p14:tracePt t="77790" x="5729288" y="6019800"/>
          <p14:tracePt t="77799" x="5737225" y="6019800"/>
          <p14:tracePt t="77815" x="5746750" y="6019800"/>
          <p14:tracePt t="77823" x="5764213" y="6019800"/>
          <p14:tracePt t="77830" x="5772150" y="6019800"/>
          <p14:tracePt t="77838" x="5781675" y="6019800"/>
          <p14:tracePt t="77881" x="5789613" y="6019800"/>
          <p14:tracePt t="77944" x="5799138" y="6019800"/>
          <p14:tracePt t="77959" x="5807075" y="6019800"/>
          <p14:tracePt t="77967" x="5816600" y="6019800"/>
          <p14:tracePt t="77975" x="5834063" y="6019800"/>
          <p14:tracePt t="77984" x="5842000" y="6019800"/>
          <p14:tracePt t="77990" x="5851525" y="6019800"/>
          <p14:tracePt t="77999" x="5868988" y="6019800"/>
          <p14:tracePt t="78007" x="5876925" y="6019800"/>
          <p14:tracePt t="78014" x="5903913" y="6019800"/>
          <p14:tracePt t="78022" x="5911850" y="6019800"/>
          <p14:tracePt t="78030" x="5921375" y="6019800"/>
          <p14:tracePt t="78038" x="5929313" y="6019800"/>
          <p14:tracePt t="78208" x="5938838" y="6019800"/>
          <p14:tracePt t="78234" x="5946775" y="6019800"/>
          <p14:tracePt t="78256" x="5964238" y="6019800"/>
          <p14:tracePt t="78262" x="5973763" y="6019800"/>
          <p14:tracePt t="78288" x="5981700" y="6019800"/>
          <p14:tracePt t="78314" x="5991225" y="6019800"/>
          <p14:tracePt t="78328" x="5999163" y="6019800"/>
          <p14:tracePt t="78337" x="6008688" y="6019800"/>
          <p14:tracePt t="78342" x="6016625" y="6019800"/>
          <p14:tracePt t="78349" x="6034088" y="6019800"/>
          <p14:tracePt t="78358" x="6043613" y="6019800"/>
          <p14:tracePt t="78365" x="6051550" y="6019800"/>
          <p14:tracePt t="78374" x="6061075" y="6019800"/>
          <p14:tracePt t="78382" x="6078538" y="6019800"/>
          <p14:tracePt t="78390" x="6096000" y="6019800"/>
          <p14:tracePt t="78399" x="6122988" y="6019800"/>
          <p14:tracePt t="78406" x="6140450" y="6019800"/>
          <p14:tracePt t="78414" x="6165850" y="6019800"/>
          <p14:tracePt t="78422" x="6192838" y="6019800"/>
          <p14:tracePt t="78430" x="6245225" y="6019800"/>
          <p14:tracePt t="78440" x="6297613" y="6019800"/>
          <p14:tracePt t="78446" x="6315075" y="6019800"/>
          <p14:tracePt t="78454" x="6384925" y="6019800"/>
          <p14:tracePt t="78465" x="6410325" y="6019800"/>
          <p14:tracePt t="78470" x="6480175" y="6019800"/>
          <p14:tracePt t="78478" x="6507163" y="6019800"/>
          <p14:tracePt t="78488" x="6567488" y="6019800"/>
          <p14:tracePt t="78494" x="6594475" y="6019800"/>
          <p14:tracePt t="78502" x="6646863" y="6019800"/>
          <p14:tracePt t="78510" x="6699250" y="6019800"/>
          <p14:tracePt t="78520" x="6707188" y="6019800"/>
          <p14:tracePt t="78527" x="6742113" y="6019800"/>
          <p14:tracePt t="78534" x="6769100" y="6019800"/>
          <p14:tracePt t="78542" x="6804025" y="6019800"/>
          <p14:tracePt t="78551" x="6811963" y="6019800"/>
          <p14:tracePt t="78558" x="6829425" y="6019800"/>
          <p14:tracePt t="78567" x="6856413" y="6019800"/>
          <p14:tracePt t="78575" x="6864350" y="6019800"/>
          <p14:tracePt t="78583" x="6873875" y="6019800"/>
          <p14:tracePt t="78599" x="6881813" y="6019800"/>
          <p14:tracePt t="78656" x="6891338" y="6019800"/>
          <p14:tracePt t="78671" x="6908800" y="6019800"/>
          <p14:tracePt t="78682" x="6916738" y="6019800"/>
          <p14:tracePt t="78686" x="6926263" y="6019800"/>
          <p14:tracePt t="78694" x="6934200" y="6019800"/>
          <p14:tracePt t="78706" x="6943725" y="6019800"/>
          <p14:tracePt t="78710" x="6951663" y="6019800"/>
          <p14:tracePt t="78720" x="6961188" y="6019800"/>
          <p14:tracePt t="78726" x="6978650" y="6019800"/>
          <p14:tracePt t="78734" x="6986588" y="6019800"/>
          <p14:tracePt t="78742" x="6996113" y="6019800"/>
          <p14:tracePt t="78751" x="7004050" y="6019800"/>
          <p14:tracePt t="78759" x="7013575" y="6019800"/>
          <p14:tracePt t="78768" x="7021513" y="6019800"/>
          <p14:tracePt t="78792" x="7031038" y="6019800"/>
          <p14:tracePt t="78879" x="7031038" y="6027738"/>
          <p14:tracePt t="78890" x="7021513" y="6027738"/>
          <p14:tracePt t="78894" x="7004050" y="6027738"/>
          <p14:tracePt t="78902" x="6978650" y="6037263"/>
          <p14:tracePt t="78910" x="6926263" y="6054725"/>
          <p14:tracePt t="78922" x="6891338" y="6054725"/>
          <p14:tracePt t="78926" x="6777038" y="6072188"/>
          <p14:tracePt t="78934" x="6724650" y="6080125"/>
          <p14:tracePt t="78943" x="6559550" y="6124575"/>
          <p14:tracePt t="78949" x="6367463" y="6159500"/>
          <p14:tracePt t="78958" x="6288088" y="6176963"/>
          <p14:tracePt t="78966" x="6061075" y="6211888"/>
          <p14:tracePt t="78974" x="5956300" y="6229350"/>
          <p14:tracePt t="78983" x="5729288" y="6264275"/>
          <p14:tracePt t="78990" x="5624513" y="6281738"/>
          <p14:tracePt t="78998" x="5335588" y="6307138"/>
          <p14:tracePt t="79006" x="5108575" y="6324600"/>
          <p14:tracePt t="79014" x="5013325" y="6324600"/>
          <p14:tracePt t="79022" x="4776788" y="6324600"/>
          <p14:tracePt t="79031" x="4706938" y="6324600"/>
          <p14:tracePt t="79038" x="4497388" y="6324600"/>
          <p14:tracePt t="79046" x="4427538" y="6324600"/>
          <p14:tracePt t="79054" x="4217988" y="6316663"/>
          <p14:tracePt t="79062" x="4165600" y="6299200"/>
          <p14:tracePt t="79070" x="3948113" y="6264275"/>
          <p14:tracePt t="79078" x="3808413" y="6229350"/>
          <p14:tracePt t="79087" x="3756025" y="6229350"/>
          <p14:tracePt t="79094" x="3668713" y="6211888"/>
          <p14:tracePt t="79104" x="3624263" y="6194425"/>
          <p14:tracePt t="79110" x="3536950" y="6167438"/>
          <p14:tracePt t="79118" x="3511550" y="6167438"/>
          <p14:tracePt t="79126" x="3459163" y="6149975"/>
          <p14:tracePt t="79133" x="3397250" y="6124575"/>
          <p14:tracePt t="79142" x="3389313" y="6115050"/>
          <p14:tracePt t="79150" x="3354388" y="6089650"/>
          <p14:tracePt t="79158" x="3344863" y="6089650"/>
          <p14:tracePt t="79166" x="3309938" y="6080125"/>
          <p14:tracePt t="79175" x="3302000" y="6080125"/>
          <p14:tracePt t="79183" x="3267075" y="6054725"/>
          <p14:tracePt t="79190" x="3257550" y="6045200"/>
          <p14:tracePt t="79200" x="3249613" y="6037263"/>
          <p14:tracePt t="79206" x="3222625" y="6027738"/>
          <p14:tracePt t="79214" x="3222625" y="6019800"/>
          <p14:tracePt t="79222" x="3214688" y="6010275"/>
          <p14:tracePt t="79230" x="3205163" y="5992813"/>
          <p14:tracePt t="79238" x="3205163" y="5984875"/>
          <p14:tracePt t="79246" x="3197225" y="5975350"/>
          <p14:tracePt t="79254" x="3197225" y="5967413"/>
          <p14:tracePt t="79264" x="3187700" y="5967413"/>
          <p14:tracePt t="79270" x="3179763" y="5957888"/>
          <p14:tracePt t="79278" x="3179763" y="5949950"/>
          <p14:tracePt t="79286" x="3170238" y="5940425"/>
          <p14:tracePt t="79294" x="3152775" y="5922963"/>
          <p14:tracePt t="79303" x="3144838" y="5915025"/>
          <p14:tracePt t="79309" x="3144838" y="5905500"/>
          <p14:tracePt t="79319" x="3135313" y="5905500"/>
          <p14:tracePt t="79327" x="3127375" y="5888038"/>
          <p14:tracePt t="79334" x="3100388" y="5862638"/>
          <p14:tracePt t="79342" x="3092450" y="5853113"/>
          <p14:tracePt t="79350" x="3065463" y="5827713"/>
          <p14:tracePt t="79358" x="3048000" y="5818188"/>
          <p14:tracePt t="79366" x="3003550" y="5792788"/>
          <p14:tracePt t="79374" x="2968625" y="5775325"/>
          <p14:tracePt t="79382" x="2890838" y="5748338"/>
          <p14:tracePt t="79390" x="2768600" y="5695950"/>
          <p14:tracePt t="79398" x="2716213" y="5678488"/>
          <p14:tracePt t="79406" x="2566988" y="5591175"/>
          <p14:tracePt t="79414" x="2506663" y="5573713"/>
          <p14:tracePt t="79422" x="2357438" y="5476875"/>
          <p14:tracePt t="79431" x="2279650" y="5434013"/>
          <p14:tracePt t="79442" x="2087563" y="5337175"/>
          <p14:tracePt t="79446" x="2025650" y="5284788"/>
          <p14:tracePt t="79454" x="1825625" y="5172075"/>
          <p14:tracePt t="79464" x="1651000" y="5014913"/>
          <p14:tracePt t="79470" x="1546225" y="4945063"/>
          <p14:tracePt t="79478" x="1344613" y="4760913"/>
          <p14:tracePt t="79488" x="1274763" y="4691063"/>
          <p14:tracePt t="79494" x="1074738" y="4508500"/>
          <p14:tracePt t="79502" x="1004888" y="4429125"/>
          <p14:tracePt t="79510" x="847725" y="4219575"/>
          <p14:tracePt t="79519" x="663575" y="3975100"/>
          <p14:tracePt t="79526" x="603250" y="3913188"/>
          <p14:tracePt t="79534" x="506413" y="3695700"/>
          <p14:tracePt t="79542" x="471488" y="3598863"/>
          <p14:tracePt t="79552" x="454025" y="3406775"/>
          <p14:tracePt t="79558" x="454025" y="3354388"/>
          <p14:tracePt t="79566" x="436563" y="3214688"/>
          <p14:tracePt t="79574" x="401638" y="3136900"/>
          <p14:tracePt t="79582" x="384175" y="2970213"/>
          <p14:tracePt t="79590" x="366713" y="2805113"/>
          <p14:tracePt t="79598" x="349250" y="2725738"/>
          <p14:tracePt t="79606" x="331788" y="2559050"/>
          <p14:tracePt t="79615" x="331788" y="2506663"/>
          <p14:tracePt t="79622" x="314325" y="2359025"/>
          <p14:tracePt t="79630" x="306388" y="2289175"/>
          <p14:tracePt t="79640" x="261938" y="2122488"/>
          <p14:tracePt t="79645" x="227013" y="1957388"/>
          <p14:tracePt t="79655" x="209550" y="1878013"/>
          <p14:tracePt t="79662" x="157163" y="1730375"/>
          <p14:tracePt t="79670" x="131763" y="1668463"/>
          <p14:tracePt t="79678" x="52388" y="1503363"/>
          <p14:tracePt t="79688" x="34925" y="145097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35238-419F-4853-A71B-5E8BCBEA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15E7C58-223E-4FA8-BAED-1FA1F361371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200766" y="2133600"/>
            <a:ext cx="7692293" cy="377825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1485101-6BB1-4A4C-9374-D5E8E4CB3CD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8216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675"/>
    </mc:Choice>
    <mc:Fallback>
      <p:transition spd="slow" advTm="756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378" x="2070100" y="3416300"/>
          <p14:tracePt t="385" x="2052638" y="3416300"/>
          <p14:tracePt t="393" x="2060575" y="3406775"/>
          <p14:tracePt t="402" x="2070100" y="3398838"/>
          <p14:tracePt t="412" x="2095500" y="3389313"/>
          <p14:tracePt t="417" x="2105025" y="3363913"/>
          <p14:tracePt t="424" x="2105025" y="3354388"/>
          <p14:tracePt t="432" x="2122488" y="3319463"/>
          <p14:tracePt t="445" x="2122488" y="3311525"/>
          <p14:tracePt t="448" x="2130425" y="3276600"/>
          <p14:tracePt t="459" x="2139950" y="3249613"/>
          <p14:tracePt t="466" x="2157413" y="3214688"/>
          <p14:tracePt t="472" x="2165350" y="3171825"/>
          <p14:tracePt t="481" x="2174875" y="3162300"/>
          <p14:tracePt t="493" x="2192338" y="3127375"/>
          <p14:tracePt t="499" x="2200275" y="3119438"/>
          <p14:tracePt t="504" x="2200275" y="3109913"/>
          <p14:tracePt t="512" x="2200275" y="3101975"/>
          <p14:tracePt t="521" x="2200275" y="3092450"/>
          <p14:tracePt t="533" x="2209800" y="3092450"/>
          <p14:tracePt t="536" x="2217738" y="3084513"/>
          <p14:tracePt t="544" x="2244725" y="3067050"/>
          <p14:tracePt t="553" x="2252663" y="3057525"/>
          <p14:tracePt t="560" x="2297113" y="3032125"/>
          <p14:tracePt t="569" x="2322513" y="3022600"/>
          <p14:tracePt t="579" x="2392363" y="2997200"/>
          <p14:tracePt t="584" x="2436813" y="2979738"/>
          <p14:tracePt t="594" x="2524125" y="2952750"/>
          <p14:tracePt t="601" x="2628900" y="2900363"/>
          <p14:tracePt t="612" x="2671763" y="2882900"/>
          <p14:tracePt t="616" x="2724150" y="2874963"/>
          <p14:tracePt t="625" x="2741613" y="2857500"/>
          <p14:tracePt t="632" x="2803525" y="2830513"/>
          <p14:tracePt t="640" x="2828925" y="2822575"/>
          <p14:tracePt t="648" x="2863850" y="2795588"/>
          <p14:tracePt t="659" x="2933700" y="2778125"/>
          <p14:tracePt t="666" x="2960688" y="2770188"/>
          <p14:tracePt t="675" x="3057525" y="2733675"/>
          <p14:tracePt t="682" x="3074988" y="2716213"/>
          <p14:tracePt t="690" x="3170238" y="2681288"/>
          <p14:tracePt t="696" x="3222625" y="2663825"/>
          <p14:tracePt t="706" x="3327400" y="2620963"/>
          <p14:tracePt t="715" x="3362325" y="2603500"/>
          <p14:tracePt t="720" x="3459163" y="2576513"/>
          <p14:tracePt t="728" x="3536950" y="2541588"/>
          <p14:tracePt t="736" x="3554413" y="2541588"/>
          <p14:tracePt t="746" x="3616325" y="2524125"/>
          <p14:tracePt t="753" x="3633788" y="2524125"/>
          <p14:tracePt t="761" x="3668713" y="2516188"/>
          <p14:tracePt t="768" x="3694113" y="2516188"/>
          <p14:tracePt t="776" x="3703638" y="2516188"/>
          <p14:tracePt t="873" x="3703638" y="2506663"/>
          <p14:tracePt t="962" x="3703638" y="2498725"/>
          <p14:tracePt t="969" x="3694113" y="2498725"/>
          <p14:tracePt t="985" x="3686175" y="2498725"/>
          <p14:tracePt t="1009" x="3676650" y="2498725"/>
          <p14:tracePt t="1025" x="3659188" y="2489200"/>
          <p14:tracePt t="1042" x="3651250" y="2489200"/>
          <p14:tracePt t="1058" x="3641725" y="2489200"/>
          <p14:tracePt t="1066" x="3633788" y="2471738"/>
          <p14:tracePt t="1090" x="3624263" y="2471738"/>
          <p14:tracePt t="1258" x="3633788" y="2471738"/>
          <p14:tracePt t="1266" x="3641725" y="2471738"/>
          <p14:tracePt t="1274" x="3651250" y="2481263"/>
          <p14:tracePt t="1284" x="3668713" y="2481263"/>
          <p14:tracePt t="1290" x="3694113" y="2481263"/>
          <p14:tracePt t="1296" x="3746500" y="2481263"/>
          <p14:tracePt t="1308" x="3773488" y="2481263"/>
          <p14:tracePt t="1313" x="3843338" y="2481263"/>
          <p14:tracePt t="1321" x="3868738" y="2481263"/>
          <p14:tracePt t="1331" x="3956050" y="2481263"/>
          <p14:tracePt t="1336" x="3990975" y="2481263"/>
          <p14:tracePt t="1345" x="4078288" y="2481263"/>
          <p14:tracePt t="1355" x="4113213" y="2471738"/>
          <p14:tracePt t="1360" x="4183063" y="2471738"/>
          <p14:tracePt t="1368" x="4262438" y="2471738"/>
          <p14:tracePt t="1377" x="4297363" y="2471738"/>
          <p14:tracePt t="1385" x="4332288" y="2471738"/>
          <p14:tracePt t="1394" x="4340225" y="2471738"/>
          <p14:tracePt t="1403" x="4375150" y="2471738"/>
          <p14:tracePt t="1408" x="4384675" y="2471738"/>
          <p14:tracePt t="1417" x="4392613" y="2471738"/>
          <p14:tracePt t="1429" x="4410075" y="2471738"/>
          <p14:tracePt t="1443" x="4419600" y="2471738"/>
          <p14:tracePt t="1460" x="4427538" y="2471738"/>
          <p14:tracePt t="1522" x="4437063" y="2471738"/>
          <p14:tracePt t="1570" x="4445000" y="2471738"/>
          <p14:tracePt t="1706" x="4454525" y="2471738"/>
          <p14:tracePt t="1714" x="4462463" y="2481263"/>
          <p14:tracePt t="1722" x="4479925" y="2481263"/>
          <p14:tracePt t="1732" x="4497388" y="2498725"/>
          <p14:tracePt t="1736" x="4506913" y="2498725"/>
          <p14:tracePt t="1745" x="4567238" y="2498725"/>
          <p14:tracePt t="1756" x="4646613" y="2506663"/>
          <p14:tracePt t="1761" x="4681538" y="2506663"/>
          <p14:tracePt t="1768" x="4811713" y="2506663"/>
          <p14:tracePt t="1776" x="4846638" y="2506663"/>
          <p14:tracePt t="1786" x="4951413" y="2506663"/>
          <p14:tracePt t="1793" x="5003800" y="2506663"/>
          <p14:tracePt t="1802" x="5108575" y="2506663"/>
          <p14:tracePt t="1811" x="5230813" y="2506663"/>
          <p14:tracePt t="1816" x="5265738" y="2506663"/>
          <p14:tracePt t="1824" x="5335588" y="2506663"/>
          <p14:tracePt t="1833" x="5362575" y="2506663"/>
          <p14:tracePt t="1844" x="5397500" y="2489200"/>
          <p14:tracePt t="1849" x="5405438" y="2489200"/>
          <p14:tracePt t="1986" x="5422900" y="2489200"/>
          <p14:tracePt t="2001" x="5432425" y="2489200"/>
          <p14:tracePt t="2009" x="5440363" y="2489200"/>
          <p14:tracePt t="2018" x="5449888" y="2489200"/>
          <p14:tracePt t="2024" x="5449888" y="2481263"/>
          <p14:tracePt t="2032" x="5457825" y="2481263"/>
          <p14:tracePt t="2041" x="5467350" y="2471738"/>
          <p14:tracePt t="2049" x="5475288" y="2471738"/>
          <p14:tracePt t="2059" x="5502275" y="2471738"/>
          <p14:tracePt t="2065" x="5527675" y="2446338"/>
          <p14:tracePt t="2074" x="5537200" y="2446338"/>
          <p14:tracePt t="2083" x="5580063" y="2446338"/>
          <p14:tracePt t="2088" x="5589588" y="2436813"/>
          <p14:tracePt t="2096" x="5624513" y="2436813"/>
          <p14:tracePt t="2105" x="5649913" y="2436813"/>
          <p14:tracePt t="2113" x="5684838" y="2428875"/>
          <p14:tracePt t="2122" x="5694363" y="2428875"/>
          <p14:tracePt t="2129" x="5737225" y="2428875"/>
          <p14:tracePt t="2136" x="5764213" y="2411413"/>
          <p14:tracePt t="2144" x="5789613" y="2411413"/>
          <p14:tracePt t="2153" x="5807075" y="2411413"/>
          <p14:tracePt t="2162" x="5816600" y="2411413"/>
          <p14:tracePt t="2170" x="5842000" y="2401888"/>
          <p14:tracePt t="2177" x="5851525" y="2401888"/>
          <p14:tracePt t="2184" x="5868988" y="2401888"/>
          <p14:tracePt t="2192" x="5911850" y="2401888"/>
          <p14:tracePt t="2202" x="5921375" y="2401888"/>
          <p14:tracePt t="2210" x="5956300" y="2401888"/>
          <p14:tracePt t="2217" x="5964238" y="2401888"/>
          <p14:tracePt t="2227" x="5981700" y="2401888"/>
          <p14:tracePt t="2233" x="5991225" y="2401888"/>
          <p14:tracePt t="2242" x="6026150" y="2401888"/>
          <p14:tracePt t="2250" x="6034088" y="2401888"/>
          <p14:tracePt t="2259" x="6061075" y="2401888"/>
          <p14:tracePt t="2265" x="6096000" y="2401888"/>
          <p14:tracePt t="2274" x="6105525" y="2401888"/>
          <p14:tracePt t="2282" x="6130925" y="2401888"/>
          <p14:tracePt t="2290" x="6140450" y="2401888"/>
          <p14:tracePt t="2297" x="6157913" y="2401888"/>
          <p14:tracePt t="2304" x="6165850" y="2401888"/>
          <p14:tracePt t="2312" x="6192838" y="2401888"/>
          <p14:tracePt t="2321" x="6200775" y="2393950"/>
          <p14:tracePt t="2337" x="6210300" y="2393950"/>
          <p14:tracePt t="2754" x="6218238" y="2393950"/>
          <p14:tracePt t="2761" x="6227763" y="2393950"/>
          <p14:tracePt t="2770" x="6235700" y="2393950"/>
          <p14:tracePt t="2783" x="6270625" y="2393950"/>
          <p14:tracePt t="2784" x="6297613" y="2393950"/>
          <p14:tracePt t="2792" x="6350000" y="2393950"/>
          <p14:tracePt t="2802" x="6367463" y="2393950"/>
          <p14:tracePt t="2808" x="6445250" y="2411413"/>
          <p14:tracePt t="2817" x="6462713" y="2411413"/>
          <p14:tracePt t="2828" x="6532563" y="2411413"/>
          <p14:tracePt t="2832" x="6584950" y="2411413"/>
          <p14:tracePt t="2843" x="6611938" y="2411413"/>
          <p14:tracePt t="2848" x="6681788" y="2411413"/>
          <p14:tracePt t="2860" x="6699250" y="2411413"/>
          <p14:tracePt t="2865" x="6751638" y="2411413"/>
          <p14:tracePt t="2878" x="6777038" y="2411413"/>
          <p14:tracePt t="2882" x="6829425" y="2411413"/>
          <p14:tracePt t="2892" x="6864350" y="2411413"/>
          <p14:tracePt t="2897" x="6916738" y="2411413"/>
          <p14:tracePt t="2905" x="6969125" y="2411413"/>
          <p14:tracePt t="2916" x="6996113" y="2411413"/>
          <p14:tracePt t="2920" x="7048500" y="2411413"/>
          <p14:tracePt t="2929" x="7056438" y="2411413"/>
          <p14:tracePt t="2940" x="7073900" y="2411413"/>
          <p14:tracePt t="2944" x="7083425" y="2411413"/>
          <p14:tracePt t="2952" x="7108825" y="2411413"/>
          <p14:tracePt t="2977" x="7118350" y="2411413"/>
          <p14:tracePt t="3002" x="7126288" y="2411413"/>
          <p14:tracePt t="3017" x="7135813" y="2411413"/>
          <p14:tracePt t="3026" x="7143750" y="2411413"/>
          <p14:tracePt t="3033" x="7153275" y="2411413"/>
          <p14:tracePt t="3043" x="7170738" y="2411413"/>
          <p14:tracePt t="3049" x="7188200" y="2411413"/>
          <p14:tracePt t="3060" x="7196138" y="2411413"/>
          <p14:tracePt t="3067" x="7223125" y="2411413"/>
          <p14:tracePt t="3073" x="7240588" y="2411413"/>
          <p14:tracePt t="3081" x="7275513" y="2411413"/>
          <p14:tracePt t="3090" x="7318375" y="2411413"/>
          <p14:tracePt t="3097" x="7335838" y="2411413"/>
          <p14:tracePt t="3105" x="7370763" y="2411413"/>
          <p14:tracePt t="3113" x="7388225" y="2411413"/>
          <p14:tracePt t="3120" x="7405688" y="2411413"/>
          <p14:tracePt t="3128" x="7415213" y="2411413"/>
          <p14:tracePt t="3137" x="7440613" y="2411413"/>
          <p14:tracePt t="3145" x="7450138" y="2411413"/>
          <p14:tracePt t="3153" x="7458075" y="2411413"/>
          <p14:tracePt t="3160" x="7467600" y="2411413"/>
          <p14:tracePt t="3168" x="7475538" y="2411413"/>
          <p14:tracePt t="3176" x="7485063" y="2411413"/>
          <p14:tracePt t="3184" x="7493000" y="2411413"/>
          <p14:tracePt t="3202" x="7510463" y="2411413"/>
          <p14:tracePt t="3210" x="7519988" y="2411413"/>
          <p14:tracePt t="3217" x="7527925" y="2411413"/>
          <p14:tracePt t="3229" x="7545388" y="2411413"/>
          <p14:tracePt t="3232" x="7572375" y="2411413"/>
          <p14:tracePt t="3242" x="7589838" y="2411413"/>
          <p14:tracePt t="3250" x="7615238" y="2393950"/>
          <p14:tracePt t="3257" x="7624763" y="2393950"/>
          <p14:tracePt t="3265" x="7659688" y="2384425"/>
          <p14:tracePt t="3278" x="7694613" y="2384425"/>
          <p14:tracePt t="3281" x="7737475" y="2384425"/>
          <p14:tracePt t="3290" x="7772400" y="2366963"/>
          <p14:tracePt t="3300" x="7799388" y="2366963"/>
          <p14:tracePt t="3304" x="7834313" y="2359025"/>
          <p14:tracePt t="3312" x="7859713" y="2359025"/>
          <p14:tracePt t="3322" x="7877175" y="2349500"/>
          <p14:tracePt t="3328" x="7886700" y="2349500"/>
          <p14:tracePt t="3337" x="7912100" y="2349500"/>
          <p14:tracePt t="3344" x="7921625" y="2349500"/>
          <p14:tracePt t="3352" x="7929563" y="2349500"/>
          <p14:tracePt t="3360" x="7939088" y="2349500"/>
          <p14:tracePt t="3369" x="7947025" y="2349500"/>
          <p14:tracePt t="3409" x="7964488" y="2349500"/>
          <p14:tracePt t="3434" x="7974013" y="2349500"/>
          <p14:tracePt t="3474" x="7981950" y="2349500"/>
          <p14:tracePt t="3491" x="7991475" y="2349500"/>
          <p14:tracePt t="3500" x="7999413" y="2349500"/>
          <p14:tracePt t="3504" x="8008938" y="2349500"/>
          <p14:tracePt t="3512" x="8034338" y="2349500"/>
          <p14:tracePt t="3521" x="8043863" y="2349500"/>
          <p14:tracePt t="3530" x="8061325" y="2349500"/>
          <p14:tracePt t="3537" x="8069263" y="2349500"/>
          <p14:tracePt t="3546" x="8121650" y="2349500"/>
          <p14:tracePt t="3552" x="8131175" y="2349500"/>
          <p14:tracePt t="3561" x="8166100" y="2349500"/>
          <p14:tracePt t="3570" x="8183563" y="2349500"/>
          <p14:tracePt t="3577" x="8218488" y="2349500"/>
          <p14:tracePt t="3585" x="8243888" y="2349500"/>
          <p14:tracePt t="3597" x="8278813" y="2349500"/>
          <p14:tracePt t="3600" x="8323263" y="2349500"/>
          <p14:tracePt t="3609" x="8331200" y="2349500"/>
          <p14:tracePt t="3618" x="8348663" y="2349500"/>
          <p14:tracePt t="3627" x="8358188" y="2349500"/>
          <p14:tracePt t="3633" x="8383588" y="2349500"/>
          <p14:tracePt t="3645" x="8393113" y="2349500"/>
          <p14:tracePt t="3650" x="8401050" y="2349500"/>
          <p14:tracePt t="3660" x="8410575" y="2349500"/>
          <p14:tracePt t="3665" x="8428038" y="2349500"/>
          <p14:tracePt t="3673" x="8453438" y="2349500"/>
          <p14:tracePt t="3681" x="8462963" y="2349500"/>
          <p14:tracePt t="3692" x="8470900" y="2349500"/>
          <p14:tracePt t="3697" x="8480425" y="2349500"/>
          <p14:tracePt t="3705" x="8505825" y="2349500"/>
          <p14:tracePt t="3715" x="8515350" y="2349500"/>
          <p14:tracePt t="3730" x="8523288" y="2349500"/>
          <p14:tracePt t="3770" x="8532813" y="2349500"/>
          <p14:tracePt t="3802" x="8540750" y="2349500"/>
          <p14:tracePt t="3817" x="8558213" y="2349500"/>
          <p14:tracePt t="3825" x="8567738" y="2349500"/>
          <p14:tracePt t="3842" x="8575675" y="2359025"/>
          <p14:tracePt t="3858" x="8585200" y="2359025"/>
          <p14:tracePt t="3865" x="8593138" y="2359025"/>
          <p14:tracePt t="3877" x="8602663" y="2359025"/>
          <p14:tracePt t="3881" x="8610600" y="2359025"/>
          <p14:tracePt t="3891" x="8620125" y="2359025"/>
          <p14:tracePt t="3896" x="8637588" y="2359025"/>
          <p14:tracePt t="3905" x="8645525" y="2359025"/>
          <p14:tracePt t="3915" x="8655050" y="2359025"/>
          <p14:tracePt t="3920" x="8672513" y="2359025"/>
          <p14:tracePt t="3928" x="8680450" y="2359025"/>
          <p14:tracePt t="3937" x="8707438" y="2359025"/>
          <p14:tracePt t="3945" x="8724900" y="2359025"/>
          <p14:tracePt t="3953" x="8750300" y="2359025"/>
          <p14:tracePt t="3962" x="8785225" y="2359025"/>
          <p14:tracePt t="3968" x="8794750" y="2359025"/>
          <p14:tracePt t="3977" x="8829675" y="2359025"/>
          <p14:tracePt t="3984" x="8872538" y="2359025"/>
          <p14:tracePt t="3993" x="8890000" y="2359025"/>
          <p14:tracePt t="4001" x="8942388" y="2359025"/>
          <p14:tracePt t="4010" x="8951913" y="2359025"/>
          <p14:tracePt t="4017" x="8986838" y="2359025"/>
          <p14:tracePt t="4026" x="9012238" y="2359025"/>
          <p14:tracePt t="4034" x="9064625" y="2359025"/>
          <p14:tracePt t="4045" x="9074150" y="2359025"/>
          <p14:tracePt t="4049" x="9109075" y="2341563"/>
          <p14:tracePt t="4057" x="9144000" y="2341563"/>
          <p14:tracePt t="4064" x="9153525" y="2341563"/>
          <p14:tracePt t="4074" x="9188450" y="2341563"/>
          <p14:tracePt t="4081" x="9196388" y="2341563"/>
          <p14:tracePt t="4090" x="9205913" y="2341563"/>
          <p14:tracePt t="4098" x="9213850" y="2341563"/>
          <p14:tracePt t="4104" x="9240838" y="2341563"/>
          <p14:tracePt t="4113" x="9258300" y="2341563"/>
          <p14:tracePt t="4123" x="9266238" y="2341563"/>
          <p14:tracePt t="4129" x="9283700" y="2341563"/>
          <p14:tracePt t="4137" x="9293225" y="2341563"/>
          <p14:tracePt t="4154" x="9301163" y="2341563"/>
          <p14:tracePt t="4161" x="9310688" y="2341563"/>
          <p14:tracePt t="4169" x="9318625" y="2341563"/>
          <p14:tracePt t="4178" x="9345613" y="2341563"/>
          <p14:tracePt t="4184" x="9363075" y="2341563"/>
          <p14:tracePt t="4192" x="9371013" y="2341563"/>
          <p14:tracePt t="4201" x="9398000" y="2341563"/>
          <p14:tracePt t="4210" x="9405938" y="2341563"/>
          <p14:tracePt t="4217" x="9440863" y="2341563"/>
          <p14:tracePt t="4226" x="9450388" y="2341563"/>
          <p14:tracePt t="4233" x="9485313" y="2341563"/>
          <p14:tracePt t="4242" x="9502775" y="2341563"/>
          <p14:tracePt t="4249" x="9528175" y="2341563"/>
          <p14:tracePt t="4260" x="9563100" y="2341563"/>
          <p14:tracePt t="4265" x="9572625" y="2341563"/>
          <p14:tracePt t="4274" x="9615488" y="2341563"/>
          <p14:tracePt t="4281" x="9632950" y="2341563"/>
          <p14:tracePt t="4290" x="9659938" y="2341563"/>
          <p14:tracePt t="4297" x="9685338" y="2341563"/>
          <p14:tracePt t="4304" x="9720263" y="2341563"/>
          <p14:tracePt t="4312" x="9755188" y="2341563"/>
          <p14:tracePt t="4324" x="9772650" y="2341563"/>
          <p14:tracePt t="4330" x="9790113" y="2341563"/>
          <p14:tracePt t="4337" x="9799638" y="2341563"/>
          <p14:tracePt t="4347" x="9807575" y="2341563"/>
          <p14:tracePt t="4443" x="9817100" y="2341563"/>
          <p14:tracePt t="4459" x="9834563" y="2341563"/>
          <p14:tracePt t="4467" x="9842500" y="2341563"/>
          <p14:tracePt t="4474" x="9852025" y="2341563"/>
          <p14:tracePt t="4481" x="9859963" y="2341563"/>
          <p14:tracePt t="4493" x="9869488" y="2341563"/>
          <p14:tracePt t="4496" x="9877425" y="2341563"/>
          <p14:tracePt t="4505" x="9886950" y="2341563"/>
          <p14:tracePt t="4516" x="9904413" y="2341563"/>
          <p14:tracePt t="4520" x="9921875" y="2341563"/>
          <p14:tracePt t="4529" x="9947275" y="2341563"/>
          <p14:tracePt t="4540" x="9956800" y="2341563"/>
          <p14:tracePt t="4544" x="9974263" y="2341563"/>
          <p14:tracePt t="4554" x="9999663" y="2349500"/>
          <p14:tracePt t="4563" x="10034588" y="2349500"/>
          <p14:tracePt t="4568" x="10069513" y="2349500"/>
          <p14:tracePt t="4576" x="10079038" y="2349500"/>
          <p14:tracePt t="4586" x="10113963" y="2359025"/>
          <p14:tracePt t="4593" x="10131425" y="2359025"/>
          <p14:tracePt t="4602" x="10156825" y="2359025"/>
          <p14:tracePt t="4611" x="10156825" y="2366963"/>
          <p14:tracePt t="4617" x="10183813" y="2366963"/>
          <p14:tracePt t="4627" x="10201275" y="2366963"/>
          <p14:tracePt t="4632" x="10209213" y="2366963"/>
          <p14:tracePt t="4649" x="10226675" y="2366963"/>
          <p14:tracePt t="4690" x="10236200" y="2376488"/>
          <p14:tracePt t="4705" x="10244138" y="2376488"/>
          <p14:tracePt t="4721" x="10253663" y="2376488"/>
          <p14:tracePt t="4737" x="10261600" y="2376488"/>
          <p14:tracePt t="4754" x="10271125" y="2376488"/>
          <p14:tracePt t="4770" x="10279063" y="2393950"/>
          <p14:tracePt t="4778" x="10296525" y="2393950"/>
          <p14:tracePt t="4793" x="10306050" y="2393950"/>
          <p14:tracePt t="4809" x="10313988" y="2401888"/>
          <p14:tracePt t="4826" x="10323513" y="2401888"/>
          <p14:tracePt t="4835" x="10331450" y="2411413"/>
          <p14:tracePt t="4849" x="10340975" y="2411413"/>
          <p14:tracePt t="4865" x="10348913" y="2411413"/>
          <p14:tracePt t="4969" x="10340975" y="2419350"/>
          <p14:tracePt t="4978" x="10331450" y="2419350"/>
          <p14:tracePt t="4986" x="10296525" y="2428875"/>
          <p14:tracePt t="4995" x="10288588" y="2436813"/>
          <p14:tracePt t="5000" x="10226675" y="2454275"/>
          <p14:tracePt t="5011" x="10131425" y="2471738"/>
          <p14:tracePt t="5016" x="10086975" y="2481263"/>
          <p14:tracePt t="5027" x="9939338" y="2498725"/>
          <p14:tracePt t="5032" x="9886950" y="2516188"/>
          <p14:tracePt t="5044" x="9677400" y="2533650"/>
          <p14:tracePt t="5049" x="9580563" y="2551113"/>
          <p14:tracePt t="5066" x="9205913" y="2568575"/>
          <p14:tracePt t="5072" x="8951913" y="2568575"/>
          <p14:tracePt t="5081" x="8672513" y="2568575"/>
          <p14:tracePt t="5091" x="8575675" y="2568575"/>
          <p14:tracePt t="5096" x="8296275" y="2568575"/>
          <p14:tracePt t="5105" x="8174038" y="2568575"/>
          <p14:tracePt t="5114" x="7947025" y="2568575"/>
          <p14:tracePt t="5121" x="7851775" y="2568575"/>
          <p14:tracePt t="5130" x="7624763" y="2568575"/>
          <p14:tracePt t="5138" x="7415213" y="2568575"/>
          <p14:tracePt t="5146" x="7335838" y="2568575"/>
          <p14:tracePt t="5153" x="7135813" y="2568575"/>
          <p14:tracePt t="5163" x="7056438" y="2568575"/>
          <p14:tracePt t="5168" x="6899275" y="2568575"/>
          <p14:tracePt t="5178" x="6804025" y="2568575"/>
          <p14:tracePt t="5186" x="6637338" y="2568575"/>
          <p14:tracePt t="5194" x="6584950" y="2576513"/>
          <p14:tracePt t="5202" x="6419850" y="2576513"/>
          <p14:tracePt t="5210" x="6262688" y="2576513"/>
          <p14:tracePt t="5217" x="6210300" y="2576513"/>
          <p14:tracePt t="5225" x="6078538" y="2576513"/>
          <p14:tracePt t="5232" x="6008688" y="2576513"/>
          <p14:tracePt t="5242" x="5894388" y="2576513"/>
          <p14:tracePt t="5249" x="5842000" y="2576513"/>
          <p14:tracePt t="5259" x="5729288" y="2576513"/>
          <p14:tracePt t="5265" x="5632450" y="2576513"/>
          <p14:tracePt t="5274" x="5580063" y="2576513"/>
          <p14:tracePt t="5284" x="5492750" y="2576513"/>
          <p14:tracePt t="5288" x="5440363" y="2576513"/>
          <p14:tracePt t="5296" x="5335588" y="2576513"/>
          <p14:tracePt t="5307" x="5283200" y="2576513"/>
          <p14:tracePt t="5312" x="5160963" y="2576513"/>
          <p14:tracePt t="5321" x="5038725" y="2576513"/>
          <p14:tracePt t="5331" x="4986338" y="2576513"/>
          <p14:tracePt t="5338" x="4899025" y="2576513"/>
          <p14:tracePt t="5344" x="4846638" y="2576513"/>
          <p14:tracePt t="5353" x="4759325" y="2576513"/>
          <p14:tracePt t="5362" x="4724400" y="2576513"/>
          <p14:tracePt t="5369" x="4611688" y="2576513"/>
          <p14:tracePt t="5377" x="4594225" y="2576513"/>
          <p14:tracePt t="5384" x="4489450" y="2576513"/>
          <p14:tracePt t="5393" x="4384675" y="2576513"/>
          <p14:tracePt t="5402" x="4349750" y="2576513"/>
          <p14:tracePt t="5409" x="4262438" y="2559050"/>
          <p14:tracePt t="5417" x="4227513" y="2559050"/>
          <p14:tracePt t="5427" x="4113213" y="2559050"/>
          <p14:tracePt t="5433" x="4078288" y="2559050"/>
          <p14:tracePt t="5444" x="3956050" y="2559050"/>
          <p14:tracePt t="5451" x="3860800" y="2559050"/>
          <p14:tracePt t="5457" x="3816350" y="2559050"/>
          <p14:tracePt t="5464" x="3729038" y="2568575"/>
          <p14:tracePt t="5474" x="3694113" y="2568575"/>
          <p14:tracePt t="5481" x="3651250" y="2576513"/>
          <p14:tracePt t="5490" x="3633788" y="2576513"/>
          <p14:tracePt t="5497" x="3624263" y="2576513"/>
          <p14:tracePt t="5546" x="3624263" y="2586038"/>
          <p14:tracePt t="5562" x="3616325" y="2586038"/>
          <p14:tracePt t="5698" x="3624263" y="2586038"/>
          <p14:tracePt t="5706" x="3633788" y="2586038"/>
          <p14:tracePt t="5713" x="3651250" y="2586038"/>
          <p14:tracePt t="5722" x="3703638" y="2586038"/>
          <p14:tracePt t="5730" x="3729038" y="2586038"/>
          <p14:tracePt t="5737" x="3781425" y="2603500"/>
          <p14:tracePt t="5747" x="3808413" y="2611438"/>
          <p14:tracePt t="5752" x="3895725" y="2611438"/>
          <p14:tracePt t="5760" x="3921125" y="2620963"/>
          <p14:tracePt t="5769" x="3973513" y="2638425"/>
          <p14:tracePt t="5776" x="4025900" y="2638425"/>
          <p14:tracePt t="5785" x="4043363" y="2638425"/>
          <p14:tracePt t="5794" x="4087813" y="2646363"/>
          <p14:tracePt t="5801" x="4105275" y="2646363"/>
          <p14:tracePt t="5810" x="4130675" y="2646363"/>
          <p14:tracePt t="5817" x="4140200" y="2663825"/>
          <p14:tracePt t="5827" x="4157663" y="2663825"/>
          <p14:tracePt t="5833" x="4175125" y="2663825"/>
          <p14:tracePt t="6058" x="4183063" y="2673350"/>
          <p14:tracePt t="6065" x="4192588" y="2673350"/>
          <p14:tracePt t="6074" x="4200525" y="2673350"/>
          <p14:tracePt t="6084" x="4210050" y="2673350"/>
          <p14:tracePt t="6091" x="4227513" y="2673350"/>
          <p14:tracePt t="6098" x="4244975" y="2673350"/>
          <p14:tracePt t="6110" x="4262438" y="2673350"/>
          <p14:tracePt t="6112" x="4270375" y="2673350"/>
          <p14:tracePt t="6122" x="4297363" y="2673350"/>
          <p14:tracePt t="6130" x="4305300" y="2673350"/>
          <p14:tracePt t="6137" x="4314825" y="2673350"/>
          <p14:tracePt t="6146" x="4322763" y="2673350"/>
          <p14:tracePt t="6156" x="4332288" y="2673350"/>
          <p14:tracePt t="6305" x="4340225" y="2673350"/>
          <p14:tracePt t="6314" x="4349750" y="2673350"/>
          <p14:tracePt t="6322" x="4367213" y="2673350"/>
          <p14:tracePt t="6330" x="4375150" y="2673350"/>
          <p14:tracePt t="6336" x="4392613" y="2673350"/>
          <p14:tracePt t="6346" x="4445000" y="2655888"/>
          <p14:tracePt t="6353" x="4489450" y="2655888"/>
          <p14:tracePt t="6361" x="4559300" y="2638425"/>
          <p14:tracePt t="6370" x="4594225" y="2628900"/>
          <p14:tracePt t="6379" x="4672013" y="2603500"/>
          <p14:tracePt t="6384" x="4706938" y="2603500"/>
          <p14:tracePt t="6396" x="4776788" y="2568575"/>
          <p14:tracePt t="6400" x="4821238" y="2541588"/>
          <p14:tracePt t="6410" x="4873625" y="2533650"/>
          <p14:tracePt t="6417" x="4933950" y="2498725"/>
          <p14:tracePt t="6425" x="4951413" y="2489200"/>
          <p14:tracePt t="6433" x="4978400" y="2489200"/>
          <p14:tracePt t="6497" x="4986338" y="2489200"/>
          <p14:tracePt t="6545" x="4995863" y="2489200"/>
          <p14:tracePt t="6562" x="5003800" y="2489200"/>
          <p14:tracePt t="6570" x="5013325" y="2489200"/>
          <p14:tracePt t="6577" x="5021263" y="2489200"/>
          <p14:tracePt t="6585" x="5038725" y="2489200"/>
          <p14:tracePt t="6593" x="5056188" y="2498725"/>
          <p14:tracePt t="6602" x="5083175" y="2516188"/>
          <p14:tracePt t="6611" x="5108575" y="2524125"/>
          <p14:tracePt t="6617" x="5160963" y="2551113"/>
          <p14:tracePt t="6626" x="5187950" y="2551113"/>
          <p14:tracePt t="6636" x="5240338" y="2576513"/>
          <p14:tracePt t="6641" x="5275263" y="2593975"/>
          <p14:tracePt t="6650" x="5327650" y="2603500"/>
          <p14:tracePt t="6659" x="5370513" y="2620963"/>
          <p14:tracePt t="6664" x="5405438" y="2620963"/>
          <p14:tracePt t="6672" x="5457825" y="2628900"/>
          <p14:tracePt t="6680" x="5502275" y="2628900"/>
          <p14:tracePt t="6689" x="5537200" y="2646363"/>
          <p14:tracePt t="6698" x="5562600" y="2655888"/>
          <p14:tracePt t="6705" x="5580063" y="2673350"/>
          <p14:tracePt t="6713" x="5589588" y="2673350"/>
          <p14:tracePt t="6721" x="5607050" y="2681288"/>
          <p14:tracePt t="6731" x="5614988" y="2681288"/>
          <p14:tracePt t="6738" x="5614988" y="2690813"/>
          <p14:tracePt t="6745" x="5624513" y="2690813"/>
          <p14:tracePt t="6762" x="5632450" y="2690813"/>
          <p14:tracePt t="6777" x="5641975" y="2690813"/>
          <p14:tracePt t="6796" x="5649913" y="2690813"/>
          <p14:tracePt t="6810" x="5649913" y="2698750"/>
          <p14:tracePt t="6818" x="5659438" y="2698750"/>
          <p14:tracePt t="6824" x="5676900" y="2698750"/>
          <p14:tracePt t="6846" x="5684838" y="2698750"/>
          <p14:tracePt t="6849" x="5694363" y="2698750"/>
          <p14:tracePt t="6861" x="5702300" y="2698750"/>
          <p14:tracePt t="6865" x="5737225" y="2698750"/>
          <p14:tracePt t="6874" x="5772150" y="2698750"/>
          <p14:tracePt t="6893" x="5834063" y="2698750"/>
          <p14:tracePt t="6898" x="5842000" y="2698750"/>
          <p14:tracePt t="6905" x="5903913" y="2698750"/>
          <p14:tracePt t="6913" x="5921375" y="2698750"/>
          <p14:tracePt t="6921" x="5973763" y="2698750"/>
          <p14:tracePt t="6929" x="6043613" y="2698750"/>
          <p14:tracePt t="6938" x="6069013" y="2698750"/>
          <p14:tracePt t="6945" x="6122988" y="2698750"/>
          <p14:tracePt t="6954" x="6140450" y="2698750"/>
          <p14:tracePt t="6963" x="6165850" y="2698750"/>
          <p14:tracePt t="6968" x="6175375" y="2698750"/>
          <p14:tracePt t="6978" x="6192838" y="2698750"/>
          <p14:tracePt t="7058" x="6210300" y="2698750"/>
          <p14:tracePt t="7090" x="6218238" y="2698750"/>
          <p14:tracePt t="7105" x="6227763" y="2698750"/>
          <p14:tracePt t="7117" x="6235700" y="2698750"/>
          <p14:tracePt t="7121" x="6245225" y="2698750"/>
          <p14:tracePt t="7130" x="6253163" y="2698750"/>
          <p14:tracePt t="7139" x="6262688" y="2698750"/>
          <p14:tracePt t="7145" x="6297613" y="2698750"/>
          <p14:tracePt t="7153" x="6305550" y="2698750"/>
          <p14:tracePt t="7163" x="6332538" y="2698750"/>
          <p14:tracePt t="7170" x="6340475" y="2698750"/>
          <p14:tracePt t="7177" x="6357938" y="2698750"/>
          <p14:tracePt t="7189" x="6384925" y="2698750"/>
          <p14:tracePt t="7201" x="6392863" y="2698750"/>
          <p14:tracePt t="7274" x="6402388" y="2698750"/>
          <p14:tracePt t="7314" x="6410325" y="2698750"/>
          <p14:tracePt t="7321" x="6419850" y="2698750"/>
          <p14:tracePt t="7330" x="6437313" y="2698750"/>
          <p14:tracePt t="7337" x="6445250" y="2698750"/>
          <p14:tracePt t="7346" x="6454775" y="2698750"/>
          <p14:tracePt t="7357" x="6462713" y="2698750"/>
          <p14:tracePt t="7360" x="6472238" y="2698750"/>
          <p14:tracePt t="7368" x="6480175" y="2698750"/>
          <p14:tracePt t="7378" x="6489700" y="2698750"/>
          <p14:tracePt t="7386" x="6524625" y="2698750"/>
          <p14:tracePt t="7393" x="6532563" y="2698750"/>
          <p14:tracePt t="7403" x="6567488" y="2698750"/>
          <p14:tracePt t="7408" x="6602413" y="2698750"/>
          <p14:tracePt t="7416" x="6646863" y="2698750"/>
          <p14:tracePt t="7429" x="6664325" y="2698750"/>
          <p14:tracePt t="7432" x="6742113" y="2716213"/>
          <p14:tracePt t="7444" x="6794500" y="2725738"/>
          <p14:tracePt t="7451" x="6811963" y="2725738"/>
          <p14:tracePt t="7456" x="6856413" y="2725738"/>
          <p14:tracePt t="7464" x="6873875" y="2743200"/>
          <p14:tracePt t="7478" x="6899275" y="2743200"/>
          <p14:tracePt t="7480" x="6908800" y="2743200"/>
          <p14:tracePt t="7488" x="6926263" y="2752725"/>
          <p14:tracePt t="7496" x="6943725" y="2752725"/>
          <p14:tracePt t="7505" x="6951663" y="2752725"/>
          <p14:tracePt t="7522" x="6961188" y="2752725"/>
          <p14:tracePt t="7562" x="6969125" y="2752725"/>
          <p14:tracePt t="7585" x="6978650" y="2752725"/>
          <p14:tracePt t="7602" x="6986588" y="2752725"/>
          <p14:tracePt t="7611" x="7013575" y="2752725"/>
          <p14:tracePt t="7625" x="7021513" y="2752725"/>
          <p14:tracePt t="7636" x="7031038" y="2752725"/>
          <p14:tracePt t="7642" x="7065963" y="2752725"/>
          <p14:tracePt t="7650" x="7083425" y="2752725"/>
          <p14:tracePt t="7663" x="7126288" y="2752725"/>
          <p14:tracePt t="7665" x="7135813" y="2752725"/>
          <p14:tracePt t="7673" x="7170738" y="2752725"/>
          <p14:tracePt t="7681" x="7178675" y="2752725"/>
          <p14:tracePt t="7690" x="7213600" y="2752725"/>
          <p14:tracePt t="7697" x="7248525" y="2752725"/>
          <p14:tracePt t="7709" x="7258050" y="2752725"/>
          <p14:tracePt t="7712" x="7275513" y="2752725"/>
          <p14:tracePt t="7720" x="7300913" y="2752725"/>
          <p14:tracePt t="7729" x="7327900" y="2752725"/>
          <p14:tracePt t="7736" x="7335838" y="2752725"/>
          <p14:tracePt t="7744" x="7370763" y="2752725"/>
          <p14:tracePt t="7753" x="7388225" y="2752725"/>
          <p14:tracePt t="7762" x="7440613" y="2752725"/>
          <p14:tracePt t="7769" x="7485063" y="2733675"/>
          <p14:tracePt t="7779" x="7502525" y="2733675"/>
          <p14:tracePt t="7784" x="7554913" y="2725738"/>
          <p14:tracePt t="7794" x="7562850" y="2725738"/>
          <p14:tracePt t="7803" x="7615238" y="2725738"/>
          <p14:tracePt t="7808" x="7632700" y="2725738"/>
          <p14:tracePt t="7817" x="7667625" y="2725738"/>
          <p14:tracePt t="7827" x="7712075" y="2725738"/>
          <p14:tracePt t="7832" x="7720013" y="2725738"/>
          <p14:tracePt t="7844" x="7737475" y="2725738"/>
          <p14:tracePt t="7851" x="7747000" y="2725738"/>
          <p14:tracePt t="7857" x="7764463" y="2725738"/>
          <p14:tracePt t="7878" x="7772400" y="2725738"/>
          <p14:tracePt t="7880" x="7781925" y="2725738"/>
          <p14:tracePt t="7910" x="7789863" y="2725738"/>
          <p14:tracePt t="7922" x="7789863" y="2708275"/>
          <p14:tracePt t="7931" x="7799388" y="2708275"/>
          <p14:tracePt t="7938" x="7807325" y="2708275"/>
          <p14:tracePt t="7956" x="7816850" y="2708275"/>
          <p14:tracePt t="7961" x="7834313" y="2708275"/>
          <p14:tracePt t="7970" x="7851775" y="2708275"/>
          <p14:tracePt t="7978" x="7859713" y="2708275"/>
          <p14:tracePt t="7984" x="7877175" y="2708275"/>
          <p14:tracePt t="7993" x="7904163" y="2708275"/>
          <p14:tracePt t="8002" x="7929563" y="2708275"/>
          <p14:tracePt t="8009" x="7939088" y="2708275"/>
          <p14:tracePt t="8017" x="7974013" y="2708275"/>
          <p14:tracePt t="8028" x="7991475" y="2708275"/>
          <p14:tracePt t="8033" x="7999413" y="2708275"/>
          <p14:tracePt t="8044" x="8026400" y="2708275"/>
          <p14:tracePt t="8051" x="8034338" y="2708275"/>
          <p14:tracePt t="8059" x="8043863" y="2708275"/>
          <p14:tracePt t="8066" x="8051800" y="2708275"/>
          <p14:tracePt t="8075" x="8061325" y="2708275"/>
          <p14:tracePt t="8081" x="8069263" y="2708275"/>
          <p14:tracePt t="8107" x="8086725" y="2708275"/>
          <p14:tracePt t="8122" x="8096250" y="2708275"/>
          <p14:tracePt t="8132" x="8104188" y="2708275"/>
          <p14:tracePt t="8137" x="8113713" y="2708275"/>
          <p14:tracePt t="8147" x="8121650" y="2708275"/>
          <p14:tracePt t="8154" x="8131175" y="2708275"/>
          <p14:tracePt t="8160" x="8139113" y="2708275"/>
          <p14:tracePt t="8169" x="8166100" y="2708275"/>
          <p14:tracePt t="8177" x="8174038" y="2708275"/>
          <p14:tracePt t="8184" x="8208963" y="2698750"/>
          <p14:tracePt t="8192" x="8218488" y="2698750"/>
          <p14:tracePt t="8201" x="8261350" y="2698750"/>
          <p14:tracePt t="8209" x="8313738" y="2698750"/>
          <p14:tracePt t="8218" x="8340725" y="2698750"/>
          <p14:tracePt t="8229" x="8393113" y="2698750"/>
          <p14:tracePt t="8232" x="8410575" y="2698750"/>
          <p14:tracePt t="8240" x="8462963" y="2698750"/>
          <p14:tracePt t="8251" x="8470900" y="2698750"/>
          <p14:tracePt t="8258" x="8505825" y="2698750"/>
          <p14:tracePt t="8265" x="8532813" y="2698750"/>
          <p14:tracePt t="8276" x="8540750" y="2698750"/>
          <p14:tracePt t="8282" x="8550275" y="2698750"/>
          <p14:tracePt t="8291" x="8558213" y="2698750"/>
          <p14:tracePt t="8354" x="8567738" y="2698750"/>
          <p14:tracePt t="8379" x="8585200" y="2698750"/>
          <p14:tracePt t="8450" x="8593138" y="2698750"/>
          <p14:tracePt t="8468" x="8602663" y="2698750"/>
          <p14:tracePt t="8490" x="8610600" y="2698750"/>
          <p14:tracePt t="9018" x="8602663" y="2698750"/>
          <p14:tracePt t="9026" x="8593138" y="2698750"/>
          <p14:tracePt t="9034" x="8575675" y="2698750"/>
          <p14:tracePt t="9043" x="8567738" y="2698750"/>
          <p14:tracePt t="9050" x="8558213" y="2698750"/>
          <p14:tracePt t="9063" x="8550275" y="2698750"/>
          <p14:tracePt t="9067" x="8515350" y="2698750"/>
          <p14:tracePt t="9072" x="8505825" y="2698750"/>
          <p14:tracePt t="9081" x="8470900" y="2698750"/>
          <p14:tracePt t="9090" x="8453438" y="2698750"/>
          <p14:tracePt t="9097" x="8410575" y="2698750"/>
          <p14:tracePt t="9106" x="8375650" y="2698750"/>
          <p14:tracePt t="9115" x="8348663" y="2698750"/>
          <p14:tracePt t="9121" x="8305800" y="2698750"/>
          <p14:tracePt t="9130" x="8278813" y="2708275"/>
          <p14:tracePt t="9137" x="8243888" y="2708275"/>
          <p14:tracePt t="9145" x="8218488" y="2716213"/>
          <p14:tracePt t="9154" x="8166100" y="2716213"/>
          <p14:tracePt t="9165" x="8139113" y="2725738"/>
          <p14:tracePt t="9170" x="8086725" y="2725738"/>
          <p14:tracePt t="9176" x="8016875" y="2725738"/>
          <p14:tracePt t="9187" x="7981950" y="2725738"/>
          <p14:tracePt t="9192" x="7912100" y="2743200"/>
          <p14:tracePt t="9202" x="7869238" y="2743200"/>
          <p14:tracePt t="9213" x="7764463" y="2760663"/>
          <p14:tracePt t="9216" x="7729538" y="2760663"/>
          <p14:tracePt t="9227" x="7615238" y="2787650"/>
          <p14:tracePt t="9234" x="7450138" y="2805113"/>
          <p14:tracePt t="9241" x="7415213" y="2822575"/>
          <p14:tracePt t="9248" x="7283450" y="2840038"/>
          <p14:tracePt t="9259" x="7205663" y="2847975"/>
          <p14:tracePt t="9265" x="7065963" y="2865438"/>
          <p14:tracePt t="9275" x="6986588" y="2882900"/>
          <p14:tracePt t="9281" x="6846888" y="2917825"/>
          <p14:tracePt t="9288" x="6777038" y="2917825"/>
          <p14:tracePt t="9296" x="6602413" y="2962275"/>
          <p14:tracePt t="9305" x="6445250" y="2979738"/>
          <p14:tracePt t="9313" x="6367463" y="2987675"/>
          <p14:tracePt t="9322" x="6200775" y="3032125"/>
          <p14:tracePt t="9331" x="6122988" y="3032125"/>
          <p14:tracePt t="9336" x="5938838" y="3067050"/>
          <p14:tracePt t="9344" x="5886450" y="3084513"/>
          <p14:tracePt t="9355" x="5719763" y="3101975"/>
          <p14:tracePt t="9360" x="5527675" y="3136900"/>
          <p14:tracePt t="9369" x="5475288" y="3154363"/>
          <p14:tracePt t="9378" x="5292725" y="3154363"/>
          <p14:tracePt t="9384" x="5213350" y="3154363"/>
          <p14:tracePt t="9392" x="5073650" y="3171825"/>
          <p14:tracePt t="9401" x="5021263" y="3179763"/>
          <p14:tracePt t="9410" x="4838700" y="3179763"/>
          <p14:tracePt t="9417" x="4699000" y="3179763"/>
          <p14:tracePt t="9427" x="4619625" y="3179763"/>
          <p14:tracePt t="9434" x="4506913" y="3179763"/>
          <p14:tracePt t="9443" x="4471988" y="3179763"/>
          <p14:tracePt t="9452" x="4357688" y="3179763"/>
          <p14:tracePt t="9459" x="4322763" y="3179763"/>
          <p14:tracePt t="9465" x="4252913" y="3179763"/>
          <p14:tracePt t="9478" x="4227513" y="3179763"/>
          <p14:tracePt t="9481" x="4175125" y="3179763"/>
          <p14:tracePt t="9489" x="4130675" y="3179763"/>
          <p14:tracePt t="9498" x="4113213" y="3179763"/>
          <p14:tracePt t="9505" x="4087813" y="3179763"/>
          <p14:tracePt t="9514" x="4060825" y="3179763"/>
          <p14:tracePt t="9520" x="4035425" y="3179763"/>
          <p14:tracePt t="9528" x="4025900" y="3179763"/>
          <p14:tracePt t="9537" x="4008438" y="3179763"/>
          <p14:tracePt t="9544" x="3973513" y="3179763"/>
          <p14:tracePt t="9552" x="3956050" y="3179763"/>
          <p14:tracePt t="9562" x="3948113" y="3179763"/>
          <p14:tracePt t="9569" x="3938588" y="3179763"/>
          <p14:tracePt t="9577" x="3921125" y="3179763"/>
          <p14:tracePt t="9587" x="3913188" y="3179763"/>
          <p14:tracePt t="9594" x="3886200" y="3179763"/>
          <p14:tracePt t="9601" x="3878263" y="3179763"/>
          <p14:tracePt t="9613" x="3860800" y="3179763"/>
          <p14:tracePt t="9617" x="3833813" y="3162300"/>
          <p14:tracePt t="9624" x="3825875" y="3162300"/>
          <p14:tracePt t="9633" x="3816350" y="3154363"/>
          <p14:tracePt t="9645" x="3798888" y="3144838"/>
          <p14:tracePt t="9650" x="3790950" y="3144838"/>
          <p14:tracePt t="9660" x="3781425" y="3136900"/>
          <p14:tracePt t="9668" x="3773488" y="3136900"/>
          <p14:tracePt t="9672" x="3746500" y="3119438"/>
          <p14:tracePt t="9681" x="3738563" y="3119438"/>
          <p14:tracePt t="9692" x="3729038" y="3101975"/>
          <p14:tracePt t="9696" x="3721100" y="3092450"/>
          <p14:tracePt t="9705" x="3711575" y="3084513"/>
          <p14:tracePt t="9716" x="3703638" y="3084513"/>
          <p14:tracePt t="9721" x="3694113" y="3074988"/>
          <p14:tracePt t="9730" x="3676650" y="3067050"/>
          <p14:tracePt t="9740" x="3668713" y="3057525"/>
          <p14:tracePt t="9753" x="3659188" y="3049588"/>
          <p14:tracePt t="9763" x="3651250" y="3032125"/>
          <p14:tracePt t="9770" x="3641725" y="3032125"/>
          <p14:tracePt t="9777" x="3633788" y="3022600"/>
          <p14:tracePt t="9787" x="3624263" y="3014663"/>
          <p14:tracePt t="9803" x="3624263" y="3005138"/>
          <p14:tracePt t="9810" x="3616325" y="3005138"/>
          <p14:tracePt t="9816" x="3598863" y="2997200"/>
          <p14:tracePt t="9825" x="3589338" y="2987675"/>
          <p14:tracePt t="9832" x="3581400" y="2979738"/>
          <p14:tracePt t="9841" x="3571875" y="2979738"/>
          <p14:tracePt t="9848" x="3563938" y="2962275"/>
          <p14:tracePt t="9859" x="3554413" y="2952750"/>
          <p14:tracePt t="9865" x="3546475" y="2952750"/>
          <p14:tracePt t="9874" x="3546475" y="2944813"/>
          <p14:tracePt t="9883" x="3529013" y="2944813"/>
          <p14:tracePt t="9897" x="3519488" y="2944813"/>
          <p14:tracePt t="9913" x="3511550" y="2935288"/>
          <p14:tracePt t="9930" x="3502025" y="2935288"/>
          <p14:tracePt t="9954" x="3494088" y="2935288"/>
          <p14:tracePt t="10202" x="3502025" y="2935288"/>
          <p14:tracePt t="10210" x="3511550" y="2935288"/>
          <p14:tracePt t="10217" x="3519488" y="2935288"/>
          <p14:tracePt t="10225" x="3546475" y="2935288"/>
          <p14:tracePt t="10234" x="3598863" y="2944813"/>
          <p14:tracePt t="10244" x="3624263" y="2952750"/>
          <p14:tracePt t="10250" x="3676650" y="2952750"/>
          <p14:tracePt t="10260" x="3729038" y="2962275"/>
          <p14:tracePt t="10266" x="3746500" y="2962275"/>
          <p14:tracePt t="10274" x="3790950" y="2979738"/>
          <p14:tracePt t="10282" x="3798888" y="2979738"/>
          <p14:tracePt t="10293" x="3833813" y="2979738"/>
          <p14:tracePt t="10296" x="3851275" y="2987675"/>
          <p14:tracePt t="10304" x="3868738" y="2987675"/>
          <p14:tracePt t="10313" x="3886200" y="2987675"/>
          <p14:tracePt t="10322" x="3895725" y="2997200"/>
          <p14:tracePt t="10330" x="3903663" y="2997200"/>
          <p14:tracePt t="10337" x="3913188" y="2997200"/>
          <p14:tracePt t="10345" x="3930650" y="3014663"/>
          <p14:tracePt t="10354" x="3938588" y="3014663"/>
          <p14:tracePt t="10369" x="3948113" y="3014663"/>
          <p14:tracePt t="10376" x="3956050" y="3014663"/>
          <p14:tracePt t="10385" x="3965575" y="3014663"/>
          <p14:tracePt t="10395" x="3973513" y="3014663"/>
          <p14:tracePt t="10400" x="4000500" y="3022600"/>
          <p14:tracePt t="10409" x="4008438" y="3022600"/>
          <p14:tracePt t="10427" x="4017963" y="3022600"/>
          <p14:tracePt t="10522" x="4025900" y="3022600"/>
          <p14:tracePt t="10538" x="4035425" y="3022600"/>
          <p14:tracePt t="10554" x="4043363" y="3022600"/>
          <p14:tracePt t="10561" x="4060825" y="3022600"/>
          <p14:tracePt t="10570" x="4070350" y="3022600"/>
          <p14:tracePt t="10579" x="4078288" y="3022600"/>
          <p14:tracePt t="10584" x="4087813" y="3022600"/>
          <p14:tracePt t="10594" x="4095750" y="3022600"/>
          <p14:tracePt t="10602" x="4122738" y="3022600"/>
          <p14:tracePt t="10608" x="4130675" y="3022600"/>
          <p14:tracePt t="10616" x="4148138" y="3022600"/>
          <p14:tracePt t="10626" x="4157663" y="3022600"/>
          <p14:tracePt t="10633" x="4183063" y="3022600"/>
          <p14:tracePt t="10643" x="4200525" y="3022600"/>
          <p14:tracePt t="10651" x="4210050" y="3022600"/>
          <p14:tracePt t="10656" x="4227513" y="3022600"/>
          <p14:tracePt t="10665" x="4235450" y="3022600"/>
          <p14:tracePt t="10677" x="4244975" y="3022600"/>
          <p14:tracePt t="10680" x="4252913" y="3022600"/>
          <p14:tracePt t="10690" x="4262438" y="3022600"/>
          <p14:tracePt t="10699" x="4270375" y="3022600"/>
          <p14:tracePt t="10705" x="4279900" y="3022600"/>
          <p14:tracePt t="10713" x="4305300" y="3022600"/>
          <p14:tracePt t="10724" x="4314825" y="3022600"/>
          <p14:tracePt t="10728" x="4322763" y="3014663"/>
          <p14:tracePt t="10736" x="4332288" y="3014663"/>
          <p14:tracePt t="10745" x="4340225" y="3014663"/>
          <p14:tracePt t="10753" x="4349750" y="3014663"/>
          <p14:tracePt t="10761" x="4375150" y="3014663"/>
          <p14:tracePt t="10769" x="4384675" y="3014663"/>
          <p14:tracePt t="10777" x="4392613" y="3014663"/>
          <p14:tracePt t="10784" x="4402138" y="3014663"/>
          <p14:tracePt t="10792" x="4402138" y="2997200"/>
          <p14:tracePt t="10801" x="4427538" y="2997200"/>
          <p14:tracePt t="10812" x="4437063" y="2997200"/>
          <p14:tracePt t="10817" x="4445000" y="2997200"/>
          <p14:tracePt t="10827" x="4462463" y="2997200"/>
          <p14:tracePt t="10836" x="4479925" y="2997200"/>
          <p14:tracePt t="10840" x="4497388" y="2997200"/>
          <p14:tracePt t="10849" x="4514850" y="2997200"/>
          <p14:tracePt t="10862" x="4559300" y="2997200"/>
          <p14:tracePt t="10864" x="4576763" y="2997200"/>
          <p14:tracePt t="10875" x="4629150" y="2997200"/>
          <p14:tracePt t="10881" x="4654550" y="2997200"/>
          <p14:tracePt t="10888" x="4706938" y="2997200"/>
          <p14:tracePt t="10897" x="4759325" y="2997200"/>
          <p14:tracePt t="10905" x="4768850" y="2997200"/>
          <p14:tracePt t="10914" x="4811713" y="2997200"/>
          <p14:tracePt t="10921" x="4821238" y="2997200"/>
          <p14:tracePt t="10928" x="4856163" y="2997200"/>
          <p14:tracePt t="10936" x="4864100" y="2997200"/>
          <p14:tracePt t="10945" x="4899025" y="2997200"/>
          <p14:tracePt t="10953" x="4926013" y="2997200"/>
          <p14:tracePt t="10961" x="4933950" y="2997200"/>
          <p14:tracePt t="10969" x="4951413" y="2997200"/>
          <p14:tracePt t="10978" x="4960938" y="2997200"/>
          <p14:tracePt t="10984" x="4986338" y="2997200"/>
          <p14:tracePt t="10992" x="4995863" y="2997200"/>
          <p14:tracePt t="11001" x="5003800" y="2997200"/>
          <p14:tracePt t="11010" x="5013325" y="2997200"/>
          <p14:tracePt t="11016" x="5021263" y="2987675"/>
          <p14:tracePt t="11050" x="5038725" y="2987675"/>
          <p14:tracePt t="11065" x="5048250" y="2987675"/>
          <p14:tracePt t="11105" x="5056188" y="2987675"/>
          <p14:tracePt t="11170" x="5065713" y="2987675"/>
          <p14:tracePt t="11185" x="5073650" y="2987675"/>
          <p14:tracePt t="11202" x="5083175" y="2987675"/>
          <p14:tracePt t="11209" x="5091113" y="2987675"/>
          <p14:tracePt t="11217" x="5108575" y="2987675"/>
          <p14:tracePt t="11230" x="5118100" y="2987675"/>
          <p14:tracePt t="11234" x="5126038" y="2987675"/>
          <p14:tracePt t="11244" x="5135563" y="2987675"/>
          <p14:tracePt t="11251" x="5143500" y="2987675"/>
          <p14:tracePt t="11257" x="5153025" y="2987675"/>
          <p14:tracePt t="11265" x="5160963" y="3005138"/>
          <p14:tracePt t="11278" x="5170488" y="3005138"/>
          <p14:tracePt t="11280" x="5187950" y="3005138"/>
          <p14:tracePt t="11288" x="5195888" y="3005138"/>
          <p14:tracePt t="11300" x="5205413" y="3005138"/>
          <p14:tracePt t="11305" x="5213350" y="3005138"/>
          <p14:tracePt t="11313" x="5248275" y="3005138"/>
          <p14:tracePt t="11323" x="5257800" y="3005138"/>
          <p14:tracePt t="11328" x="5275263" y="3005138"/>
          <p14:tracePt t="11337" x="5327650" y="3005138"/>
          <p14:tracePt t="11348" x="5345113" y="3005138"/>
          <p14:tracePt t="11353" x="5387975" y="3005138"/>
          <p14:tracePt t="11361" x="5405438" y="3005138"/>
          <p14:tracePt t="11370" x="5449888" y="3005138"/>
          <p14:tracePt t="11376" x="5457825" y="3005138"/>
          <p14:tracePt t="11385" x="5502275" y="3005138"/>
          <p14:tracePt t="11395" x="5510213" y="3005138"/>
          <p14:tracePt t="11400" x="5537200" y="3005138"/>
          <p14:tracePt t="11410" x="5572125" y="3005138"/>
          <p14:tracePt t="11420" x="5580063" y="3005138"/>
          <p14:tracePt t="11424" x="5597525" y="3005138"/>
          <p14:tracePt t="11432" x="5597525" y="3014663"/>
          <p14:tracePt t="11449" x="5641975" y="3014663"/>
          <p14:tracePt t="11456" x="5659438" y="3014663"/>
          <p14:tracePt t="11464" x="5667375" y="3014663"/>
          <p14:tracePt t="11474" x="5676900" y="3014663"/>
          <p14:tracePt t="11481" x="5694363" y="3014663"/>
          <p14:tracePt t="11490" x="5702300" y="3014663"/>
          <p14:tracePt t="11500" x="5729288" y="3014663"/>
          <p14:tracePt t="11504" x="5737225" y="3014663"/>
          <p14:tracePt t="11513" x="5772150" y="3014663"/>
          <p14:tracePt t="11525" x="5781675" y="3014663"/>
          <p14:tracePt t="11528" x="5816600" y="3014663"/>
          <p14:tracePt t="11537" x="5851525" y="3014663"/>
          <p14:tracePt t="11547" x="5859463" y="3014663"/>
          <p14:tracePt t="11554" x="5886450" y="3014663"/>
          <p14:tracePt t="11561" x="5894388" y="3014663"/>
          <p14:tracePt t="11572" x="5903913" y="3014663"/>
          <p14:tracePt t="11576" x="5911850" y="3014663"/>
          <p14:tracePt t="11586" x="5929313" y="3014663"/>
          <p14:tracePt t="11598" x="5946775" y="3014663"/>
          <p14:tracePt t="11601" x="5956300" y="3014663"/>
          <p14:tracePt t="11665" x="5964238" y="3014663"/>
          <p14:tracePt t="11697" x="5973763" y="3014663"/>
          <p14:tracePt t="11713" x="5981700" y="3014663"/>
          <p14:tracePt t="11721" x="5991225" y="3014663"/>
          <p14:tracePt t="11730" x="5999163" y="3014663"/>
          <p14:tracePt t="11817" x="6016625" y="3014663"/>
          <p14:tracePt t="11850" x="6026150" y="3014663"/>
          <p14:tracePt t="11859" x="6034088" y="3014663"/>
          <p14:tracePt t="11865" x="6043613" y="3014663"/>
          <p14:tracePt t="11875" x="6051550" y="3014663"/>
          <p14:tracePt t="11882" x="6061075" y="3014663"/>
          <p14:tracePt t="11897" x="6086475" y="3014663"/>
          <p14:tracePt t="11908" x="6105525" y="3014663"/>
          <p14:tracePt t="11915" x="6130925" y="3014663"/>
          <p14:tracePt t="11921" x="6148388" y="3014663"/>
          <p14:tracePt t="11929" x="6157913" y="3014663"/>
          <p14:tracePt t="11937" x="6192838" y="3014663"/>
          <p14:tracePt t="11947" x="6200775" y="3014663"/>
          <p14:tracePt t="11952" x="6227763" y="3014663"/>
          <p14:tracePt t="11960" x="6245225" y="3014663"/>
          <p14:tracePt t="11969" x="6288088" y="3014663"/>
          <p14:tracePt t="11977" x="6323013" y="3014663"/>
          <p14:tracePt t="11985" x="6332538" y="3014663"/>
          <p14:tracePt t="11994" x="6375400" y="3014663"/>
          <p14:tracePt t="12001" x="6402388" y="3014663"/>
          <p14:tracePt t="12013" x="6427788" y="2997200"/>
          <p14:tracePt t="12016" x="6445250" y="2997200"/>
          <p14:tracePt t="12026" x="6472238" y="2997200"/>
          <p14:tracePt t="12033" x="6497638" y="2987675"/>
          <p14:tracePt t="12044" x="6507163" y="2987675"/>
          <p14:tracePt t="12049" x="6515100" y="2987675"/>
          <p14:tracePt t="12063" x="6524625" y="2987675"/>
          <p14:tracePt t="12064" x="6532563" y="2987675"/>
          <p14:tracePt t="12073" x="6542088" y="2987675"/>
          <p14:tracePt t="12084" x="6567488" y="2987675"/>
          <p14:tracePt t="12088" x="6577013" y="2987675"/>
          <p14:tracePt t="12096" x="6594475" y="2987675"/>
          <p14:tracePt t="12107" x="6629400" y="2987675"/>
          <p14:tracePt t="12112" x="6646863" y="2987675"/>
          <p14:tracePt t="12121" x="6664325" y="2987675"/>
          <p14:tracePt t="12131" x="6689725" y="2987675"/>
          <p14:tracePt t="12137" x="6707188" y="2987675"/>
          <p14:tracePt t="12145" x="6734175" y="2987675"/>
          <p14:tracePt t="12156" x="6751638" y="2987675"/>
          <p14:tracePt t="12160" x="6777038" y="2987675"/>
          <p14:tracePt t="12169" x="6794500" y="2987675"/>
          <p14:tracePt t="12178" x="6804025" y="2987675"/>
          <p14:tracePt t="12184" x="6821488" y="2987675"/>
          <p14:tracePt t="12192" x="6829425" y="2987675"/>
          <p14:tracePt t="12217" x="6838950" y="2987675"/>
          <p14:tracePt t="12753" x="6846888" y="2987675"/>
          <p14:tracePt t="12762" x="6856413" y="2987675"/>
          <p14:tracePt t="12770" x="6864350" y="2987675"/>
          <p14:tracePt t="12778" x="6873875" y="2987675"/>
          <p14:tracePt t="12784" x="6899275" y="2987675"/>
          <p14:tracePt t="12794" x="6916738" y="2987675"/>
          <p14:tracePt t="12801" x="6961188" y="2987675"/>
          <p14:tracePt t="12812" x="6969125" y="2987675"/>
          <p14:tracePt t="12818" x="6986588" y="2987675"/>
          <p14:tracePt t="12829" x="7013575" y="2987675"/>
          <p14:tracePt t="12834" x="7031038" y="2987675"/>
          <p14:tracePt t="12843" x="7048500" y="2987675"/>
          <p14:tracePt t="12853" x="7065963" y="2979738"/>
          <p14:tracePt t="12856" x="7091363" y="2979738"/>
          <p14:tracePt t="12864" x="7100888" y="2979738"/>
          <p14:tracePt t="12879" x="7118350" y="2979738"/>
          <p14:tracePt t="12881" x="7126288" y="2979738"/>
          <p14:tracePt t="12888" x="7135813" y="2979738"/>
          <p14:tracePt t="12897" x="7153275" y="2979738"/>
          <p14:tracePt t="12905" x="7170738" y="2979738"/>
          <p14:tracePt t="12914" x="7178675" y="2979738"/>
          <p14:tracePt t="12922" x="7188200" y="2979738"/>
          <p14:tracePt t="12930" x="7213600" y="2979738"/>
          <p14:tracePt t="12936" x="7231063" y="2979738"/>
          <p14:tracePt t="12945" x="7240588" y="2979738"/>
          <p14:tracePt t="12953" x="7248525" y="2979738"/>
          <p14:tracePt t="12961" x="7275513" y="2979738"/>
          <p14:tracePt t="12969" x="7283450" y="2979738"/>
          <p14:tracePt t="12979" x="7300913" y="2979738"/>
          <p14:tracePt t="12984" x="7318375" y="2979738"/>
          <p14:tracePt t="12993" x="7327900" y="2979738"/>
          <p14:tracePt t="13002" x="7335838" y="2979738"/>
          <p14:tracePt t="13009" x="7345363" y="2979738"/>
          <p14:tracePt t="13029" x="7353300" y="2979738"/>
          <p14:tracePt t="13044" x="7362825" y="2979738"/>
          <p14:tracePt t="13052" x="7370763" y="2979738"/>
          <p14:tracePt t="13065" x="7388225" y="2979738"/>
          <p14:tracePt t="13077" x="7397750" y="2979738"/>
          <p14:tracePt t="13080" x="7405688" y="2979738"/>
          <p14:tracePt t="13100" x="7415213" y="2962275"/>
          <p14:tracePt t="13105" x="7423150" y="2962275"/>
          <p14:tracePt t="13114" x="7432675" y="2962275"/>
          <p14:tracePt t="13125" x="7440613" y="2962275"/>
          <p14:tracePt t="13128" x="7467600" y="2962275"/>
          <p14:tracePt t="13136" x="7475538" y="2962275"/>
          <p14:tracePt t="13148" x="7485063" y="2962275"/>
          <p14:tracePt t="13154" x="7510463" y="2962275"/>
          <p14:tracePt t="13161" x="7527925" y="2962275"/>
          <p14:tracePt t="13171" x="7554913" y="2962275"/>
          <p14:tracePt t="13176" x="7572375" y="2962275"/>
          <p14:tracePt t="13185" x="7607300" y="2962275"/>
          <p14:tracePt t="13194" x="7624763" y="2962275"/>
          <p14:tracePt t="13201" x="7642225" y="2962275"/>
          <p14:tracePt t="13209" x="7667625" y="2962275"/>
          <p14:tracePt t="13217" x="7685088" y="2962275"/>
          <p14:tracePt t="13224" x="7712075" y="2962275"/>
          <p14:tracePt t="13232" x="7747000" y="2962275"/>
          <p14:tracePt t="13242" x="7754938" y="2962275"/>
          <p14:tracePt t="13250" x="7789863" y="2962275"/>
          <p14:tracePt t="13260" x="7842250" y="2962275"/>
          <p14:tracePt t="13268" x="7851775" y="2962275"/>
          <p14:tracePt t="13274" x="7869238" y="2962275"/>
          <p14:tracePt t="13281" x="7894638" y="2962275"/>
          <p14:tracePt t="13290" x="7929563" y="2962275"/>
          <p14:tracePt t="13298" x="7939088" y="2962275"/>
          <p14:tracePt t="13305" x="7964488" y="2962275"/>
          <p14:tracePt t="13313" x="7981950" y="2962275"/>
          <p14:tracePt t="13322" x="7999413" y="2962275"/>
          <p14:tracePt t="13330" x="8016875" y="2962275"/>
          <p14:tracePt t="13337" x="8026400" y="2962275"/>
          <p14:tracePt t="13345" x="8034338" y="2962275"/>
          <p14:tracePt t="13370" x="8043863" y="2962275"/>
          <p14:tracePt t="13450" x="8061325" y="2962275"/>
          <p14:tracePt t="13474" x="8069263" y="2962275"/>
          <p14:tracePt t="13482" x="8078788" y="2962275"/>
          <p14:tracePt t="13497" x="8086725" y="2962275"/>
          <p14:tracePt t="13514" x="8096250" y="2962275"/>
          <p14:tracePt t="13522" x="8104188" y="2962275"/>
          <p14:tracePt t="13530" x="8113713" y="2962275"/>
          <p14:tracePt t="13537" x="8121650" y="2962275"/>
          <p14:tracePt t="13553" x="8139113" y="2962275"/>
          <p14:tracePt t="13570" x="8148638" y="2962275"/>
          <p14:tracePt t="13579" x="8156575" y="2962275"/>
          <p14:tracePt t="13584" x="8166100" y="2962275"/>
          <p14:tracePt t="13593" x="8174038" y="2962275"/>
          <p14:tracePt t="13603" x="8183563" y="2962275"/>
          <p14:tracePt t="13610" x="8191500" y="2962275"/>
          <p14:tracePt t="13618" x="8218488" y="2962275"/>
          <p14:tracePt t="13630" x="8235950" y="2962275"/>
          <p14:tracePt t="13632" x="8253413" y="2962275"/>
          <p14:tracePt t="13642" x="8270875" y="2962275"/>
          <p14:tracePt t="13651" x="8278813" y="2962275"/>
          <p14:tracePt t="13659" x="8313738" y="2962275"/>
          <p14:tracePt t="13665" x="8323263" y="2962275"/>
          <p14:tracePt t="13677" x="8348663" y="2962275"/>
          <p14:tracePt t="13680" x="8358188" y="2962275"/>
          <p14:tracePt t="13688" x="8366125" y="2962275"/>
          <p14:tracePt t="13700" x="8383588" y="2962275"/>
          <p14:tracePt t="13705" x="8393113" y="2962275"/>
          <p14:tracePt t="13712" x="8418513" y="2962275"/>
          <p14:tracePt t="13722" x="8428038" y="2962275"/>
          <p14:tracePt t="13728" x="8435975" y="2962275"/>
          <p14:tracePt t="13737" x="8445500" y="2962275"/>
          <p14:tracePt t="13744" x="8453438" y="2962275"/>
          <p14:tracePt t="13753" x="8480425" y="2962275"/>
          <p14:tracePt t="13760" x="8488363" y="2962275"/>
          <p14:tracePt t="13769" x="8497888" y="2962275"/>
          <p14:tracePt t="13777" x="8505825" y="2962275"/>
          <p14:tracePt t="13785" x="8515350" y="2962275"/>
          <p14:tracePt t="13794" x="8523288" y="2962275"/>
          <p14:tracePt t="13801" x="8540750" y="2962275"/>
          <p14:tracePt t="13809" x="8550275" y="2962275"/>
          <p14:tracePt t="13817" x="8558213" y="2962275"/>
          <p14:tracePt t="13826" x="8567738" y="2962275"/>
          <p14:tracePt t="13844" x="8575675" y="2962275"/>
          <p14:tracePt t="13850" x="8585200" y="2962275"/>
          <p14:tracePt t="13865" x="8593138" y="2962275"/>
          <p14:tracePt t="13879" x="8610600" y="2962275"/>
          <p14:tracePt t="13893" x="8628063" y="2962275"/>
          <p14:tracePt t="13896" x="8637588" y="2962275"/>
          <p14:tracePt t="13905" x="8645525" y="2962275"/>
          <p14:tracePt t="13912" x="8655050" y="2962275"/>
          <p14:tracePt t="13922" x="8662988" y="2962275"/>
          <p14:tracePt t="13930" x="8672513" y="2962275"/>
          <p14:tracePt t="13936" x="8689975" y="2962275"/>
          <p14:tracePt t="13955" x="8697913" y="2962275"/>
          <p14:tracePt t="13979" x="8707438" y="2962275"/>
          <p14:tracePt t="14033" x="8715375" y="2962275"/>
          <p14:tracePt t="14049" x="8724900" y="2962275"/>
          <p14:tracePt t="14066" x="8732838" y="2962275"/>
          <p14:tracePt t="14073" x="8742363" y="2962275"/>
          <p14:tracePt t="14082" x="8767763" y="2962275"/>
          <p14:tracePt t="14090" x="8777288" y="2962275"/>
          <p14:tracePt t="14097" x="8794750" y="2962275"/>
          <p14:tracePt t="14106" x="8820150" y="2962275"/>
          <p14:tracePt t="14115" x="8855075" y="2962275"/>
          <p14:tracePt t="14120" x="8864600" y="2962275"/>
          <p14:tracePt t="14128" x="8916988" y="2962275"/>
          <p14:tracePt t="14137" x="8951913" y="2962275"/>
          <p14:tracePt t="14145" x="8959850" y="2962275"/>
          <p14:tracePt t="14154" x="9004300" y="2962275"/>
          <p14:tracePt t="14163" x="9012238" y="2962275"/>
          <p14:tracePt t="14168" x="9047163" y="2962275"/>
          <p14:tracePt t="14180" x="9056688" y="2962275"/>
          <p14:tracePt t="14187" x="9091613" y="2962275"/>
          <p14:tracePt t="14193" x="9099550" y="2962275"/>
          <p14:tracePt t="14202" x="9153525" y="2962275"/>
          <p14:tracePt t="14213" x="9188450" y="2962275"/>
          <p14:tracePt t="14216" x="9196388" y="2962275"/>
          <p14:tracePt t="14226" x="9231313" y="2962275"/>
          <p14:tracePt t="14235" x="9240838" y="2962275"/>
          <p14:tracePt t="14244" x="9266238" y="2962275"/>
          <p14:tracePt t="14250" x="9275763" y="2962275"/>
          <p14:tracePt t="14263" x="9293225" y="2962275"/>
          <p14:tracePt t="14265" x="9301163" y="2962275"/>
          <p14:tracePt t="14272" x="9310688" y="2962275"/>
          <p14:tracePt t="14282" x="9318625" y="2962275"/>
          <p14:tracePt t="14309" x="9336088" y="2962275"/>
          <p14:tracePt t="14313" x="9345613" y="2962275"/>
          <p14:tracePt t="14321" x="9353550" y="2962275"/>
          <p14:tracePt t="14330" x="9363075" y="2962275"/>
          <p14:tracePt t="14337" x="9371013" y="2962275"/>
          <p14:tracePt t="14346" x="9380538" y="2962275"/>
          <p14:tracePt t="14355" x="9388475" y="2962275"/>
          <p14:tracePt t="14360" x="9405938" y="2962275"/>
          <p14:tracePt t="14369" x="9432925" y="2962275"/>
          <p14:tracePt t="14379" x="9450388" y="2962275"/>
          <p14:tracePt t="14384" x="9458325" y="2962275"/>
          <p14:tracePt t="14392" x="9475788" y="2962275"/>
          <p14:tracePt t="14401" x="9485313" y="2970213"/>
          <p14:tracePt t="14408" x="9493250" y="2970213"/>
          <p14:tracePt t="14417" x="9510713" y="2970213"/>
          <p14:tracePt t="14427" x="9520238" y="2970213"/>
          <p14:tracePt t="14434" x="9528175" y="2970213"/>
          <p14:tracePt t="14445" x="9537700" y="2970213"/>
          <p14:tracePt t="14451" x="9545638" y="2970213"/>
          <p14:tracePt t="14458" x="9555163" y="2970213"/>
          <p14:tracePt t="14466" x="9563100" y="2970213"/>
          <p14:tracePt t="14477" x="9580563" y="2970213"/>
          <p14:tracePt t="14480" x="9590088" y="2970213"/>
          <p14:tracePt t="14762" x="9572625" y="2970213"/>
          <p14:tracePt t="14770" x="9563100" y="2970213"/>
          <p14:tracePt t="14779" x="9545638" y="2979738"/>
          <p14:tracePt t="14787" x="9537700" y="2979738"/>
          <p14:tracePt t="14792" x="9485313" y="2979738"/>
          <p14:tracePt t="14801" x="9450388" y="2987675"/>
          <p14:tracePt t="14813" x="9380538" y="3005138"/>
          <p14:tracePt t="14816" x="9328150" y="3005138"/>
          <p14:tracePt t="14827" x="9213850" y="3040063"/>
          <p14:tracePt t="14834" x="9144000" y="3040063"/>
          <p14:tracePt t="14841" x="8977313" y="3074988"/>
          <p14:tracePt t="14849" x="8759825" y="3109913"/>
          <p14:tracePt t="14859" x="8645525" y="3127375"/>
          <p14:tracePt t="14865" x="8410575" y="3171825"/>
          <p14:tracePt t="14873" x="8288338" y="3189288"/>
          <p14:tracePt t="14896" x="7807325" y="3267075"/>
          <p14:tracePt t="14899" x="7485063" y="3311525"/>
          <p14:tracePt t="14906" x="7065963" y="3389313"/>
          <p14:tracePt t="14913" x="6926263" y="3406775"/>
          <p14:tracePt t="14922" x="6654800" y="3468688"/>
          <p14:tracePt t="14930" x="6559550" y="3468688"/>
          <p14:tracePt t="14937" x="6350000" y="3511550"/>
          <p14:tracePt t="14947" x="6270625" y="3529013"/>
          <p14:tracePt t="14952" x="6105525" y="3546475"/>
          <p14:tracePt t="14960" x="6086475" y="3556000"/>
          <p14:tracePt t="14969" x="5973763" y="3556000"/>
          <p14:tracePt t="14979" x="5921375" y="3556000"/>
          <p14:tracePt t="14985" x="5903913" y="3556000"/>
          <p14:tracePt t="14996" x="5868988" y="3556000"/>
          <p14:tracePt t="15000" x="5842000" y="3556000"/>
          <p14:tracePt t="15009" x="5816600" y="3556000"/>
          <p14:tracePt t="15016" x="5807075" y="3556000"/>
          <p14:tracePt t="15024" x="5789613" y="3556000"/>
          <p14:tracePt t="15032" x="5764213" y="3556000"/>
          <p14:tracePt t="15043" x="5746750" y="3556000"/>
          <p14:tracePt t="15049" x="5719763" y="3538538"/>
          <p14:tracePt t="15059" x="5694363" y="3538538"/>
          <p14:tracePt t="15065" x="5641975" y="3538538"/>
          <p14:tracePt t="15072" x="5624513" y="3529013"/>
          <p14:tracePt t="15081" x="5554663" y="3529013"/>
          <p14:tracePt t="15090" x="5510213" y="3521075"/>
          <p14:tracePt t="15097" x="5440363" y="3503613"/>
          <p14:tracePt t="15105" x="5345113" y="3486150"/>
          <p14:tracePt t="15115" x="5310188" y="3486150"/>
          <p14:tracePt t="15120" x="5230813" y="3468688"/>
          <p14:tracePt t="15130" x="5195888" y="3459163"/>
          <p14:tracePt t="15140" x="5143500" y="3441700"/>
          <p14:tracePt t="15144" x="5118100" y="3441700"/>
          <p14:tracePt t="15152" x="5065713" y="3433763"/>
          <p14:tracePt t="15164" x="5013325" y="3433763"/>
          <p14:tracePt t="15168" x="5003800" y="3424238"/>
          <p14:tracePt t="15178" x="4968875" y="3424238"/>
          <p14:tracePt t="15187" x="4960938" y="3424238"/>
          <p14:tracePt t="15193" x="4926013" y="3406775"/>
          <p14:tracePt t="15200" x="4916488" y="3406775"/>
          <p14:tracePt t="15211" x="4881563" y="3406775"/>
          <p14:tracePt t="15217" x="4873625" y="3398838"/>
          <p14:tracePt t="15227" x="4838700" y="3398838"/>
          <p14:tracePt t="15234" x="4786313" y="3389313"/>
          <p14:tracePt t="15241" x="4768850" y="3389313"/>
          <p14:tracePt t="15248" x="4689475" y="3371850"/>
          <p14:tracePt t="15257" x="4654550" y="3371850"/>
          <p14:tracePt t="15265" x="4584700" y="3354388"/>
          <p14:tracePt t="15273" x="4549775" y="3354388"/>
          <p14:tracePt t="15281" x="4471988" y="3346450"/>
          <p14:tracePt t="15288" x="4375150" y="3311525"/>
          <p14:tracePt t="15296" x="4332288" y="3311525"/>
          <p14:tracePt t="15304" x="4270375" y="3311525"/>
          <p14:tracePt t="15314" x="4227513" y="3302000"/>
          <p14:tracePt t="15322" x="4157663" y="3284538"/>
          <p14:tracePt t="15330" x="4130675" y="3284538"/>
          <p14:tracePt t="15336" x="4078288" y="3267075"/>
          <p14:tracePt t="15344" x="4060825" y="3267075"/>
          <p14:tracePt t="15353" x="4017963" y="3267075"/>
          <p14:tracePt t="15362" x="4000500" y="3267075"/>
          <p14:tracePt t="15369" x="3990975" y="3267075"/>
          <p14:tracePt t="15379" x="3965575" y="3267075"/>
          <p14:tracePt t="15384" x="3956050" y="3267075"/>
          <p14:tracePt t="15393" x="3948113" y="3259138"/>
          <p14:tracePt t="15404" x="3938588" y="3259138"/>
          <p14:tracePt t="15408" x="3930650" y="3259138"/>
          <p14:tracePt t="15417" x="3921125" y="3259138"/>
          <p14:tracePt t="15426" x="3903663" y="3259138"/>
          <p14:tracePt t="15432" x="3886200" y="3249613"/>
          <p14:tracePt t="15444" x="3878263" y="3249613"/>
          <p14:tracePt t="15448" x="3851275" y="3249613"/>
          <p14:tracePt t="15458" x="3843338" y="3249613"/>
          <p14:tracePt t="15466" x="3833813" y="3241675"/>
          <p14:tracePt t="15474" x="3825875" y="3241675"/>
          <p14:tracePt t="15482" x="3816350" y="3241675"/>
          <p14:tracePt t="15493" x="3808413" y="3241675"/>
          <p14:tracePt t="15516" x="3798888" y="3241675"/>
          <p14:tracePt t="15617" x="3798888" y="3232150"/>
          <p14:tracePt t="15633" x="3808413" y="3232150"/>
          <p14:tracePt t="15644" x="3816350" y="3232150"/>
          <p14:tracePt t="15648" x="3825875" y="3232150"/>
          <p14:tracePt t="15657" x="3851275" y="3232150"/>
          <p14:tracePt t="15668" x="3903663" y="3232150"/>
          <p14:tracePt t="15675" x="3948113" y="3232150"/>
          <p14:tracePt t="15681" x="3990975" y="3232150"/>
          <p14:tracePt t="15692" x="4078288" y="3232150"/>
          <p14:tracePt t="15698" x="4113213" y="3232150"/>
          <p14:tracePt t="15705" x="4217988" y="3232150"/>
          <p14:tracePt t="15716" x="4279900" y="3232150"/>
          <p14:tracePt t="15721" x="4419600" y="3232150"/>
          <p14:tracePt t="15730" x="4437063" y="3232150"/>
          <p14:tracePt t="15739" x="4549775" y="3232150"/>
          <p14:tracePt t="15744" x="4619625" y="3232150"/>
          <p14:tracePt t="15753" x="4637088" y="3232150"/>
          <p14:tracePt t="15764" x="4681538" y="3232150"/>
          <p14:tracePt t="15769" x="4699000" y="3232150"/>
          <p14:tracePt t="15777" x="4724400" y="3232150"/>
          <p14:tracePt t="15788" x="4733925" y="3232150"/>
          <p14:tracePt t="15792" x="4741863" y="3224213"/>
          <p14:tracePt t="15815" x="4751388" y="3224213"/>
          <p14:tracePt t="15842" x="4759325" y="3224213"/>
          <p14:tracePt t="15858" x="4776788" y="3224213"/>
          <p14:tracePt t="15869" x="4786313" y="3224213"/>
          <p14:tracePt t="15872" x="4794250" y="3224213"/>
          <p14:tracePt t="15881" x="4803775" y="3224213"/>
          <p14:tracePt t="15895" x="4811713" y="3224213"/>
          <p14:tracePt t="15898" x="4821238" y="3214688"/>
          <p14:tracePt t="15904" x="4829175" y="3214688"/>
          <p14:tracePt t="15912" x="4846638" y="3214688"/>
          <p14:tracePt t="15920" x="4856163" y="3214688"/>
          <p14:tracePt t="15931" x="4873625" y="3197225"/>
          <p14:tracePt t="15937" x="4881563" y="3197225"/>
          <p14:tracePt t="15945" x="4933950" y="3197225"/>
          <p14:tracePt t="15952" x="4943475" y="3197225"/>
          <p14:tracePt t="15961" x="4960938" y="3189288"/>
          <p14:tracePt t="15970" x="4986338" y="3189288"/>
          <p14:tracePt t="15977" x="5021263" y="3179763"/>
          <p14:tracePt t="15985" x="5048250" y="3179763"/>
          <p14:tracePt t="15998" x="5056188" y="3179763"/>
          <p14:tracePt t="16000" x="5073650" y="3162300"/>
          <p14:tracePt t="16008" x="5091113" y="3162300"/>
          <p14:tracePt t="16016" x="5100638" y="3162300"/>
          <p14:tracePt t="16026" x="5108575" y="3162300"/>
          <p14:tracePt t="16033" x="5126038" y="3162300"/>
          <p14:tracePt t="16043" x="5135563" y="3162300"/>
          <p14:tracePt t="16049" x="5143500" y="3162300"/>
          <p14:tracePt t="16059" x="5170488" y="3162300"/>
          <p14:tracePt t="16064" x="5178425" y="3162300"/>
          <p14:tracePt t="16072" x="5195888" y="3162300"/>
          <p14:tracePt t="16081" x="5222875" y="3162300"/>
          <p14:tracePt t="16090" x="5248275" y="3162300"/>
          <p14:tracePt t="16098" x="5257800" y="3162300"/>
          <p14:tracePt t="16105" x="5275263" y="3162300"/>
          <p14:tracePt t="16115" x="5283200" y="3162300"/>
          <p14:tracePt t="16120" x="5292725" y="3162300"/>
          <p14:tracePt t="16130" x="5310188" y="3162300"/>
          <p14:tracePt t="16145" x="5318125" y="3162300"/>
          <p14:tracePt t="16209" x="5327650" y="3162300"/>
          <p14:tracePt t="16224" x="5335588" y="3162300"/>
          <p14:tracePt t="16273" x="5345113" y="3162300"/>
          <p14:tracePt t="16297" x="5353050" y="3162300"/>
          <p14:tracePt t="16320" x="5362575" y="3162300"/>
          <p14:tracePt t="16336" x="5362575" y="3154363"/>
          <p14:tracePt t="16345" x="5380038" y="3154363"/>
          <p14:tracePt t="16376" x="5387975" y="3154363"/>
          <p14:tracePt t="16433" x="5397500" y="3154363"/>
          <p14:tracePt t="16497" x="5405438" y="3154363"/>
          <p14:tracePt t="16520" x="5414963" y="3154363"/>
          <p14:tracePt t="16529" x="5422900" y="3154363"/>
          <p14:tracePt t="16536" x="5432425" y="3154363"/>
          <p14:tracePt t="16553" x="5440363" y="3154363"/>
          <p14:tracePt t="16561" x="5457825" y="3154363"/>
          <p14:tracePt t="16569" x="5475288" y="3154363"/>
          <p14:tracePt t="16577" x="5484813" y="3154363"/>
          <p14:tracePt t="16584" x="5492750" y="3154363"/>
          <p14:tracePt t="16593" x="5502275" y="3154363"/>
          <p14:tracePt t="16600" x="5519738" y="3154363"/>
          <p14:tracePt t="16608" x="5527675" y="3154363"/>
          <p14:tracePt t="16616" x="5537200" y="3154363"/>
          <p14:tracePt t="16626" x="5545138" y="3154363"/>
          <p14:tracePt t="16634" x="5554663" y="3154363"/>
          <p14:tracePt t="16641" x="5562600" y="3144838"/>
          <p14:tracePt t="16665" x="5572125" y="3144838"/>
          <p14:tracePt t="16777" x="5589588" y="3144838"/>
          <p14:tracePt t="16802" x="5597525" y="3144838"/>
          <p14:tracePt t="16809" x="5607050" y="3144838"/>
          <p14:tracePt t="16828" x="5614988" y="3144838"/>
          <p14:tracePt t="16832" x="5624513" y="3144838"/>
          <p14:tracePt t="16843" x="5632450" y="3144838"/>
          <p14:tracePt t="16852" x="5641975" y="3144838"/>
          <p14:tracePt t="16864" x="5659438" y="3144838"/>
          <p14:tracePt t="16872" x="5667375" y="3144838"/>
          <p14:tracePt t="16894" x="5684838" y="3144838"/>
          <p14:tracePt t="16899" x="5694363" y="3144838"/>
          <p14:tracePt t="16904" x="5702300" y="3144838"/>
          <p14:tracePt t="16912" x="5711825" y="3144838"/>
          <p14:tracePt t="16920" x="5719763" y="3144838"/>
          <p14:tracePt t="16928" x="5737225" y="3144838"/>
          <p14:tracePt t="16936" x="5746750" y="3144838"/>
          <p14:tracePt t="16945" x="5754688" y="3144838"/>
          <p14:tracePt t="16954" x="5764213" y="3136900"/>
          <p14:tracePt t="16969" x="5772150" y="3136900"/>
          <p14:tracePt t="16979" x="5781675" y="3136900"/>
          <p14:tracePt t="16996" x="5789613" y="3136900"/>
          <p14:tracePt t="17000" x="5807075" y="3136900"/>
          <p14:tracePt t="17009" x="5816600" y="3136900"/>
          <p14:tracePt t="17018" x="5824538" y="3136900"/>
          <p14:tracePt t="17024" x="5834063" y="3127375"/>
          <p14:tracePt t="17032" x="5842000" y="3127375"/>
          <p14:tracePt t="17042" x="5876925" y="3127375"/>
          <p14:tracePt t="17049" x="5903913" y="3127375"/>
          <p14:tracePt t="17058" x="5938838" y="3127375"/>
          <p14:tracePt t="17068" x="5956300" y="3127375"/>
          <p14:tracePt t="17073" x="6008688" y="3127375"/>
          <p14:tracePt t="17080" x="6061075" y="3127375"/>
          <p14:tracePt t="17090" x="6086475" y="3127375"/>
          <p14:tracePt t="17097" x="6140450" y="3127375"/>
          <p14:tracePt t="17105" x="6157913" y="3127375"/>
          <p14:tracePt t="17112" x="6218238" y="3127375"/>
          <p14:tracePt t="17120" x="6235700" y="3127375"/>
          <p14:tracePt t="17129" x="6270625" y="3127375"/>
          <p14:tracePt t="17136" x="6323013" y="3127375"/>
          <p14:tracePt t="17144" x="6340475" y="3127375"/>
          <p14:tracePt t="17152" x="6384925" y="3144838"/>
          <p14:tracePt t="17160" x="6392863" y="3144838"/>
          <p14:tracePt t="17169" x="6410325" y="3144838"/>
          <p14:tracePt t="17177" x="6437313" y="3154363"/>
          <p14:tracePt t="17185" x="6462713" y="3154363"/>
          <p14:tracePt t="17193" x="6472238" y="3162300"/>
          <p14:tracePt t="17202" x="6480175" y="3162300"/>
          <p14:tracePt t="17211" x="6497638" y="3162300"/>
          <p14:tracePt t="17217" x="6515100" y="3162300"/>
          <p14:tracePt t="17229" x="6524625" y="3162300"/>
          <p14:tracePt t="17233" x="6532563" y="3171825"/>
          <p14:tracePt t="17244" x="6542088" y="3171825"/>
          <p14:tracePt t="17249" x="6550025" y="3171825"/>
          <p14:tracePt t="17258" x="6559550" y="3171825"/>
          <p14:tracePt t="17265" x="6567488" y="3171825"/>
          <p14:tracePt t="17275" x="6584950" y="3171825"/>
          <p14:tracePt t="17280" x="6594475" y="3171825"/>
          <p14:tracePt t="17288" x="6602413" y="3179763"/>
          <p14:tracePt t="17296" x="6611938" y="3179763"/>
          <p14:tracePt t="17305" x="6619875" y="3179763"/>
          <p14:tracePt t="17313" x="6629400" y="3179763"/>
          <p14:tracePt t="17320" x="6637338" y="3179763"/>
          <p14:tracePt t="17328" x="6646863" y="3179763"/>
          <p14:tracePt t="17337" x="6664325" y="3197225"/>
          <p14:tracePt t="17344" x="6672263" y="3197225"/>
          <p14:tracePt t="17353" x="6689725" y="3197225"/>
          <p14:tracePt t="17362" x="6699250" y="3197225"/>
          <p14:tracePt t="17369" x="6707188" y="3197225"/>
          <p14:tracePt t="17377" x="6734175" y="3197225"/>
          <p14:tracePt t="17385" x="6751638" y="3197225"/>
          <p14:tracePt t="17392" x="6777038" y="3197225"/>
          <p14:tracePt t="17400" x="6786563" y="3197225"/>
          <p14:tracePt t="17408" x="6821488" y="3197225"/>
          <p14:tracePt t="17417" x="6829425" y="3197225"/>
          <p14:tracePt t="17429" x="6864350" y="3197225"/>
          <p14:tracePt t="17433" x="6873875" y="3197225"/>
          <p14:tracePt t="17441" x="6899275" y="3197225"/>
          <p14:tracePt t="17449" x="6908800" y="3197225"/>
          <p14:tracePt t="17457" x="6926263" y="3197225"/>
          <p14:tracePt t="17465" x="6951663" y="3197225"/>
          <p14:tracePt t="17473" x="6969125" y="3197225"/>
          <p14:tracePt t="17481" x="6978650" y="3197225"/>
          <p14:tracePt t="17489" x="6986588" y="3197225"/>
          <p14:tracePt t="17497" x="7004050" y="3197225"/>
          <p14:tracePt t="17504" x="7013575" y="3197225"/>
          <p14:tracePt t="17512" x="7021513" y="3197225"/>
          <p14:tracePt t="17520" x="7038975" y="3197225"/>
          <p14:tracePt t="17529" x="7048500" y="3197225"/>
          <p14:tracePt t="17537" x="7065963" y="3197225"/>
          <p14:tracePt t="17544" x="7073900" y="3197225"/>
          <p14:tracePt t="17561" x="7083425" y="3197225"/>
          <p14:tracePt t="17569" x="7091363" y="3197225"/>
          <p14:tracePt t="17576" x="7100888" y="3197225"/>
          <p14:tracePt t="17584" x="7108825" y="3197225"/>
          <p14:tracePt t="17592" x="7135813" y="3197225"/>
          <p14:tracePt t="17600" x="7143750" y="3197225"/>
          <p14:tracePt t="17608" x="7178675" y="3197225"/>
          <p14:tracePt t="17616" x="7196138" y="3197225"/>
          <p14:tracePt t="17625" x="7231063" y="3197225"/>
          <p14:tracePt t="17632" x="7248525" y="3197225"/>
          <p14:tracePt t="17641" x="7292975" y="3197225"/>
          <p14:tracePt t="17648" x="7327900" y="3197225"/>
          <p14:tracePt t="17656" x="7362825" y="3197225"/>
          <p14:tracePt t="17665" x="7405688" y="3197225"/>
          <p14:tracePt t="17672" x="7415213" y="3197225"/>
          <p14:tracePt t="17681" x="7450138" y="3197225"/>
          <p14:tracePt t="17689" x="7467600" y="3197225"/>
          <p14:tracePt t="17697" x="7493000" y="3197225"/>
          <p14:tracePt t="17704" x="7510463" y="3197225"/>
          <p14:tracePt t="17712" x="7519988" y="3197225"/>
          <p14:tracePt t="17720" x="7537450" y="3197225"/>
          <p14:tracePt t="17729" x="7545388" y="3197225"/>
          <p14:tracePt t="17856" x="7545388" y="3206750"/>
          <p14:tracePt t="17865" x="7554913" y="3206750"/>
          <p14:tracePt t="17880" x="7562850" y="3206750"/>
          <p14:tracePt t="17891" x="7572375" y="3206750"/>
          <p14:tracePt t="17905" x="7580313" y="3206750"/>
          <p14:tracePt t="17913" x="7589838" y="3206750"/>
          <p14:tracePt t="17920" x="7607300" y="3206750"/>
          <p14:tracePt t="17929" x="7624763" y="3214688"/>
          <p14:tracePt t="17937" x="7632700" y="3214688"/>
          <p14:tracePt t="17944" x="7642225" y="3214688"/>
          <p14:tracePt t="17953" x="7659688" y="3214688"/>
          <p14:tracePt t="17960" x="7677150" y="3214688"/>
          <p14:tracePt t="17968" x="7694613" y="3214688"/>
          <p14:tracePt t="17976" x="7712075" y="3214688"/>
          <p14:tracePt t="17985" x="7720013" y="3214688"/>
          <p14:tracePt t="17993" x="7729538" y="3214688"/>
          <p14:tracePt t="18000" x="7737475" y="3214688"/>
          <p14:tracePt t="18008" x="7747000" y="3214688"/>
          <p14:tracePt t="18017" x="7754938" y="3214688"/>
          <p14:tracePt t="18025" x="7764463" y="3214688"/>
          <p14:tracePt t="18081" x="7781925" y="3214688"/>
          <p14:tracePt t="18113" x="7789863" y="3214688"/>
          <p14:tracePt t="18129" x="7799388" y="3214688"/>
          <p14:tracePt t="18137" x="7807325" y="3214688"/>
          <p14:tracePt t="18145" x="7816850" y="3214688"/>
          <p14:tracePt t="18156" x="7824788" y="3214688"/>
          <p14:tracePt t="18161" x="7851775" y="3214688"/>
          <p14:tracePt t="18168" x="7859713" y="3214688"/>
          <p14:tracePt t="18176" x="7894638" y="3214688"/>
          <p14:tracePt t="18185" x="7912100" y="3214688"/>
          <p14:tracePt t="18192" x="7964488" y="3214688"/>
          <p14:tracePt t="18200" x="7991475" y="3214688"/>
          <p14:tracePt t="18208" x="8061325" y="3214688"/>
          <p14:tracePt t="18217" x="8131175" y="3214688"/>
          <p14:tracePt t="18225" x="8156575" y="3214688"/>
          <p14:tracePt t="18232" x="8243888" y="3214688"/>
          <p14:tracePt t="18241" x="8261350" y="3214688"/>
          <p14:tracePt t="18248" x="8331200" y="3214688"/>
          <p14:tracePt t="18256" x="8366125" y="3214688"/>
          <p14:tracePt t="18264" x="8418513" y="3214688"/>
          <p14:tracePt t="18272" x="8445500" y="3214688"/>
          <p14:tracePt t="18281" x="8480425" y="3214688"/>
          <p14:tracePt t="18288" x="8523288" y="3197225"/>
          <p14:tracePt t="18296" x="8532813" y="3197225"/>
          <p14:tracePt t="18304" x="8540750" y="3197225"/>
          <p14:tracePt t="18313" x="8550275" y="3197225"/>
          <p14:tracePt t="18320" x="8558213" y="3197225"/>
          <p14:tracePt t="18337" x="8575675" y="3197225"/>
          <p14:tracePt t="18360" x="8585200" y="3197225"/>
          <p14:tracePt t="18369" x="8593138" y="3197225"/>
          <p14:tracePt t="18384" x="8602663" y="3197225"/>
          <p14:tracePt t="18400" x="8610600" y="3197225"/>
          <p14:tracePt t="18416" x="8620125" y="3197225"/>
          <p14:tracePt t="18424" x="8628063" y="3197225"/>
          <p14:tracePt t="18441" x="8645525" y="3197225"/>
          <p14:tracePt t="18448" x="8655050" y="3197225"/>
          <p14:tracePt t="18456" x="8662988" y="3197225"/>
          <p14:tracePt t="18464" x="8672513" y="3197225"/>
          <p14:tracePt t="18472" x="8680450" y="3197225"/>
          <p14:tracePt t="18481" x="8689975" y="3197225"/>
          <p14:tracePt t="18488" x="8697913" y="3197225"/>
          <p14:tracePt t="18498" x="8707438" y="3197225"/>
          <p14:tracePt t="18505" x="8724900" y="3197225"/>
          <p14:tracePt t="18512" x="8732838" y="3197225"/>
          <p14:tracePt t="18520" x="8742363" y="3197225"/>
          <p14:tracePt t="18530" x="8750300" y="3189288"/>
          <p14:tracePt t="18537" x="8759825" y="3189288"/>
          <p14:tracePt t="18545" x="8767763" y="3189288"/>
          <p14:tracePt t="18553" x="8777288" y="3189288"/>
          <p14:tracePt t="18569" x="8794750" y="3189288"/>
          <p14:tracePt t="18585" x="8802688" y="3189288"/>
          <p14:tracePt t="18608" x="8812213" y="3189288"/>
          <p14:tracePt t="18785" x="8802688" y="3189288"/>
          <p14:tracePt t="18801" x="8785225" y="3189288"/>
          <p14:tracePt t="18808" x="8777288" y="3189288"/>
          <p14:tracePt t="18817" x="8767763" y="3189288"/>
          <p14:tracePt t="18824" x="8759825" y="3189288"/>
          <p14:tracePt t="18833" x="8750300" y="3189288"/>
          <p14:tracePt t="18842" x="8742363" y="3189288"/>
          <p14:tracePt t="18849" x="8715375" y="3189288"/>
          <p14:tracePt t="18857" x="8697913" y="3189288"/>
          <p14:tracePt t="18865" x="8689975" y="3189288"/>
          <p14:tracePt t="18873" x="8662988" y="3189288"/>
          <p14:tracePt t="18880" x="8655050" y="3189288"/>
          <p14:tracePt t="18893" x="8637588" y="3189288"/>
          <p14:tracePt t="18896" x="8620125" y="3189288"/>
          <p14:tracePt t="18904" x="8593138" y="3189288"/>
          <p14:tracePt t="18912" x="8567738" y="3206750"/>
          <p14:tracePt t="18920" x="8515350" y="3206750"/>
          <p14:tracePt t="18928" x="8462963" y="3214688"/>
          <p14:tracePt t="18936" x="8435975" y="3214688"/>
          <p14:tracePt t="18945" x="8383588" y="3232150"/>
          <p14:tracePt t="18952" x="8348663" y="3232150"/>
          <p14:tracePt t="18960" x="8278813" y="3241675"/>
          <p14:tracePt t="18968" x="8235950" y="3259138"/>
          <p14:tracePt t="18976" x="8166100" y="3267075"/>
          <p14:tracePt t="18984" x="8051800" y="3267075"/>
          <p14:tracePt t="18992" x="7991475" y="3284538"/>
          <p14:tracePt t="19000" x="7877175" y="3302000"/>
          <p14:tracePt t="19010" x="7816850" y="3319463"/>
          <p14:tracePt t="19016" x="7677150" y="3336925"/>
          <p14:tracePt t="19025" x="7624763" y="3346450"/>
          <p14:tracePt t="19032" x="7485063" y="3363913"/>
          <p14:tracePt t="19041" x="7405688" y="3381375"/>
          <p14:tracePt t="19048" x="7240588" y="3398838"/>
          <p14:tracePt t="19057" x="7091363" y="3433763"/>
          <p14:tracePt t="19064" x="7038975" y="3433763"/>
          <p14:tracePt t="19073" x="6881813" y="3433763"/>
          <p14:tracePt t="19080" x="6829425" y="3433763"/>
          <p14:tracePt t="19088" x="6664325" y="3433763"/>
          <p14:tracePt t="19110" x="6427788" y="3433763"/>
          <p14:tracePt t="19113" x="6262688" y="3433763"/>
          <p14:tracePt t="19120" x="6192838" y="3433763"/>
          <p14:tracePt t="19129" x="6026150" y="3433763"/>
          <p14:tracePt t="19136" x="5956300" y="3433763"/>
          <p14:tracePt t="19144" x="5799138" y="3433763"/>
          <p14:tracePt t="19153" x="5719763" y="3433763"/>
          <p14:tracePt t="19160" x="5562600" y="3433763"/>
          <p14:tracePt t="19169" x="5510213" y="3433763"/>
          <p14:tracePt t="19176" x="5397500" y="3433763"/>
          <p14:tracePt t="19185" x="5283200" y="3433763"/>
          <p14:tracePt t="19192" x="5248275" y="3433763"/>
          <p14:tracePt t="19200" x="5178425" y="3433763"/>
          <p14:tracePt t="19208" x="5153025" y="3433763"/>
          <p14:tracePt t="19217" x="5118100" y="3433763"/>
          <p14:tracePt t="19225" x="5091113" y="3433763"/>
          <p14:tracePt t="19233" x="5073650" y="3433763"/>
          <p14:tracePt t="19241" x="5048250" y="3433763"/>
          <p14:tracePt t="19249" x="5038725" y="3433763"/>
          <p14:tracePt t="19257" x="5030788" y="3433763"/>
          <p14:tracePt t="19264" x="5021263" y="3433763"/>
          <p14:tracePt t="19272" x="5013325" y="3433763"/>
          <p14:tracePt t="19280" x="5003800" y="3433763"/>
          <p14:tracePt t="19289" x="4986338" y="3433763"/>
          <p14:tracePt t="19297" x="4968875" y="3433763"/>
          <p14:tracePt t="19304" x="4933950" y="3433763"/>
          <p14:tracePt t="19312" x="4881563" y="3451225"/>
          <p14:tracePt t="19320" x="4856163" y="3451225"/>
          <p14:tracePt t="19328" x="4821238" y="3459163"/>
          <p14:tracePt t="19336" x="4776788" y="3459163"/>
          <p14:tracePt t="19344" x="4741863" y="3476625"/>
          <p14:tracePt t="19352" x="4706938" y="3476625"/>
          <p14:tracePt t="19360" x="4664075" y="3486150"/>
          <p14:tracePt t="19369" x="4611688" y="3503613"/>
          <p14:tracePt t="19376" x="4602163" y="3503613"/>
          <p14:tracePt t="19384" x="4567238" y="3511550"/>
          <p14:tracePt t="19392" x="4559300" y="3511550"/>
          <p14:tracePt t="19401" x="4524375" y="3511550"/>
          <p14:tracePt t="19409" x="4524375" y="3521075"/>
          <p14:tracePt t="19417" x="4506913" y="3529013"/>
          <p14:tracePt t="19425" x="4479925" y="3529013"/>
          <p14:tracePt t="19433" x="4471988" y="3529013"/>
          <p14:tracePt t="19440" x="4462463" y="3529013"/>
          <p14:tracePt t="19449" x="4454525" y="3529013"/>
          <p14:tracePt t="19457" x="4445000" y="3529013"/>
          <p14:tracePt t="19465" x="4427538" y="3529013"/>
          <p14:tracePt t="19473" x="4427538" y="3538538"/>
          <p14:tracePt t="19480" x="4419600" y="3538538"/>
          <p14:tracePt t="19488" x="4402138" y="3538538"/>
          <p14:tracePt t="19496" x="4375150" y="3538538"/>
          <p14:tracePt t="19504" x="4367213" y="3538538"/>
          <p14:tracePt t="19512" x="4332288" y="3556000"/>
          <p14:tracePt t="19521" x="4322763" y="3556000"/>
          <p14:tracePt t="19528" x="4287838" y="3556000"/>
          <p14:tracePt t="19539" x="4279900" y="3556000"/>
          <p14:tracePt t="19544" x="4244975" y="3556000"/>
          <p14:tracePt t="19552" x="4210050" y="3556000"/>
          <p14:tracePt t="19561" x="4200525" y="3556000"/>
          <p14:tracePt t="19568" x="4165600" y="3556000"/>
          <p14:tracePt t="19576" x="4157663" y="3556000"/>
          <p14:tracePt t="19585" x="4122738" y="3556000"/>
          <p14:tracePt t="19592" x="4113213" y="3556000"/>
          <p14:tracePt t="19600" x="4070350" y="3556000"/>
          <p14:tracePt t="19608" x="4052888" y="3556000"/>
          <p14:tracePt t="19617" x="4025900" y="3556000"/>
          <p14:tracePt t="19625" x="3973513" y="3556000"/>
          <p14:tracePt t="19633" x="3948113" y="3556000"/>
          <p14:tracePt t="19642" x="3895725" y="3556000"/>
          <p14:tracePt t="19649" x="3886200" y="3556000"/>
          <p14:tracePt t="19657" x="3851275" y="3556000"/>
          <p14:tracePt t="19665" x="3833813" y="3556000"/>
          <p14:tracePt t="19673" x="3790950" y="3556000"/>
          <p14:tracePt t="19680" x="3773488" y="3556000"/>
          <p14:tracePt t="19688" x="3746500" y="3556000"/>
          <p14:tracePt t="19696" x="3729038" y="3556000"/>
          <p14:tracePt t="19704" x="3711575" y="3556000"/>
          <p14:tracePt t="19713" x="3703638" y="3556000"/>
          <p14:tracePt t="19721" x="3694113" y="3556000"/>
          <p14:tracePt t="19729" x="3686175" y="3556000"/>
          <p14:tracePt t="19745" x="3676650" y="3556000"/>
          <p14:tracePt t="19760" x="3668713" y="3556000"/>
          <p14:tracePt t="19792" x="3659188" y="3556000"/>
          <p14:tracePt t="19833" x="3651250" y="3556000"/>
          <p14:tracePt t="19856" x="3633788" y="3556000"/>
          <p14:tracePt t="19873" x="3624263" y="3556000"/>
          <p14:tracePt t="19880" x="3616325" y="3556000"/>
          <p14:tracePt t="19897" x="3606800" y="3556000"/>
          <p14:tracePt t="19913" x="3598863" y="3556000"/>
          <p14:tracePt t="19969" x="3589338" y="3556000"/>
          <p14:tracePt t="20000" x="3581400" y="3556000"/>
          <p14:tracePt t="20017" x="3563938" y="3538538"/>
          <p14:tracePt t="20065" x="3554413" y="3529013"/>
          <p14:tracePt t="20160" x="3554413" y="3521075"/>
          <p14:tracePt t="20585" x="3571875" y="3521075"/>
          <p14:tracePt t="20600" x="3581400" y="3521075"/>
          <p14:tracePt t="20608" x="3589338" y="3521075"/>
          <p14:tracePt t="20617" x="3598863" y="3521075"/>
          <p14:tracePt t="20633" x="3606800" y="3521075"/>
          <p14:tracePt t="20640" x="3616325" y="3521075"/>
          <p14:tracePt t="20648" x="3624263" y="3511550"/>
          <p14:tracePt t="20657" x="3641725" y="3511550"/>
          <p14:tracePt t="20673" x="3651250" y="3511550"/>
          <p14:tracePt t="20680" x="3659188" y="3511550"/>
          <p14:tracePt t="20688" x="3668713" y="3511550"/>
          <p14:tracePt t="20697" x="3676650" y="3511550"/>
          <p14:tracePt t="20704" x="3703638" y="3511550"/>
          <p14:tracePt t="20713" x="3703638" y="3503613"/>
          <p14:tracePt t="20722" x="3711575" y="3503613"/>
          <p14:tracePt t="20728" x="3721100" y="3503613"/>
          <p14:tracePt t="20737" x="3738563" y="3503613"/>
          <p14:tracePt t="20745" x="3746500" y="3503613"/>
          <p14:tracePt t="20753" x="3773488" y="3503613"/>
          <p14:tracePt t="20760" x="3773488" y="3494088"/>
          <p14:tracePt t="20769" x="3808413" y="3494088"/>
          <p14:tracePt t="20776" x="3816350" y="3486150"/>
          <p14:tracePt t="20785" x="3825875" y="3486150"/>
          <p14:tracePt t="20792" x="3860800" y="3486150"/>
          <p14:tracePt t="20801" x="3868738" y="3486150"/>
          <p14:tracePt t="20808" x="3886200" y="3486150"/>
          <p14:tracePt t="20817" x="3895725" y="3468688"/>
          <p14:tracePt t="20825" x="3921125" y="3468688"/>
          <p14:tracePt t="20833" x="3938588" y="3468688"/>
          <p14:tracePt t="20841" x="3956050" y="3468688"/>
          <p14:tracePt t="20848" x="3965575" y="3468688"/>
          <p14:tracePt t="20857" x="3973513" y="3468688"/>
          <p14:tracePt t="20865" x="3983038" y="3468688"/>
          <p14:tracePt t="20877" x="3990975" y="3468688"/>
          <p14:tracePt t="20880" x="4008438" y="3468688"/>
          <p14:tracePt t="20888" x="4025900" y="3468688"/>
          <p14:tracePt t="20896" x="4035425" y="3468688"/>
          <p14:tracePt t="20905" x="4052888" y="3468688"/>
          <p14:tracePt t="20913" x="4060825" y="3468688"/>
          <p14:tracePt t="20920" x="4087813" y="3468688"/>
          <p14:tracePt t="20930" x="4095750" y="3468688"/>
          <p14:tracePt t="20937" x="4105275" y="3468688"/>
          <p14:tracePt t="20945" x="4113213" y="3468688"/>
          <p14:tracePt t="20953" x="4122738" y="3468688"/>
          <p14:tracePt t="20960" x="4148138" y="3468688"/>
          <p14:tracePt t="20969" x="4157663" y="3468688"/>
          <p14:tracePt t="20977" x="4175125" y="3468688"/>
          <p14:tracePt t="20985" x="4183063" y="3468688"/>
          <p14:tracePt t="20994" x="4210050" y="3468688"/>
          <p14:tracePt t="21001" x="4217988" y="3468688"/>
          <p14:tracePt t="21008" x="4227513" y="3468688"/>
          <p14:tracePt t="21017" x="4235450" y="3468688"/>
          <p14:tracePt t="21024" x="4244975" y="3468688"/>
          <p14:tracePt t="21032" x="4262438" y="3468688"/>
          <p14:tracePt t="21041" x="4270375" y="3468688"/>
          <p14:tracePt t="21048" x="4279900" y="3468688"/>
          <p14:tracePt t="21056" x="4287838" y="3468688"/>
          <p14:tracePt t="21073" x="4297363" y="3468688"/>
          <p14:tracePt t="21089" x="4305300" y="3468688"/>
          <p14:tracePt t="21113" x="4314825" y="3468688"/>
          <p14:tracePt t="21929" x="4322763" y="3468688"/>
          <p14:tracePt t="21953" x="4349750" y="3468688"/>
          <p14:tracePt t="21960" x="4357688" y="3468688"/>
          <p14:tracePt t="21968" x="4367213" y="3468688"/>
          <p14:tracePt t="21976" x="4402138" y="3468688"/>
          <p14:tracePt t="21984" x="4454525" y="3468688"/>
          <p14:tracePt t="21992" x="4479925" y="3468688"/>
          <p14:tracePt t="22000" x="4549775" y="3468688"/>
          <p14:tracePt t="22009" x="4567238" y="3468688"/>
          <p14:tracePt t="22016" x="4654550" y="3468688"/>
          <p14:tracePt t="22025" x="4681538" y="3468688"/>
          <p14:tracePt t="22032" x="4751388" y="3468688"/>
          <p14:tracePt t="22041" x="4768850" y="3468688"/>
          <p14:tracePt t="22048" x="4821238" y="3468688"/>
          <p14:tracePt t="22057" x="4873625" y="3468688"/>
          <p14:tracePt t="22064" x="4899025" y="3468688"/>
          <p14:tracePt t="22073" x="4916488" y="3468688"/>
          <p14:tracePt t="22080" x="4933950" y="3468688"/>
          <p14:tracePt t="22089" x="4951413" y="3468688"/>
          <p14:tracePt t="22096" x="4960938" y="3468688"/>
          <p14:tracePt t="22104" x="4968875" y="3468688"/>
          <p14:tracePt t="22112" x="4995863" y="3468688"/>
          <p14:tracePt t="22120" x="5003800" y="3468688"/>
          <p14:tracePt t="22129" x="5013325" y="3468688"/>
          <p14:tracePt t="22136" x="5030788" y="3468688"/>
          <p14:tracePt t="22145" x="5038725" y="3468688"/>
          <p14:tracePt t="22152" x="5056188" y="3468688"/>
          <p14:tracePt t="22160" x="5065713" y="3468688"/>
          <p14:tracePt t="22168" x="5073650" y="3468688"/>
          <p14:tracePt t="22176" x="5083175" y="3468688"/>
          <p14:tracePt t="22184" x="5100638" y="3468688"/>
          <p14:tracePt t="22192" x="5118100" y="3468688"/>
          <p14:tracePt t="22209" x="5126038" y="3468688"/>
          <p14:tracePt t="22226" x="5135563" y="3468688"/>
          <p14:tracePt t="22232" x="5143500" y="3468688"/>
          <p14:tracePt t="22241" x="5153025" y="3468688"/>
          <p14:tracePt t="22249" x="5160963" y="3468688"/>
          <p14:tracePt t="22257" x="5187950" y="3468688"/>
          <p14:tracePt t="22264" x="5195888" y="3468688"/>
          <p14:tracePt t="22272" x="5213350" y="3468688"/>
          <p14:tracePt t="22282" x="5222875" y="3468688"/>
          <p14:tracePt t="22288" x="5257800" y="3468688"/>
          <p14:tracePt t="22297" x="5265738" y="3468688"/>
          <p14:tracePt t="22304" x="5300663" y="3468688"/>
          <p14:tracePt t="22312" x="5335588" y="3468688"/>
          <p14:tracePt t="22320" x="5362575" y="3468688"/>
          <p14:tracePt t="22329" x="5387975" y="3468688"/>
          <p14:tracePt t="22336" x="5405438" y="3468688"/>
          <p14:tracePt t="22344" x="5432425" y="3468688"/>
          <p14:tracePt t="22352" x="5440363" y="3468688"/>
          <p14:tracePt t="22360" x="5457825" y="3468688"/>
          <p14:tracePt t="22369" x="5502275" y="3468688"/>
          <p14:tracePt t="22376" x="5510213" y="3468688"/>
          <p14:tracePt t="22385" x="5527675" y="3468688"/>
          <p14:tracePt t="22392" x="5537200" y="3468688"/>
          <p14:tracePt t="22400" x="5562600" y="3468688"/>
          <p14:tracePt t="22409" x="5572125" y="3468688"/>
          <p14:tracePt t="22416" x="5589588" y="3468688"/>
          <p14:tracePt t="22425" x="5597525" y="3468688"/>
          <p14:tracePt t="22433" x="5607050" y="3468688"/>
          <p14:tracePt t="22441" x="5632450" y="3468688"/>
          <p14:tracePt t="22449" x="5641975" y="3468688"/>
          <p14:tracePt t="22456" x="5649913" y="3468688"/>
          <p14:tracePt t="22465" x="5659438" y="3468688"/>
          <p14:tracePt t="22472" x="5684838" y="3468688"/>
          <p14:tracePt t="22480" x="5694363" y="3468688"/>
          <p14:tracePt t="22489" x="5729288" y="3468688"/>
          <p14:tracePt t="22496" x="5746750" y="3468688"/>
          <p14:tracePt t="22504" x="5772150" y="3476625"/>
          <p14:tracePt t="22512" x="5807075" y="3476625"/>
          <p14:tracePt t="22520" x="5834063" y="3476625"/>
          <p14:tracePt t="22529" x="5868988" y="3486150"/>
          <p14:tracePt t="22536" x="5876925" y="3486150"/>
          <p14:tracePt t="22544" x="5911850" y="3486150"/>
          <p14:tracePt t="22552" x="5921375" y="3486150"/>
          <p14:tracePt t="22560" x="5946775" y="3486150"/>
          <p14:tracePt t="22568" x="5956300" y="3486150"/>
          <p14:tracePt t="22576" x="5964238" y="3486150"/>
          <p14:tracePt t="22592" x="5973763" y="3486150"/>
          <p14:tracePt t="22601" x="5981700" y="3486150"/>
          <p14:tracePt t="22609" x="6008688" y="3486150"/>
          <p14:tracePt t="22616" x="6016625" y="3486150"/>
          <p14:tracePt t="22625" x="6034088" y="3486150"/>
          <p14:tracePt t="22632" x="6043613" y="3486150"/>
          <p14:tracePt t="22643" x="6078538" y="3486150"/>
          <p14:tracePt t="22648" x="6105525" y="3486150"/>
          <p14:tracePt t="22657" x="6140450" y="3486150"/>
          <p14:tracePt t="22666" x="6165850" y="3486150"/>
          <p14:tracePt t="22673" x="6183313" y="3486150"/>
          <p14:tracePt t="22680" x="6218238" y="3486150"/>
          <p14:tracePt t="22688" x="6235700" y="3486150"/>
          <p14:tracePt t="22696" x="6253163" y="3486150"/>
          <p14:tracePt t="22705" x="6262688" y="3486150"/>
          <p14:tracePt t="22712" x="6297613" y="3486150"/>
          <p14:tracePt t="22720" x="6323013" y="3486150"/>
          <p14:tracePt t="22729" x="6332538" y="3486150"/>
          <p14:tracePt t="22737" x="6340475" y="3486150"/>
          <p14:tracePt t="22744" x="6350000" y="3486150"/>
          <p14:tracePt t="22752" x="6357938" y="3494088"/>
          <p14:tracePt t="22760" x="6367463" y="3494088"/>
          <p14:tracePt t="22768" x="6375400" y="3494088"/>
          <p14:tracePt t="22777" x="6392863" y="3494088"/>
          <p14:tracePt t="22792" x="6402388" y="3494088"/>
          <p14:tracePt t="22801" x="6410325" y="3494088"/>
          <p14:tracePt t="22808" x="6410325" y="3511550"/>
          <p14:tracePt t="22825" x="6419850" y="3511550"/>
          <p14:tracePt t="22921" x="6427788" y="3511550"/>
          <p14:tracePt t="22936" x="6437313" y="3511550"/>
          <p14:tracePt t="22944" x="6445250" y="3511550"/>
          <p14:tracePt t="22953" x="6462713" y="3511550"/>
          <p14:tracePt t="22960" x="6472238" y="3511550"/>
          <p14:tracePt t="22969" x="6480175" y="3511550"/>
          <p14:tracePt t="22976" x="6489700" y="3511550"/>
          <p14:tracePt t="22984" x="6507163" y="3511550"/>
          <p14:tracePt t="22992" x="6515100" y="3511550"/>
          <p14:tracePt t="23002" x="6550025" y="3511550"/>
          <p14:tracePt t="23008" x="6577013" y="3511550"/>
          <p14:tracePt t="23016" x="6594475" y="3511550"/>
          <p14:tracePt t="23026" x="6619875" y="3511550"/>
          <p14:tracePt t="23032" x="6646863" y="3511550"/>
          <p14:tracePt t="23041" x="6664325" y="3511550"/>
          <p14:tracePt t="23048" x="6672263" y="3511550"/>
          <p14:tracePt t="23057" x="6699250" y="3511550"/>
          <p14:tracePt t="23064" x="6707188" y="3511550"/>
          <p14:tracePt t="23072" x="6716713" y="3511550"/>
          <p14:tracePt t="23080" x="6724650" y="3511550"/>
          <p14:tracePt t="23089" x="6734175" y="3511550"/>
          <p14:tracePt t="23097" x="6742113" y="3511550"/>
          <p14:tracePt t="23104" x="6751638" y="3511550"/>
          <p14:tracePt t="23112" x="6769100" y="3511550"/>
          <p14:tracePt t="23120" x="6777038" y="3511550"/>
          <p14:tracePt t="23128" x="6786563" y="3511550"/>
          <p14:tracePt t="23136" x="6804025" y="3511550"/>
          <p14:tracePt t="23144" x="6811963" y="3511550"/>
          <p14:tracePt t="23152" x="6838950" y="3511550"/>
          <p14:tracePt t="23160" x="6846888" y="3511550"/>
          <p14:tracePt t="23169" x="6856413" y="3511550"/>
          <p14:tracePt t="23176" x="6864350" y="3511550"/>
          <p14:tracePt t="23185" x="6873875" y="3511550"/>
          <p14:tracePt t="23192" x="6891338" y="3511550"/>
          <p14:tracePt t="23232" x="6899275" y="3511550"/>
          <p14:tracePt t="23248" x="6908800" y="3511550"/>
          <p14:tracePt t="23264" x="6916738" y="3511550"/>
          <p14:tracePt t="23273" x="6926263" y="3511550"/>
          <p14:tracePt t="23280" x="6951663" y="3511550"/>
          <p14:tracePt t="23288" x="6961188" y="3511550"/>
          <p14:tracePt t="23297" x="6978650" y="3511550"/>
          <p14:tracePt t="23304" x="7004050" y="3511550"/>
          <p14:tracePt t="23312" x="7038975" y="3511550"/>
          <p14:tracePt t="23320" x="7048500" y="3511550"/>
          <p14:tracePt t="23329" x="7091363" y="3511550"/>
          <p14:tracePt t="23336" x="7143750" y="3511550"/>
          <p14:tracePt t="23344" x="7170738" y="3511550"/>
          <p14:tracePt t="23353" x="7240588" y="3511550"/>
          <p14:tracePt t="23361" x="7248525" y="3511550"/>
          <p14:tracePt t="23368" x="7310438" y="3511550"/>
          <p14:tracePt t="23376" x="7318375" y="3511550"/>
          <p14:tracePt t="23384" x="7362825" y="3511550"/>
          <p14:tracePt t="23392" x="7415213" y="3511550"/>
          <p14:tracePt t="23400" x="7423150" y="3511550"/>
          <p14:tracePt t="23409" x="7458075" y="3511550"/>
          <p14:tracePt t="23416" x="7467600" y="3511550"/>
          <p14:tracePt t="23426" x="7502525" y="3511550"/>
          <p14:tracePt t="23432" x="7510463" y="3511550"/>
          <p14:tracePt t="23441" x="7537450" y="3511550"/>
          <p14:tracePt t="23448" x="7545388" y="3511550"/>
          <p14:tracePt t="23457" x="7554913" y="3511550"/>
          <p14:tracePt t="23505" x="7562850" y="3511550"/>
          <p14:tracePt t="23520" x="7572375" y="3511550"/>
          <p14:tracePt t="23545" x="7589838" y="3511550"/>
          <p14:tracePt t="23552" x="7597775" y="3511550"/>
          <p14:tracePt t="23561" x="7607300" y="3511550"/>
          <p14:tracePt t="23584" x="7615238" y="3511550"/>
          <p14:tracePt t="24217" x="7624763" y="3511550"/>
          <p14:tracePt t="24257" x="7632700" y="3511550"/>
          <p14:tracePt t="24272" x="7642225" y="3511550"/>
          <p14:tracePt t="24280" x="7659688" y="3511550"/>
          <p14:tracePt t="24288" x="7667625" y="3511550"/>
          <p14:tracePt t="24296" x="7677150" y="3511550"/>
          <p14:tracePt t="24305" x="7694613" y="3511550"/>
          <p14:tracePt t="24313" x="7720013" y="3511550"/>
          <p14:tracePt t="24322" x="7772400" y="3511550"/>
          <p14:tracePt t="24328" x="7789863" y="3511550"/>
          <p14:tracePt t="24336" x="7859713" y="3511550"/>
          <p14:tracePt t="24345" x="7939088" y="3511550"/>
          <p14:tracePt t="24352" x="7956550" y="3511550"/>
          <p14:tracePt t="24360" x="8026400" y="3511550"/>
          <p14:tracePt t="24369" x="8061325" y="3511550"/>
          <p14:tracePt t="24376" x="8131175" y="3511550"/>
          <p14:tracePt t="24384" x="8174038" y="3511550"/>
          <p14:tracePt t="24392" x="8261350" y="3511550"/>
          <p14:tracePt t="24400" x="8296275" y="3511550"/>
          <p14:tracePt t="24409" x="8366125" y="3511550"/>
          <p14:tracePt t="24416" x="8435975" y="3511550"/>
          <p14:tracePt t="24425" x="8470900" y="3511550"/>
          <p14:tracePt t="24432" x="8523288" y="3511550"/>
          <p14:tracePt t="24441" x="8550275" y="3511550"/>
          <p14:tracePt t="24448" x="8602663" y="3511550"/>
          <p14:tracePt t="24457" x="8610600" y="3511550"/>
          <p14:tracePt t="24464" x="8637588" y="3511550"/>
          <p14:tracePt t="24472" x="8672513" y="3511550"/>
          <p14:tracePt t="24480" x="8680450" y="3511550"/>
          <p14:tracePt t="24489" x="8689975" y="3511550"/>
          <p14:tracePt t="24497" x="8697913" y="3511550"/>
          <p14:tracePt t="24504" x="8724900" y="3511550"/>
          <p14:tracePt t="24512" x="8732838" y="3521075"/>
          <p14:tracePt t="24521" x="8742363" y="3521075"/>
          <p14:tracePt t="24529" x="8750300" y="3521075"/>
          <p14:tracePt t="24714" x="8759825" y="3521075"/>
          <p14:tracePt t="24730" x="8767763" y="3521075"/>
          <p14:tracePt t="24737" x="8777288" y="3521075"/>
          <p14:tracePt t="24745" x="8794750" y="3521075"/>
          <p14:tracePt t="24754" x="8812213" y="3521075"/>
          <p14:tracePt t="24763" x="8837613" y="3521075"/>
          <p14:tracePt t="24770" x="8847138" y="3521075"/>
          <p14:tracePt t="24777" x="8882063" y="3521075"/>
          <p14:tracePt t="24785" x="8890000" y="3521075"/>
          <p14:tracePt t="24792" x="8924925" y="3521075"/>
          <p14:tracePt t="24801" x="8942388" y="3521075"/>
          <p14:tracePt t="24811" x="8969375" y="3521075"/>
          <p14:tracePt t="24817" x="8986838" y="3521075"/>
          <p14:tracePt t="24826" x="8994775" y="3521075"/>
          <p14:tracePt t="24833" x="9021763" y="3521075"/>
          <p14:tracePt t="24841" x="9039225" y="3521075"/>
          <p14:tracePt t="24848" x="9047163" y="3521075"/>
          <p14:tracePt t="24857" x="9064625" y="3521075"/>
          <p14:tracePt t="24874" x="9074150" y="3521075"/>
          <p14:tracePt t="25186" x="9082088" y="3521075"/>
          <p14:tracePt t="25210" x="9091613" y="3521075"/>
          <p14:tracePt t="25226" x="9099550" y="3521075"/>
          <p14:tracePt t="25236" x="9109075" y="3521075"/>
          <p14:tracePt t="25240" x="9117013" y="3521075"/>
          <p14:tracePt t="25249" x="9134475" y="3521075"/>
          <p14:tracePt t="25258" x="9153525" y="3521075"/>
          <p14:tracePt t="25266" x="9161463" y="3521075"/>
          <p14:tracePt t="25274" x="9196388" y="3521075"/>
          <p14:tracePt t="25284" x="9205913" y="3521075"/>
          <p14:tracePt t="25289" x="9240838" y="3521075"/>
          <p14:tracePt t="25298" x="9266238" y="3521075"/>
          <p14:tracePt t="25306" x="9301163" y="3511550"/>
          <p14:tracePt t="25313" x="9353550" y="3511550"/>
          <p14:tracePt t="25322" x="9380538" y="3503613"/>
          <p14:tracePt t="25332" x="9432925" y="3486150"/>
          <p14:tracePt t="25336" x="9450388" y="3486150"/>
          <p14:tracePt t="25345" x="9528175" y="3476625"/>
          <p14:tracePt t="25356" x="9545638" y="3476625"/>
          <p14:tracePt t="25360" x="9580563" y="3459163"/>
          <p14:tracePt t="25368" x="9607550" y="3459163"/>
          <p14:tracePt t="25376" x="9659938" y="3451225"/>
          <p14:tracePt t="25384" x="9685338" y="3451225"/>
          <p14:tracePt t="25394" x="9702800" y="3451225"/>
          <p14:tracePt t="25400" x="9712325" y="3451225"/>
          <p14:tracePt t="25411" x="9729788" y="3451225"/>
          <p14:tracePt t="25419" x="9737725" y="3451225"/>
          <p14:tracePt t="25442" x="9737725" y="3441700"/>
          <p14:tracePt t="25458" x="9747250" y="3441700"/>
          <p14:tracePt t="25497" x="9755188" y="3441700"/>
          <p14:tracePt t="25513" x="9764713" y="3441700"/>
          <p14:tracePt t="25522" x="9772650" y="3441700"/>
          <p14:tracePt t="25554" x="9782175" y="3441700"/>
          <p14:tracePt t="25562" x="9799638" y="3441700"/>
          <p14:tracePt t="25569" x="9807575" y="3441700"/>
          <p14:tracePt t="25585" x="9817100" y="3441700"/>
          <p14:tracePt t="25593" x="9834563" y="3441700"/>
          <p14:tracePt t="25602" x="9859963" y="3441700"/>
          <p14:tracePt t="25612" x="9869488" y="3441700"/>
          <p14:tracePt t="25619" x="9886950" y="3451225"/>
          <p14:tracePt t="25625" x="9904413" y="3451225"/>
          <p14:tracePt t="25632" x="9921875" y="3451225"/>
          <p14:tracePt t="25641" x="9947275" y="3451225"/>
          <p14:tracePt t="25650" x="9956800" y="3451225"/>
          <p14:tracePt t="25658" x="9991725" y="3459163"/>
          <p14:tracePt t="25665" x="9999663" y="3459163"/>
          <p14:tracePt t="25677" x="10009188" y="3459163"/>
          <p14:tracePt t="25680" x="10017125" y="3459163"/>
          <p14:tracePt t="25689" x="10052050" y="3459163"/>
          <p14:tracePt t="25698" x="10061575" y="3459163"/>
          <p14:tracePt t="25704" x="10069513" y="3459163"/>
          <p14:tracePt t="25712" x="10096500" y="3459163"/>
          <p14:tracePt t="25724" x="10104438" y="3459163"/>
          <p14:tracePt t="25728" x="10113963" y="3459163"/>
          <p14:tracePt t="25736" x="10121900" y="3459163"/>
          <p14:tracePt t="25745" x="10131425" y="3459163"/>
          <p14:tracePt t="25752" x="10139363" y="3459163"/>
          <p14:tracePt t="25761" x="10148888" y="3459163"/>
          <p14:tracePt t="25770" x="10166350" y="3459163"/>
          <p14:tracePt t="25778" x="10174288" y="3459163"/>
          <p14:tracePt t="25785" x="10191750" y="3459163"/>
          <p14:tracePt t="25793" x="10201275" y="3459163"/>
          <p14:tracePt t="25801" x="10226675" y="3459163"/>
          <p14:tracePt t="25811" x="10236200" y="3468688"/>
          <p14:tracePt t="25817" x="10253663" y="3468688"/>
          <p14:tracePt t="25828" x="10261600" y="3468688"/>
          <p14:tracePt t="25832" x="10288588" y="3468688"/>
          <p14:tracePt t="25843" x="10296525" y="3468688"/>
          <p14:tracePt t="25849" x="10306050" y="3468688"/>
          <p14:tracePt t="25857" x="10323513" y="3468688"/>
          <p14:tracePt t="25865" x="10340975" y="3468688"/>
          <p14:tracePt t="25876" x="10348913" y="3468688"/>
          <p14:tracePt t="25883" x="10358438" y="3468688"/>
          <p14:tracePt t="25897" x="10366375" y="3468688"/>
          <p14:tracePt t="26009" x="10366375" y="3486150"/>
          <p14:tracePt t="26026" x="10358438" y="3486150"/>
          <p14:tracePt t="26036" x="10348913" y="3486150"/>
          <p14:tracePt t="26041" x="10313988" y="3494088"/>
          <p14:tracePt t="26049" x="10306050" y="3494088"/>
          <p14:tracePt t="26061" x="10236200" y="3503613"/>
          <p14:tracePt t="26064" x="10218738" y="3503613"/>
          <p14:tracePt t="26074" x="10148888" y="3521075"/>
          <p14:tracePt t="26084" x="10069513" y="3538538"/>
          <p14:tracePt t="26090" x="10034588" y="3538538"/>
          <p14:tracePt t="26096" x="9939338" y="3546475"/>
          <p14:tracePt t="26107" x="9904413" y="3546475"/>
          <p14:tracePt t="26112" x="9807575" y="3581400"/>
          <p14:tracePt t="26122" x="9755188" y="3581400"/>
          <p14:tracePt t="26131" x="9650413" y="3598863"/>
          <p14:tracePt t="26137" x="9528175" y="3633788"/>
          <p14:tracePt t="26144" x="9458325" y="3633788"/>
          <p14:tracePt t="26156" x="9310688" y="3668713"/>
          <p14:tracePt t="26160" x="9258300" y="3668713"/>
          <p14:tracePt t="26168" x="9126538" y="3703638"/>
          <p14:tracePt t="26176" x="9056688" y="3703638"/>
          <p14:tracePt t="26184" x="8890000" y="3738563"/>
          <p14:tracePt t="26192" x="8837613" y="3748088"/>
          <p14:tracePt t="26200" x="8645525" y="3765550"/>
          <p14:tracePt t="26209" x="8505825" y="3808413"/>
          <p14:tracePt t="26216" x="8453438" y="3808413"/>
          <p14:tracePt t="26226" x="8323263" y="3817938"/>
          <p14:tracePt t="26233" x="8288338" y="3835400"/>
          <p14:tracePt t="26243" x="8156575" y="3852863"/>
          <p14:tracePt t="26250" x="8104188" y="3860800"/>
          <p14:tracePt t="26259" x="7964488" y="3878263"/>
          <p14:tracePt t="26264" x="7921625" y="3895725"/>
          <p14:tracePt t="26274" x="7781925" y="3895725"/>
          <p14:tracePt t="26281" x="7659688" y="3895725"/>
          <p14:tracePt t="26290" x="7607300" y="3895725"/>
          <p14:tracePt t="26298" x="7485063" y="3895725"/>
          <p14:tracePt t="26304" x="7450138" y="3895725"/>
          <p14:tracePt t="26313" x="7318375" y="3895725"/>
          <p14:tracePt t="26322" x="7265988" y="3895725"/>
          <p14:tracePt t="26329" x="7126288" y="3895725"/>
          <p14:tracePt t="26337" x="6978650" y="3895725"/>
          <p14:tracePt t="26346" x="6934200" y="3895725"/>
          <p14:tracePt t="26352" x="6786563" y="3895725"/>
          <p14:tracePt t="26361" x="6734175" y="3895725"/>
          <p14:tracePt t="26370" x="6584950" y="3895725"/>
          <p14:tracePt t="26378" x="6515100" y="3895725"/>
          <p14:tracePt t="26386" x="6350000" y="3895725"/>
          <p14:tracePt t="26395" x="6280150" y="3895725"/>
          <p14:tracePt t="26402" x="6122988" y="3895725"/>
          <p14:tracePt t="26410" x="5956300" y="3895725"/>
          <p14:tracePt t="26417" x="5886450" y="3895725"/>
          <p14:tracePt t="26428" x="5764213" y="3895725"/>
          <p14:tracePt t="26432" x="5694363" y="3895725"/>
          <p14:tracePt t="26443" x="5572125" y="3895725"/>
          <p14:tracePt t="26449" x="5527675" y="3895725"/>
          <p14:tracePt t="26458" x="5414963" y="3895725"/>
          <p14:tracePt t="26467" x="5300663" y="3895725"/>
          <p14:tracePt t="26474" x="5265738" y="3895725"/>
          <p14:tracePt t="26481" x="5153025" y="3887788"/>
          <p14:tracePt t="26491" x="5118100" y="3878263"/>
          <p14:tracePt t="26498" x="5038725" y="3860800"/>
          <p14:tracePt t="26505" x="5003800" y="3860800"/>
          <p14:tracePt t="26514" x="4933950" y="3843338"/>
          <p14:tracePt t="26520" x="4838700" y="3825875"/>
          <p14:tracePt t="26528" x="4794250" y="3817938"/>
          <p14:tracePt t="26537" x="4706938" y="3800475"/>
          <p14:tracePt t="26545" x="4681538" y="3800475"/>
          <p14:tracePt t="26553" x="4611688" y="3790950"/>
          <p14:tracePt t="26562" x="4576763" y="3790950"/>
          <p14:tracePt t="26568" x="4524375" y="3773488"/>
          <p14:tracePt t="26576" x="4497388" y="3773488"/>
          <p14:tracePt t="26586" x="4445000" y="3756025"/>
          <p14:tracePt t="26594" x="4392613" y="3756025"/>
          <p14:tracePt t="26601" x="4384675" y="3748088"/>
          <p14:tracePt t="26611" x="4340225" y="3748088"/>
          <p14:tracePt t="26618" x="4332288" y="3748088"/>
          <p14:tracePt t="26628" x="4305300" y="3748088"/>
          <p14:tracePt t="26633" x="4297363" y="3738563"/>
          <p14:tracePt t="26641" x="4279900" y="3738563"/>
          <p14:tracePt t="26649" x="4252913" y="3738563"/>
          <p14:tracePt t="26657" x="4244975" y="3738563"/>
          <p14:tracePt t="26665" x="4217988" y="3738563"/>
          <p14:tracePt t="26674" x="4210050" y="3738563"/>
          <p14:tracePt t="26682" x="4192588" y="3738563"/>
          <p14:tracePt t="26689" x="4183063" y="3738563"/>
          <p14:tracePt t="26697" x="4157663" y="3738563"/>
          <p14:tracePt t="26705" x="4140200" y="3738563"/>
          <p14:tracePt t="26713" x="4113213" y="3738563"/>
          <p14:tracePt t="26721" x="4095750" y="3738563"/>
          <p14:tracePt t="26731" x="4087813" y="3738563"/>
          <p14:tracePt t="26737" x="4060825" y="3738563"/>
          <p14:tracePt t="26745" x="4052888" y="3738563"/>
          <p14:tracePt t="26753" x="4035425" y="3738563"/>
          <p14:tracePt t="26761" x="4017963" y="3738563"/>
          <p14:tracePt t="26769" x="3990975" y="3738563"/>
          <p14:tracePt t="26779" x="3965575" y="3738563"/>
          <p14:tracePt t="26784" x="3956050" y="3738563"/>
          <p14:tracePt t="26793" x="3930650" y="3738563"/>
          <p14:tracePt t="26801" x="3921125" y="3738563"/>
          <p14:tracePt t="26811" x="3903663" y="3738563"/>
          <p14:tracePt t="26817" x="3895725" y="3738563"/>
          <p14:tracePt t="26828" x="3868738" y="3738563"/>
          <p14:tracePt t="26833" x="3860800" y="3738563"/>
          <p14:tracePt t="26842" x="3825875" y="3738563"/>
          <p14:tracePt t="26852" x="3816350" y="3738563"/>
          <p14:tracePt t="26858" x="3808413" y="3738563"/>
          <p14:tracePt t="26865" x="3798888" y="3738563"/>
          <p14:tracePt t="26876" x="3790950" y="3738563"/>
          <p14:tracePt t="27666" x="3798888" y="3738563"/>
          <p14:tracePt t="27675" x="3808413" y="3738563"/>
          <p14:tracePt t="27682" x="3816350" y="3738563"/>
          <p14:tracePt t="27690" x="3843338" y="3738563"/>
          <p14:tracePt t="27697" x="3851275" y="3738563"/>
          <p14:tracePt t="27709" x="3886200" y="3738563"/>
          <p14:tracePt t="27712" x="3895725" y="3738563"/>
          <p14:tracePt t="27721" x="3938588" y="3738563"/>
          <p14:tracePt t="27729" x="3965575" y="3738563"/>
          <p14:tracePt t="27737" x="4017963" y="3738563"/>
          <p14:tracePt t="27745" x="4052888" y="3738563"/>
          <p14:tracePt t="27754" x="4060825" y="3738563"/>
          <p14:tracePt t="27761" x="4095750" y="3738563"/>
          <p14:tracePt t="27770" x="4105275" y="3738563"/>
          <p14:tracePt t="27778" x="4130675" y="3738563"/>
          <p14:tracePt t="27786" x="4140200" y="3738563"/>
          <p14:tracePt t="27795" x="4148138" y="3730625"/>
          <p14:tracePt t="27801" x="4157663" y="3730625"/>
          <p14:tracePt t="27815" x="4165600" y="3730625"/>
          <p14:tracePt t="27833" x="4175125" y="3730625"/>
          <p14:tracePt t="27849" x="4183063" y="3730625"/>
          <p14:tracePt t="27858" x="4200525" y="3730625"/>
          <p14:tracePt t="27865" x="4200525" y="3721100"/>
          <p14:tracePt t="27874" x="4217988" y="3721100"/>
          <p14:tracePt t="27881" x="4227513" y="3721100"/>
          <p14:tracePt t="27892" x="4244975" y="3721100"/>
          <p14:tracePt t="27896" x="4262438" y="3721100"/>
          <p14:tracePt t="27904" x="4270375" y="3721100"/>
          <p14:tracePt t="27912" x="4279900" y="3721100"/>
          <p14:tracePt t="27922" x="4297363" y="3721100"/>
          <p14:tracePt t="27930" x="4305300" y="3713163"/>
          <p14:tracePt t="27944" x="4322763" y="3713163"/>
          <p14:tracePt t="27954" x="4332288" y="3713163"/>
          <p14:tracePt t="27969" x="4340225" y="3713163"/>
          <p14:tracePt t="27979" x="4349750" y="3713163"/>
          <p14:tracePt t="27984" x="4357688" y="3713163"/>
          <p14:tracePt t="27992" x="4367213" y="3713163"/>
          <p14:tracePt t="28000" x="4375150" y="3713163"/>
          <p14:tracePt t="28011" x="4392613" y="3713163"/>
          <p14:tracePt t="28018" x="4402138" y="3703638"/>
          <p14:tracePt t="28028" x="4410075" y="3703638"/>
          <p14:tracePt t="28738" x="4419600" y="3703638"/>
          <p14:tracePt t="28754" x="4427538" y="3703638"/>
          <p14:tracePt t="28764" x="4437063" y="3703638"/>
          <p14:tracePt t="28768" x="4445000" y="3703638"/>
          <p14:tracePt t="28777" x="4462463" y="3703638"/>
          <p14:tracePt t="28785" x="4479925" y="3703638"/>
          <p14:tracePt t="28794" x="4497388" y="3703638"/>
          <p14:tracePt t="28802" x="4524375" y="3703638"/>
          <p14:tracePt t="28812" x="4532313" y="3703638"/>
          <p14:tracePt t="28818" x="4567238" y="3703638"/>
          <p14:tracePt t="28827" x="4602163" y="3703638"/>
          <p14:tracePt t="28835" x="4629150" y="3703638"/>
          <p14:tracePt t="28843" x="4664075" y="3703638"/>
          <p14:tracePt t="28849" x="4689475" y="3703638"/>
          <p14:tracePt t="28859" x="4724400" y="3703638"/>
          <p14:tracePt t="28866" x="4751388" y="3703638"/>
          <p14:tracePt t="28873" x="4768850" y="3703638"/>
          <p14:tracePt t="28884" x="4803775" y="3703638"/>
          <p14:tracePt t="28892" x="4811713" y="3703638"/>
          <p14:tracePt t="28896" x="4838700" y="3703638"/>
          <p14:tracePt t="28905" x="4846638" y="3703638"/>
          <p14:tracePt t="28913" x="4864100" y="3703638"/>
          <p14:tracePt t="28922" x="4881563" y="3703638"/>
          <p14:tracePt t="28930" x="4899025" y="3703638"/>
          <p14:tracePt t="28937" x="4908550" y="3703638"/>
          <p14:tracePt t="28945" x="4916488" y="3703638"/>
          <p14:tracePt t="28954" x="4926013" y="3686175"/>
          <p14:tracePt t="28960" x="4943475" y="3686175"/>
          <p14:tracePt t="28968" x="4951413" y="3686175"/>
          <p14:tracePt t="28978" x="4960938" y="3686175"/>
          <p14:tracePt t="28986" x="4968875" y="3686175"/>
          <p14:tracePt t="28992" x="4978400" y="3686175"/>
          <p14:tracePt t="29000" x="4986338" y="3686175"/>
          <p14:tracePt t="29010" x="5013325" y="3686175"/>
          <p14:tracePt t="29017" x="5021263" y="3686175"/>
          <p14:tracePt t="29027" x="5038725" y="3678238"/>
          <p14:tracePt t="29034" x="5048250" y="3678238"/>
          <p14:tracePt t="29046" x="5073650" y="3678238"/>
          <p14:tracePt t="29048" x="5091113" y="3678238"/>
          <p14:tracePt t="29057" x="5118100" y="3668713"/>
          <p14:tracePt t="29066" x="5126038" y="3668713"/>
          <p14:tracePt t="29072" x="5153025" y="3660775"/>
          <p14:tracePt t="29080" x="5170488" y="3660775"/>
          <p14:tracePt t="29090" x="5195888" y="3660775"/>
          <p14:tracePt t="29097" x="5222875" y="3643313"/>
          <p14:tracePt t="29105" x="5240338" y="3643313"/>
          <p14:tracePt t="29113" x="5275263" y="3643313"/>
          <p14:tracePt t="29121" x="5292725" y="3643313"/>
          <p14:tracePt t="29128" x="5335588" y="3633788"/>
          <p14:tracePt t="29137" x="5387975" y="3616325"/>
          <p14:tracePt t="29145" x="5422900" y="3616325"/>
          <p14:tracePt t="29153" x="5484813" y="3608388"/>
          <p14:tracePt t="29163" x="5519738" y="3608388"/>
          <p14:tracePt t="29168" x="5589588" y="3590925"/>
          <p14:tracePt t="29177" x="5624513" y="3590925"/>
          <p14:tracePt t="29187" x="5694363" y="3590925"/>
          <p14:tracePt t="29193" x="5719763" y="3590925"/>
          <p14:tracePt t="29201" x="5789613" y="3590925"/>
          <p14:tracePt t="29219" x="5886450" y="3590925"/>
          <p14:tracePt t="29226" x="5938838" y="3590925"/>
          <p14:tracePt t="29232" x="5956300" y="3590925"/>
          <p14:tracePt t="29245" x="6008688" y="3590925"/>
          <p14:tracePt t="29250" x="6034088" y="3590925"/>
          <p14:tracePt t="29257" x="6069013" y="3590925"/>
          <p14:tracePt t="29268" x="6105525" y="3590925"/>
          <p14:tracePt t="29273" x="6113463" y="3590925"/>
          <p14:tracePt t="29281" x="6148388" y="3590925"/>
          <p14:tracePt t="29292" x="6157913" y="3590925"/>
          <p14:tracePt t="29296" x="6183313" y="3590925"/>
          <p14:tracePt t="29304" x="6192838" y="3590925"/>
          <p14:tracePt t="29313" x="6210300" y="3590925"/>
          <p14:tracePt t="29321" x="6227763" y="3590925"/>
          <p14:tracePt t="29329" x="6245225" y="3590925"/>
          <p14:tracePt t="29337" x="6253163" y="3590925"/>
          <p14:tracePt t="29345" x="6262688" y="3590925"/>
          <p14:tracePt t="29352" x="6288088" y="3590925"/>
          <p14:tracePt t="29361" x="6297613" y="3590925"/>
          <p14:tracePt t="29369" x="6305550" y="3590925"/>
          <p14:tracePt t="29379" x="6315075" y="3590925"/>
          <p14:tracePt t="29385" x="6340475" y="3590925"/>
          <p14:tracePt t="29395" x="6357938" y="3590925"/>
          <p14:tracePt t="29402" x="6367463" y="3590925"/>
          <p14:tracePt t="29410" x="6392863" y="3590925"/>
          <p14:tracePt t="29417" x="6410325" y="3608388"/>
          <p14:tracePt t="29430" x="6437313" y="3608388"/>
          <p14:tracePt t="29432" x="6462713" y="3616325"/>
          <p14:tracePt t="29444" x="6497638" y="3616325"/>
          <p14:tracePt t="29451" x="6524625" y="3616325"/>
          <p14:tracePt t="29456" x="6532563" y="3616325"/>
          <p14:tracePt t="29466" x="6550025" y="3625850"/>
          <p14:tracePt t="29476" x="6559550" y="3625850"/>
          <p14:tracePt t="29480" x="6567488" y="3625850"/>
          <p14:tracePt t="29490" x="6584950" y="3625850"/>
          <p14:tracePt t="29505" x="6594475" y="3625850"/>
          <p14:tracePt t="29529" x="6602413" y="3625850"/>
          <p14:tracePt t="29578" x="6611938" y="3643313"/>
          <p14:tracePt t="29594" x="6619875" y="3643313"/>
          <p14:tracePt t="29604" x="6629400" y="3643313"/>
          <p14:tracePt t="29617" x="6637338" y="3643313"/>
          <p14:tracePt t="29634" x="6654800" y="3643313"/>
          <p14:tracePt t="29642" x="6664325" y="3651250"/>
          <p14:tracePt t="29649" x="6672263" y="3651250"/>
          <p14:tracePt t="29658" x="6681788" y="3651250"/>
          <p14:tracePt t="29668" x="6699250" y="3660775"/>
          <p14:tracePt t="29673" x="6716713" y="3660775"/>
          <p14:tracePt t="29681" x="6724650" y="3660775"/>
          <p14:tracePt t="29688" x="6734175" y="3660775"/>
          <p14:tracePt t="29697" x="6742113" y="3660775"/>
          <p14:tracePt t="29706" x="6751638" y="3660775"/>
          <p14:tracePt t="29714" x="6759575" y="3660775"/>
          <p14:tracePt t="29722" x="6759575" y="3668713"/>
          <p14:tracePt t="29729" x="6769100" y="3668713"/>
          <p14:tracePt t="29736" x="6786563" y="3668713"/>
          <p14:tracePt t="29746" x="6794500" y="3668713"/>
          <p14:tracePt t="29754" x="6804025" y="3668713"/>
          <p14:tracePt t="29761" x="6811963" y="3668713"/>
          <p14:tracePt t="29769" x="6821488" y="3668713"/>
          <p14:tracePt t="29778" x="6829425" y="3668713"/>
          <p14:tracePt t="29785" x="6838950" y="3668713"/>
          <p14:tracePt t="29795" x="6856413" y="3668713"/>
          <p14:tracePt t="29801" x="6864350" y="3668713"/>
          <p14:tracePt t="29812" x="6873875" y="3668713"/>
          <p14:tracePt t="29819" x="6881813" y="3668713"/>
          <p14:tracePt t="29825" x="6891338" y="3668713"/>
          <p14:tracePt t="29833" x="6899275" y="3668713"/>
          <p14:tracePt t="29850" x="6908800" y="3668713"/>
          <p14:tracePt t="29857" x="6916738" y="3668713"/>
          <p14:tracePt t="29879" x="6934200" y="3668713"/>
          <p14:tracePt t="29898" x="6943725" y="3668713"/>
          <p14:tracePt t="30218" x="6951663" y="3668713"/>
          <p14:tracePt t="30226" x="6961188" y="3668713"/>
          <p14:tracePt t="30234" x="6969125" y="3668713"/>
          <p14:tracePt t="30242" x="6978650" y="3668713"/>
          <p14:tracePt t="30250" x="7004050" y="3668713"/>
          <p14:tracePt t="30258" x="7021513" y="3668713"/>
          <p14:tracePt t="30266" x="7065963" y="3668713"/>
          <p14:tracePt t="30272" x="7083425" y="3668713"/>
          <p14:tracePt t="30282" x="7118350" y="3668713"/>
          <p14:tracePt t="30289" x="7170738" y="3668713"/>
          <p14:tracePt t="30297" x="7188200" y="3668713"/>
          <p14:tracePt t="30305" x="7213600" y="3668713"/>
          <p14:tracePt t="30312" x="7240588" y="3668713"/>
          <p14:tracePt t="30320" x="7275513" y="3668713"/>
          <p14:tracePt t="30329" x="7283450" y="3668713"/>
          <p14:tracePt t="30338" x="7292975" y="3668713"/>
          <p14:tracePt t="30345" x="7310438" y="3668713"/>
          <p14:tracePt t="30369" x="7318375" y="3668713"/>
          <p14:tracePt t="30498" x="7327900" y="3668713"/>
          <p14:tracePt t="30521" x="7335838" y="3668713"/>
          <p14:tracePt t="30545" x="7345363" y="3668713"/>
          <p14:tracePt t="30585" x="7353300" y="3678238"/>
          <p14:tracePt t="30658" x="7362825" y="3678238"/>
          <p14:tracePt t="30674" x="7380288" y="3678238"/>
          <p14:tracePt t="30685" x="7388225" y="3678238"/>
          <p14:tracePt t="30688" x="7397750" y="3686175"/>
          <p14:tracePt t="30697" x="7405688" y="3686175"/>
          <p14:tracePt t="30706" x="7415213" y="3686175"/>
          <p14:tracePt t="30712" x="7423150" y="3686175"/>
          <p14:tracePt t="30722" x="7458075" y="3686175"/>
          <p14:tracePt t="30729" x="7485063" y="3703638"/>
          <p14:tracePt t="30736" x="7493000" y="3703638"/>
          <p14:tracePt t="30744" x="7510463" y="3703638"/>
          <p14:tracePt t="30753" x="7527925" y="3713163"/>
          <p14:tracePt t="30762" x="7554913" y="3713163"/>
          <p14:tracePt t="30770" x="7562850" y="3713163"/>
          <p14:tracePt t="30778" x="7589838" y="3713163"/>
          <p14:tracePt t="30786" x="7597775" y="3713163"/>
          <p14:tracePt t="30797" x="7624763" y="3721100"/>
          <p14:tracePt t="30801" x="7642225" y="3721100"/>
          <p14:tracePt t="30811" x="7650163" y="3721100"/>
          <p14:tracePt t="30818" x="7677150" y="3721100"/>
          <p14:tracePt t="30827" x="7685088" y="3721100"/>
          <p14:tracePt t="30834" x="7694613" y="3721100"/>
          <p14:tracePt t="30858" x="7702550" y="3721100"/>
          <p14:tracePt t="30874" x="7712075" y="3721100"/>
          <p14:tracePt t="30905" x="7720013" y="3721100"/>
          <p14:tracePt t="31082" x="7729538" y="3721100"/>
          <p14:tracePt t="31130" x="7747000" y="3721100"/>
          <p14:tracePt t="31137" x="7754938" y="3721100"/>
          <p14:tracePt t="31145" x="7764463" y="3721100"/>
          <p14:tracePt t="31154" x="7781925" y="3721100"/>
          <p14:tracePt t="31162" x="7824788" y="3721100"/>
          <p14:tracePt t="31169" x="7842250" y="3721100"/>
          <p14:tracePt t="31181" x="7894638" y="3721100"/>
          <p14:tracePt t="31184" x="7947025" y="3721100"/>
          <p14:tracePt t="31194" x="7974013" y="3721100"/>
          <p14:tracePt t="31202" x="8026400" y="3721100"/>
          <p14:tracePt t="31208" x="8061325" y="3721100"/>
          <p14:tracePt t="31216" x="8096250" y="3721100"/>
          <p14:tracePt t="31227" x="8121650" y="3721100"/>
          <p14:tracePt t="31233" x="8156575" y="3721100"/>
          <p14:tracePt t="31243" x="8191500" y="3721100"/>
          <p14:tracePt t="31252" x="8218488" y="3721100"/>
          <p14:tracePt t="31257" x="8226425" y="3721100"/>
          <p14:tracePt t="31353" x="8235950" y="3721100"/>
          <p14:tracePt t="31369" x="8243888" y="3721100"/>
          <p14:tracePt t="31385" x="8253413" y="3721100"/>
          <p14:tracePt t="31394" x="8270875" y="3721100"/>
          <p14:tracePt t="31401" x="8278813" y="3721100"/>
          <p14:tracePt t="31410" x="8288338" y="3721100"/>
          <p14:tracePt t="31417" x="8296275" y="3721100"/>
          <p14:tracePt t="31427" x="8305800" y="3721100"/>
          <p14:tracePt t="31433" x="8313738" y="3721100"/>
          <p14:tracePt t="31442" x="8323263" y="3721100"/>
          <p14:tracePt t="31449" x="8340725" y="3721100"/>
          <p14:tracePt t="31458" x="8348663" y="3721100"/>
          <p14:tracePt t="31465" x="8358188" y="3721100"/>
          <p14:tracePt t="31473" x="8366125" y="3721100"/>
          <p14:tracePt t="31482" x="8375650" y="3721100"/>
          <p14:tracePt t="31497" x="8383588" y="3721100"/>
          <p14:tracePt t="31508" x="8393113" y="3721100"/>
          <p14:tracePt t="31514" x="8428038" y="3721100"/>
          <p14:tracePt t="31521" x="8435975" y="3721100"/>
          <p14:tracePt t="31529" x="8470900" y="3721100"/>
          <p14:tracePt t="31536" x="8480425" y="3721100"/>
          <p14:tracePt t="31545" x="8505825" y="3713163"/>
          <p14:tracePt t="31555" x="8515350" y="3713163"/>
          <p14:tracePt t="31561" x="8523288" y="3703638"/>
          <p14:tracePt t="31568" x="8532813" y="3703638"/>
          <p14:tracePt t="31578" x="8540750" y="3703638"/>
          <p14:tracePt t="31595" x="8540750" y="3686175"/>
          <p14:tracePt t="31610" x="8550275" y="3686175"/>
          <p14:tracePt t="31628" x="8567738" y="3686175"/>
          <p14:tracePt t="31635" x="8575675" y="3686175"/>
          <p14:tracePt t="31640" x="8593138" y="3686175"/>
          <p14:tracePt t="31649" x="8602663" y="3686175"/>
          <p14:tracePt t="31668" x="8610600" y="3686175"/>
          <p14:tracePt t="31672" x="8628063" y="3686175"/>
          <p14:tracePt t="31681" x="8637588" y="3686175"/>
          <p14:tracePt t="31697" x="8645525" y="3686175"/>
          <p14:tracePt t="31713" x="8655050" y="3686175"/>
          <p14:tracePt t="31978" x="8645525" y="3686175"/>
          <p14:tracePt t="31986" x="8637588" y="3686175"/>
          <p14:tracePt t="31993" x="8620125" y="3686175"/>
          <p14:tracePt t="32003" x="8610600" y="3686175"/>
          <p14:tracePt t="32012" x="8567738" y="3686175"/>
          <p14:tracePt t="32017" x="8558213" y="3686175"/>
          <p14:tracePt t="32029" x="8515350" y="3686175"/>
          <p14:tracePt t="32033" x="8470900" y="3686175"/>
          <p14:tracePt t="32042" x="8418513" y="3686175"/>
          <p14:tracePt t="32052" x="8383588" y="3686175"/>
          <p14:tracePt t="32057" x="8313738" y="3686175"/>
          <p14:tracePt t="32081" x="8139113" y="3686175"/>
          <p14:tracePt t="32088" x="8096250" y="3686175"/>
          <p14:tracePt t="32096" x="8008938" y="3686175"/>
          <p14:tracePt t="32105" x="7974013" y="3686175"/>
          <p14:tracePt t="32113" x="7886700" y="3695700"/>
          <p14:tracePt t="32122" x="7842250" y="3713163"/>
          <p14:tracePt t="32132" x="7754938" y="3721100"/>
          <p14:tracePt t="32136" x="7632700" y="3738563"/>
          <p14:tracePt t="32145" x="7580313" y="3738563"/>
          <p14:tracePt t="32153" x="7458075" y="3756025"/>
          <p14:tracePt t="32160" x="7380288" y="3756025"/>
          <p14:tracePt t="32168" x="7223125" y="3756025"/>
          <p14:tracePt t="32181" x="7143750" y="3756025"/>
          <p14:tracePt t="32184" x="6961188" y="3756025"/>
          <p14:tracePt t="32193" x="6751638" y="3756025"/>
          <p14:tracePt t="32202" x="6681788" y="3773488"/>
          <p14:tracePt t="32209" x="6445250" y="3773488"/>
          <p14:tracePt t="32216" x="6350000" y="3773488"/>
          <p14:tracePt t="32227" x="6122988" y="3773488"/>
          <p14:tracePt t="32233" x="5999163" y="3773488"/>
          <p14:tracePt t="32242" x="5799138" y="3773488"/>
          <p14:tracePt t="32249" x="5702300" y="3773488"/>
          <p14:tracePt t="32257" x="5492750" y="3773488"/>
          <p14:tracePt t="32265" x="5283200" y="3773488"/>
          <p14:tracePt t="32274" x="5230813" y="3773488"/>
          <p14:tracePt t="32282" x="5083175" y="3773488"/>
          <p14:tracePt t="32289" x="5030788" y="3773488"/>
          <p14:tracePt t="32298" x="4926013" y="3790950"/>
          <p14:tracePt t="32304" x="4891088" y="3790950"/>
          <p14:tracePt t="32313" x="4803775" y="3790950"/>
          <p14:tracePt t="32321" x="4724400" y="3790950"/>
          <p14:tracePt t="32329" x="4716463" y="3790950"/>
          <p14:tracePt t="32337" x="4672013" y="3790950"/>
          <p14:tracePt t="32347" x="4664075" y="3790950"/>
          <p14:tracePt t="32352" x="4611688" y="3800475"/>
          <p14:tracePt t="32361" x="4602163" y="3800475"/>
          <p14:tracePt t="32372" x="4567238" y="3808413"/>
          <p14:tracePt t="32376" x="4532313" y="3808413"/>
          <p14:tracePt t="32385" x="4506913" y="3825875"/>
          <p14:tracePt t="32397" x="4454525" y="3825875"/>
          <p14:tracePt t="32400" x="4445000" y="3835400"/>
          <p14:tracePt t="32410" x="4402138" y="3835400"/>
          <p14:tracePt t="32418" x="4367213" y="3835400"/>
          <p14:tracePt t="32425" x="4314825" y="3843338"/>
          <p14:tracePt t="32433" x="4287838" y="3860800"/>
          <p14:tracePt t="32445" x="4217988" y="3860800"/>
          <p14:tracePt t="32449" x="4165600" y="3870325"/>
          <p14:tracePt t="32458" x="4140200" y="3870325"/>
          <p14:tracePt t="32464" x="4070350" y="3887788"/>
          <p14:tracePt t="32472" x="4035425" y="3887788"/>
          <p14:tracePt t="32481" x="3983038" y="3895725"/>
          <p14:tracePt t="32489" x="3938588" y="3913188"/>
          <p14:tracePt t="32497" x="3868738" y="3930650"/>
          <p14:tracePt t="32510" x="3833813" y="3930650"/>
          <p14:tracePt t="32514" x="3756025" y="3940175"/>
          <p14:tracePt t="32521" x="3703638" y="3957638"/>
          <p14:tracePt t="32529" x="3686175" y="3957638"/>
          <p14:tracePt t="32538" x="3641725" y="3965575"/>
          <p14:tracePt t="32545" x="3624263" y="3965575"/>
          <p14:tracePt t="32555" x="3598863" y="3965575"/>
          <p14:tracePt t="32560" x="3589338" y="3965575"/>
          <p14:tracePt t="32568" x="3589338" y="3975100"/>
          <p14:tracePt t="32578" x="3581400" y="3975100"/>
          <p14:tracePt t="32584" x="3571875" y="3975100"/>
          <p14:tracePt t="32592" x="3563938" y="3983038"/>
          <p14:tracePt t="32600" x="3546475" y="3983038"/>
          <p14:tracePt t="32609" x="3536950" y="3983038"/>
          <p14:tracePt t="32618" x="3529013" y="3983038"/>
          <p14:tracePt t="32629" x="3529013" y="4000500"/>
          <p14:tracePt t="32632" x="3511550" y="4000500"/>
          <p14:tracePt t="32645" x="3511550" y="4010025"/>
          <p14:tracePt t="32649" x="3502025" y="4010025"/>
          <p14:tracePt t="32667" x="3494088" y="4010025"/>
          <p14:tracePt t="32705" x="3476625" y="4010025"/>
          <p14:tracePt t="32729" x="3467100" y="4010025"/>
          <p14:tracePt t="32745" x="3459163" y="4010025"/>
          <p14:tracePt t="32755" x="3449638" y="4010025"/>
          <p14:tracePt t="32760" x="3441700" y="4010025"/>
          <p14:tracePt t="32769" x="3432175" y="4010025"/>
          <p14:tracePt t="32781" x="3424238" y="4010025"/>
          <p14:tracePt t="32784" x="3406775" y="4010025"/>
          <p14:tracePt t="32795" x="3397250" y="4010025"/>
          <p14:tracePt t="32812" x="3389313" y="4010025"/>
          <p14:tracePt t="32858" x="3379788" y="4010025"/>
          <p14:tracePt t="33044" x="3371850" y="4010025"/>
          <p14:tracePt t="33082" x="3362325" y="4010025"/>
          <p14:tracePt t="33145" x="3354388" y="4010025"/>
          <p14:tracePt t="33290" x="3336925" y="4010025"/>
          <p14:tracePt t="33610" x="3344863" y="4010025"/>
          <p14:tracePt t="33673" x="3354388" y="4010025"/>
          <p14:tracePt t="33842" x="3362325" y="4010025"/>
          <p14:tracePt t="33858" x="3371850" y="4010025"/>
          <p14:tracePt t="33869" x="3379788" y="4010025"/>
          <p14:tracePt t="33873" x="3389313" y="4010025"/>
          <p14:tracePt t="33880" x="3397250" y="4010025"/>
          <p14:tracePt t="33894" x="3424238" y="4017963"/>
          <p14:tracePt t="33898" x="3432175" y="4017963"/>
          <p14:tracePt t="33906" x="3467100" y="4017963"/>
          <p14:tracePt t="33914" x="3484563" y="4017963"/>
          <p14:tracePt t="33922" x="3511550" y="4017963"/>
          <p14:tracePt t="33931" x="3546475" y="4017963"/>
          <p14:tracePt t="33940" x="3554413" y="4017963"/>
          <p14:tracePt t="33944" x="3581400" y="4017963"/>
          <p14:tracePt t="33953" x="3606800" y="4027488"/>
          <p14:tracePt t="33965" x="3624263" y="4027488"/>
          <p14:tracePt t="33968" x="3633788" y="4044950"/>
          <p14:tracePt t="33976" x="3659188" y="4044950"/>
          <p14:tracePt t="33985" x="3676650" y="4044950"/>
          <p14:tracePt t="33993" x="3686175" y="4044950"/>
          <p14:tracePt t="34001" x="3711575" y="4044950"/>
          <p14:tracePt t="34011" x="3721100" y="4044950"/>
          <p14:tracePt t="34017" x="3738563" y="4044950"/>
          <p14:tracePt t="34027" x="3756025" y="4044950"/>
          <p14:tracePt t="34035" x="3773488" y="4044950"/>
          <p14:tracePt t="34042" x="3790950" y="4044950"/>
          <p14:tracePt t="34050" x="3808413" y="4044950"/>
          <p14:tracePt t="34057" x="3825875" y="4044950"/>
          <p14:tracePt t="34066" x="3833813" y="4044950"/>
          <p14:tracePt t="34073" x="3860800" y="4044950"/>
          <p14:tracePt t="34082" x="3868738" y="4044950"/>
          <p14:tracePt t="34087" x="3878263" y="4044950"/>
          <p14:tracePt t="34096" x="3886200" y="4044950"/>
          <p14:tracePt t="34105" x="3895725" y="4044950"/>
          <p14:tracePt t="34113" x="3903663" y="4044950"/>
          <p14:tracePt t="34122" x="3913188" y="4044950"/>
          <p14:tracePt t="34130" x="3930650" y="4044950"/>
          <p14:tracePt t="34136" x="3938588" y="4044950"/>
          <p14:tracePt t="34144" x="3948113" y="4044950"/>
          <p14:tracePt t="34153" x="3956050" y="4044950"/>
          <p14:tracePt t="34169" x="3965575" y="4044950"/>
          <p14:tracePt t="34177" x="3973513" y="4044950"/>
          <p14:tracePt t="34185" x="3973513" y="4035425"/>
          <p14:tracePt t="34193" x="3983038" y="4035425"/>
          <p14:tracePt t="34200" x="4008438" y="4035425"/>
          <p14:tracePt t="34212" x="4017963" y="4035425"/>
          <p14:tracePt t="34218" x="4035425" y="4027488"/>
          <p14:tracePt t="34228" x="4052888" y="4027488"/>
          <p14:tracePt t="34235" x="4070350" y="4027488"/>
          <p14:tracePt t="34246" x="4078288" y="4027488"/>
          <p14:tracePt t="34248" x="4087813" y="4017963"/>
          <p14:tracePt t="34256" x="4095750" y="4017963"/>
          <p14:tracePt t="34264" x="4113213" y="4017963"/>
          <p14:tracePt t="34274" x="4130675" y="4017963"/>
          <p14:tracePt t="34282" x="4140200" y="4017963"/>
          <p14:tracePt t="34289" x="4148138" y="4017963"/>
          <p14:tracePt t="34298" x="4148138" y="4010025"/>
          <p14:tracePt t="34304" x="4157663" y="4010025"/>
          <p14:tracePt t="34313" x="4175125" y="4010025"/>
          <p14:tracePt t="34320" x="4183063" y="4010025"/>
          <p14:tracePt t="34329" x="4192588" y="4010025"/>
          <p14:tracePt t="34346" x="4200525" y="4010025"/>
          <p14:tracePt t="34353" x="4210050" y="4000500"/>
          <p14:tracePt t="34370" x="4217988" y="4000500"/>
          <p14:tracePt t="34377" x="4227513" y="4000500"/>
          <p14:tracePt t="34394" x="4235450" y="4000500"/>
          <p14:tracePt t="34402" x="4252913" y="4000500"/>
          <p14:tracePt t="34411" x="4262438" y="4000500"/>
          <p14:tracePt t="34434" x="4270375" y="3992563"/>
          <p14:tracePt t="34459" x="4279900" y="3992563"/>
          <p14:tracePt t="34473" x="4287838" y="3992563"/>
          <p14:tracePt t="34482" x="4297363" y="3992563"/>
          <p14:tracePt t="34498" x="4305300" y="3992563"/>
          <p14:tracePt t="34508" x="4322763" y="3992563"/>
          <p14:tracePt t="34522" x="4332288" y="3992563"/>
          <p14:tracePt t="34537" x="4340225" y="3992563"/>
          <p14:tracePt t="34569" x="4349750" y="3992563"/>
          <p14:tracePt t="34833" x="4357688" y="3992563"/>
          <p14:tracePt t="34857" x="4367213" y="3992563"/>
          <p14:tracePt t="34865" x="4375150" y="3992563"/>
          <p14:tracePt t="34873" x="4392613" y="3992563"/>
          <p14:tracePt t="34881" x="4402138" y="3992563"/>
          <p14:tracePt t="34895" x="4410075" y="4000500"/>
          <p14:tracePt t="34897" x="4427538" y="4000500"/>
          <p14:tracePt t="34905" x="4437063" y="4000500"/>
          <p14:tracePt t="34913" x="4471988" y="4000500"/>
          <p14:tracePt t="34922" x="4497388" y="4000500"/>
          <p14:tracePt t="34930" x="4549775" y="4010025"/>
          <p14:tracePt t="34936" x="4584700" y="4010025"/>
          <p14:tracePt t="34944" x="4611688" y="4010025"/>
          <p14:tracePt t="34953" x="4664075" y="4010025"/>
          <p14:tracePt t="34962" x="4681538" y="4010025"/>
          <p14:tracePt t="34970" x="4724400" y="4010025"/>
          <p14:tracePt t="34978" x="4741863" y="4010025"/>
          <p14:tracePt t="34985" x="4776788" y="4010025"/>
          <p14:tracePt t="34995" x="4803775" y="4010025"/>
          <p14:tracePt t="35001" x="4811713" y="4010025"/>
          <p14:tracePt t="35012" x="4821238" y="4010025"/>
          <p14:tracePt t="35018" x="4829175" y="4010025"/>
          <p14:tracePt t="35029" x="4838700" y="4010025"/>
          <p14:tracePt t="35034" x="4856163" y="4010025"/>
          <p14:tracePt t="35049" x="4864100" y="4010025"/>
          <p14:tracePt t="35065" x="4873625" y="4010025"/>
          <p14:tracePt t="35089" x="4881563" y="4010025"/>
          <p14:tracePt t="35121" x="4891088" y="4010025"/>
          <p14:tracePt t="35137" x="4899025" y="4010025"/>
          <p14:tracePt t="35146" x="4908550" y="4010025"/>
          <p14:tracePt t="35152" x="4926013" y="4010025"/>
          <p14:tracePt t="35161" x="4933950" y="4010025"/>
          <p14:tracePt t="35171" x="4943475" y="4010025"/>
          <p14:tracePt t="35177" x="4951413" y="4010025"/>
          <p14:tracePt t="35185" x="4960938" y="4010025"/>
          <p14:tracePt t="35197" x="4995863" y="4010025"/>
          <p14:tracePt t="35200" x="5003800" y="4010025"/>
          <p14:tracePt t="35210" x="5030788" y="4010025"/>
          <p14:tracePt t="35220" x="5038725" y="4010025"/>
          <p14:tracePt t="35224" x="5048250" y="4010025"/>
          <p14:tracePt t="35233" x="5056188" y="4010025"/>
          <p14:tracePt t="35251" x="5091113" y="4010025"/>
          <p14:tracePt t="35256" x="5100638" y="4010025"/>
          <p14:tracePt t="35282" x="5108575" y="4010025"/>
          <p14:tracePt t="35305" x="5118100" y="4010025"/>
          <p14:tracePt t="35313" x="5126038" y="4010025"/>
          <p14:tracePt t="35322" x="5135563" y="4010025"/>
          <p14:tracePt t="35331" x="5143500" y="4010025"/>
          <p14:tracePt t="35345" x="5153025" y="4010025"/>
          <p14:tracePt t="35355" x="5170488" y="4010025"/>
          <p14:tracePt t="35380" x="5178425" y="4010025"/>
          <p14:tracePt t="35449" x="5187950" y="4010025"/>
          <p14:tracePt t="35466" x="5195888" y="4010025"/>
          <p14:tracePt t="35476" x="5205413" y="4010025"/>
          <p14:tracePt t="35480" x="5205413" y="4000500"/>
          <p14:tracePt t="35488" x="5213350" y="4000500"/>
          <p14:tracePt t="35498" x="5222875" y="4000500"/>
          <p14:tracePt t="35504" x="5240338" y="4000500"/>
          <p14:tracePt t="35513" x="5257800" y="4000500"/>
          <p14:tracePt t="35522" x="5265738" y="3992563"/>
          <p14:tracePt t="35529" x="5275263" y="3992563"/>
          <p14:tracePt t="35537" x="5283200" y="3992563"/>
          <p14:tracePt t="35546" x="5300663" y="3992563"/>
          <p14:tracePt t="35553" x="5318125" y="3992563"/>
          <p14:tracePt t="35560" x="5318125" y="3983038"/>
          <p14:tracePt t="35569" x="5335588" y="3983038"/>
          <p14:tracePt t="35578" x="5353050" y="3983038"/>
          <p14:tracePt t="35585" x="5370513" y="3983038"/>
          <p14:tracePt t="35594" x="5397500" y="3965575"/>
          <p14:tracePt t="35602" x="5405438" y="3965575"/>
          <p14:tracePt t="35612" x="5440363" y="3965575"/>
          <p14:tracePt t="35620" x="5449888" y="3965575"/>
          <p14:tracePt t="35626" x="5467350" y="3957638"/>
          <p14:tracePt t="35634" x="5492750" y="3957638"/>
          <p14:tracePt t="35645" x="5527675" y="3957638"/>
          <p14:tracePt t="35648" x="5572125" y="3948113"/>
          <p14:tracePt t="35657" x="5589588" y="3948113"/>
          <p14:tracePt t="35666" x="5624513" y="3948113"/>
          <p14:tracePt t="35672" x="5632450" y="3940175"/>
          <p14:tracePt t="35680" x="5667375" y="3940175"/>
          <p14:tracePt t="35690" x="5694363" y="3940175"/>
          <p14:tracePt t="35697" x="5702300" y="3940175"/>
          <p14:tracePt t="35705" x="5737225" y="3940175"/>
          <p14:tracePt t="35713" x="5746750" y="3940175"/>
          <p14:tracePt t="35720" x="5754688" y="3940175"/>
          <p14:tracePt t="35745" x="5764213" y="3940175"/>
          <p14:tracePt t="35762" x="5772150" y="3940175"/>
          <p14:tracePt t="35778" x="5789613" y="3940175"/>
          <p14:tracePt t="35787" x="5799138" y="3940175"/>
          <p14:tracePt t="35795" x="5807075" y="3940175"/>
          <p14:tracePt t="35802" x="5816600" y="3940175"/>
          <p14:tracePt t="35815" x="5824538" y="3940175"/>
          <p14:tracePt t="35818" x="5834063" y="3940175"/>
          <p14:tracePt t="35824" x="5842000" y="3940175"/>
          <p14:tracePt t="35832" x="5876925" y="3940175"/>
          <p14:tracePt t="35842" x="5886450" y="3940175"/>
          <p14:tracePt t="35849" x="5911850" y="3940175"/>
          <p14:tracePt t="35857" x="5921375" y="3922713"/>
          <p14:tracePt t="35868" x="5938838" y="3922713"/>
          <p14:tracePt t="35875" x="5946775" y="3922713"/>
          <p14:tracePt t="35880" x="5981700" y="3913188"/>
          <p14:tracePt t="35891" x="6008688" y="3913188"/>
          <p14:tracePt t="35896" x="6016625" y="3913188"/>
          <p14:tracePt t="35905" x="6034088" y="3913188"/>
          <p14:tracePt t="35915" x="6051550" y="3905250"/>
          <p14:tracePt t="35921" x="6061075" y="3905250"/>
          <p14:tracePt t="35929" x="6069013" y="3905250"/>
          <p14:tracePt t="35939" x="6086475" y="3905250"/>
          <p14:tracePt t="35944" x="6096000" y="3905250"/>
          <p14:tracePt t="35952" x="6113463" y="3905250"/>
          <p14:tracePt t="35962" x="6122988" y="3895725"/>
          <p14:tracePt t="35968" x="6130925" y="3895725"/>
          <p14:tracePt t="35977" x="6140450" y="3895725"/>
          <p14:tracePt t="35984" x="6148388" y="3895725"/>
          <p14:tracePt t="35992" x="6157913" y="3895725"/>
          <p14:tracePt t="36001" x="6165850" y="3895725"/>
          <p14:tracePt t="36018" x="6183313" y="3895725"/>
          <p14:tracePt t="36030" x="6192838" y="3895725"/>
          <p14:tracePt t="36034" x="6200775" y="3895725"/>
          <p14:tracePt t="36040" x="6210300" y="3895725"/>
          <p14:tracePt t="36049" x="6218238" y="3895725"/>
          <p14:tracePt t="36056" x="6227763" y="3895725"/>
          <p14:tracePt t="36073" x="6235700" y="3895725"/>
          <p14:tracePt t="36114" x="6253163" y="3895725"/>
          <p14:tracePt t="36138" x="6262688" y="3895725"/>
          <p14:tracePt t="36145" x="6270625" y="3895725"/>
          <p14:tracePt t="36163" x="6280150" y="3895725"/>
          <p14:tracePt t="36186" x="6288088" y="3895725"/>
          <p14:tracePt t="36217" x="6297613" y="3895725"/>
          <p14:tracePt t="36233" x="6305550" y="3895725"/>
          <p14:tracePt t="36266" x="6315075" y="3895725"/>
          <p14:tracePt t="36570" x="6305550" y="3895725"/>
          <p14:tracePt t="36577" x="6297613" y="3895725"/>
          <p14:tracePt t="36585" x="6288088" y="3895725"/>
          <p14:tracePt t="36595" x="6270625" y="3895725"/>
          <p14:tracePt t="36602" x="6245225" y="3895725"/>
          <p14:tracePt t="36611" x="6218238" y="3895725"/>
          <p14:tracePt t="36620" x="6183313" y="3895725"/>
          <p14:tracePt t="36625" x="6175375" y="3895725"/>
          <p14:tracePt t="36632" x="6140450" y="3895725"/>
          <p14:tracePt t="36646" x="6130925" y="3895725"/>
          <p14:tracePt t="36648" x="6113463" y="3905250"/>
          <p14:tracePt t="36656" x="6096000" y="3905250"/>
          <p14:tracePt t="36665" x="6078538" y="3905250"/>
          <p14:tracePt t="36673" x="6069013" y="3905250"/>
          <p14:tracePt t="36682" x="6061075" y="3913188"/>
          <p14:tracePt t="36697" x="6051550" y="3913188"/>
          <p14:tracePt t="36713" x="6034088" y="3913188"/>
          <p14:tracePt t="36722" x="6026150" y="3913188"/>
          <p14:tracePt t="36730" x="6016625" y="3913188"/>
          <p14:tracePt t="36738" x="6008688" y="3913188"/>
          <p14:tracePt t="36747" x="5999163" y="3930650"/>
          <p14:tracePt t="36752" x="5991225" y="3930650"/>
          <p14:tracePt t="36760" x="5956300" y="3930650"/>
          <p14:tracePt t="36771" x="5946775" y="3940175"/>
          <p14:tracePt t="36777" x="5911850" y="3940175"/>
          <p14:tracePt t="36785" x="5876925" y="3940175"/>
          <p14:tracePt t="36795" x="5859463" y="3948113"/>
          <p14:tracePt t="36800" x="5816600" y="3948113"/>
          <p14:tracePt t="36809" x="5789613" y="3957638"/>
          <p14:tracePt t="36816" x="5746750" y="3957638"/>
          <p14:tracePt t="36827" x="5729288" y="3965575"/>
          <p14:tracePt t="36833" x="5684838" y="3983038"/>
          <p14:tracePt t="36842" x="5676900" y="3992563"/>
          <p14:tracePt t="36849" x="5632450" y="3992563"/>
          <p14:tracePt t="36860" x="5572125" y="4000500"/>
          <p14:tracePt t="36864" x="5562600" y="4000500"/>
          <p14:tracePt t="36872" x="5519738" y="4017963"/>
          <p14:tracePt t="36893" x="5457825" y="4044950"/>
          <p14:tracePt t="36899" x="5432425" y="4044950"/>
          <p14:tracePt t="36905" x="5380038" y="4052888"/>
          <p14:tracePt t="36916" x="5327650" y="4070350"/>
          <p14:tracePt t="36921" x="5300663" y="4079875"/>
          <p14:tracePt t="36929" x="5248275" y="4105275"/>
          <p14:tracePt t="36939" x="5213350" y="4105275"/>
          <p14:tracePt t="36944" x="5135563" y="4124325"/>
          <p14:tracePt t="36953" x="5118100" y="4124325"/>
          <p14:tracePt t="36960" x="5048250" y="4141788"/>
          <p14:tracePt t="36968" x="5003800" y="4141788"/>
          <p14:tracePt t="36976" x="4933950" y="4167188"/>
          <p14:tracePt t="36984" x="4864100" y="4167188"/>
          <p14:tracePt t="36994" x="4821238" y="4176713"/>
          <p14:tracePt t="37002" x="4733925" y="4194175"/>
          <p14:tracePt t="37011" x="4699000" y="4194175"/>
          <p14:tracePt t="37017" x="4619625" y="4211638"/>
          <p14:tracePt t="37030" x="4584700" y="4211638"/>
          <p14:tracePt t="37032" x="4514850" y="4219575"/>
          <p14:tracePt t="37041" x="4419600" y="4237038"/>
          <p14:tracePt t="37050" x="4375150" y="4237038"/>
          <p14:tracePt t="37058" x="4314825" y="4237038"/>
          <p14:tracePt t="37065" x="4270375" y="4237038"/>
          <p14:tracePt t="37075" x="4217988" y="4237038"/>
          <p14:tracePt t="37080" x="4183063" y="4237038"/>
          <p14:tracePt t="37089" x="4113213" y="4237038"/>
          <p14:tracePt t="37099" x="4087813" y="4237038"/>
          <p14:tracePt t="37105" x="4052888" y="4237038"/>
          <p14:tracePt t="37113" x="4017963" y="4237038"/>
          <p14:tracePt t="37120" x="4008438" y="4237038"/>
          <p14:tracePt t="37128" x="3983038" y="4237038"/>
          <p14:tracePt t="37136" x="3973513" y="4237038"/>
          <p14:tracePt t="37145" x="3965575" y="4237038"/>
          <p14:tracePt t="37152" x="3956050" y="4237038"/>
          <p14:tracePt t="37162" x="3948113" y="4237038"/>
          <p14:tracePt t="37170" x="3938588" y="4237038"/>
          <p14:tracePt t="37193" x="3930650" y="4237038"/>
          <p14:tracePt t="37233" x="3913188" y="4237038"/>
          <p14:tracePt t="37242" x="3903663" y="4237038"/>
          <p14:tracePt t="37249" x="3895725" y="4237038"/>
          <p14:tracePt t="37258" x="3886200" y="4237038"/>
          <p14:tracePt t="37265" x="3878263" y="4237038"/>
          <p14:tracePt t="37273" x="3868738" y="4237038"/>
          <p14:tracePt t="37283" x="3860800" y="4237038"/>
          <p14:tracePt t="37290" x="3833813" y="4237038"/>
          <p14:tracePt t="37297" x="3825875" y="4237038"/>
          <p14:tracePt t="37308" x="3816350" y="4246563"/>
          <p14:tracePt t="37312" x="3808413" y="4246563"/>
          <p14:tracePt t="37321" x="3798888" y="4246563"/>
          <p14:tracePt t="37346" x="3781425" y="4246563"/>
          <p14:tracePt t="37426" x="3790950" y="4246563"/>
          <p14:tracePt t="37433" x="3798888" y="4246563"/>
          <p14:tracePt t="37443" x="3808413" y="4246563"/>
          <p14:tracePt t="37451" x="3816350" y="4246563"/>
          <p14:tracePt t="37456" x="3825875" y="4246563"/>
          <p14:tracePt t="37465" x="3833813" y="4246563"/>
          <p14:tracePt t="37473" x="3843338" y="4246563"/>
          <p14:tracePt t="37481" x="3860800" y="4246563"/>
          <p14:tracePt t="37489" x="3878263" y="4246563"/>
          <p14:tracePt t="37498" x="3886200" y="4246563"/>
          <p14:tracePt t="37504" x="3895725" y="4246563"/>
          <p14:tracePt t="37512" x="3921125" y="4246563"/>
          <p14:tracePt t="37520" x="3930650" y="4246563"/>
          <p14:tracePt t="37528" x="3948113" y="4237038"/>
          <p14:tracePt t="37537" x="3973513" y="4237038"/>
          <p14:tracePt t="37544" x="4000500" y="4237038"/>
          <p14:tracePt t="37553" x="4008438" y="4237038"/>
          <p14:tracePt t="37562" x="4025900" y="4229100"/>
          <p14:tracePt t="37569" x="4060825" y="4229100"/>
          <p14:tracePt t="37578" x="4078288" y="4229100"/>
          <p14:tracePt t="37585" x="4095750" y="4229100"/>
          <p14:tracePt t="37595" x="4105275" y="4229100"/>
          <p14:tracePt t="37601" x="4130675" y="4229100"/>
          <p14:tracePt t="37611" x="4140200" y="4229100"/>
          <p14:tracePt t="37620" x="4157663" y="4229100"/>
          <p14:tracePt t="37625" x="4183063" y="4229100"/>
          <p14:tracePt t="37632" x="4192588" y="4229100"/>
          <p14:tracePt t="37643" x="4210050" y="4229100"/>
          <p14:tracePt t="37649" x="4217988" y="4229100"/>
          <p14:tracePt t="37658" x="4227513" y="4229100"/>
          <p14:tracePt t="37668" x="4244975" y="4229100"/>
          <p14:tracePt t="37673" x="4262438" y="4229100"/>
          <p14:tracePt t="37682" x="4270375" y="4229100"/>
          <p14:tracePt t="37691" x="4279900" y="4229100"/>
          <p14:tracePt t="37697" x="4287838" y="4229100"/>
          <p14:tracePt t="37705" x="4305300" y="4229100"/>
          <p14:tracePt t="37715" x="4314825" y="4229100"/>
          <p14:tracePt t="37720" x="4322763" y="4229100"/>
          <p14:tracePt t="37730" x="4340225" y="4229100"/>
          <p14:tracePt t="37740" x="4349750" y="4219575"/>
          <p14:tracePt t="37744" x="4367213" y="4219575"/>
          <p14:tracePt t="37752" x="4375150" y="4219575"/>
          <p14:tracePt t="37763" x="4392613" y="4219575"/>
          <p14:tracePt t="37768" x="4402138" y="4219575"/>
          <p14:tracePt t="37787" x="4410075" y="4202113"/>
          <p14:tracePt t="37866" x="4427538" y="4202113"/>
          <p14:tracePt t="37906" x="4437063" y="4202113"/>
          <p14:tracePt t="37937" x="4445000" y="4202113"/>
          <p14:tracePt t="37962" x="4454525" y="4202113"/>
          <p14:tracePt t="37970" x="4462463" y="4202113"/>
          <p14:tracePt t="37977" x="4471988" y="4202113"/>
          <p14:tracePt t="37994" x="4479925" y="4211638"/>
          <p14:tracePt t="38011" x="4489450" y="4211638"/>
          <p14:tracePt t="38018" x="4506913" y="4211638"/>
          <p14:tracePt t="38027" x="4514850" y="4211638"/>
          <p14:tracePt t="38033" x="4524375" y="4211638"/>
          <p14:tracePt t="38042" x="4532313" y="4211638"/>
          <p14:tracePt t="38049" x="4541838" y="4211638"/>
          <p14:tracePt t="38058" x="4549775" y="4211638"/>
          <p14:tracePt t="38067" x="4549775" y="4202113"/>
          <p14:tracePt t="38074" x="4559300" y="4202113"/>
          <p14:tracePt t="38093" x="4576763" y="4202113"/>
          <p14:tracePt t="38096" x="4594225" y="4202113"/>
          <p14:tracePt t="38106" x="4602163" y="4202113"/>
          <p14:tracePt t="38122" x="4611688" y="4194175"/>
          <p14:tracePt t="38129" x="4619625" y="4194175"/>
          <p14:tracePt t="38137" x="4654550" y="4194175"/>
          <p14:tracePt t="38147" x="4664075" y="4194175"/>
          <p14:tracePt t="38152" x="4689475" y="4194175"/>
          <p14:tracePt t="38160" x="4699000" y="4194175"/>
          <p14:tracePt t="38171" x="4716463" y="4184650"/>
          <p14:tracePt t="38177" x="4741863" y="4184650"/>
          <p14:tracePt t="38184" x="4768850" y="4184650"/>
          <p14:tracePt t="38198" x="4776788" y="4184650"/>
          <p14:tracePt t="38200" x="4811713" y="4184650"/>
          <p14:tracePt t="38212" x="4821238" y="4184650"/>
          <p14:tracePt t="38218" x="4829175" y="4184650"/>
          <p14:tracePt t="38228" x="4846638" y="4184650"/>
          <p14:tracePt t="38233" x="4873625" y="4184650"/>
          <p14:tracePt t="38243" x="4881563" y="4184650"/>
          <p14:tracePt t="38251" x="4891088" y="4184650"/>
          <p14:tracePt t="38265" x="4899025" y="4184650"/>
          <p14:tracePt t="38282" x="4908550" y="4184650"/>
          <p14:tracePt t="38289" x="4908550" y="4176713"/>
          <p14:tracePt t="38297" x="4933950" y="4176713"/>
          <p14:tracePt t="38306" x="4943475" y="4176713"/>
          <p14:tracePt t="38313" x="4951413" y="4176713"/>
          <p14:tracePt t="38322" x="4960938" y="4176713"/>
          <p14:tracePt t="38331" x="4968875" y="4176713"/>
          <p14:tracePt t="38336" x="4978400" y="4176713"/>
          <p14:tracePt t="38344" x="4995863" y="4167188"/>
          <p14:tracePt t="38353" x="5003800" y="4167188"/>
          <p14:tracePt t="38360" x="5013325" y="4167188"/>
          <p14:tracePt t="38369" x="5021263" y="4167188"/>
          <p14:tracePt t="38377" x="5030788" y="4167188"/>
          <p14:tracePt t="38385" x="5056188" y="4167188"/>
          <p14:tracePt t="38394" x="5091113" y="4167188"/>
          <p14:tracePt t="38401" x="5100638" y="4167188"/>
          <p14:tracePt t="38412" x="5135563" y="4167188"/>
          <p14:tracePt t="38417" x="5153025" y="4167188"/>
          <p14:tracePt t="38426" x="5205413" y="4167188"/>
          <p14:tracePt t="38434" x="5230813" y="4167188"/>
          <p14:tracePt t="38442" x="5265738" y="4167188"/>
          <p14:tracePt t="38448" x="5292725" y="4167188"/>
          <p14:tracePt t="38458" x="5345113" y="4167188"/>
          <p14:tracePt t="38467" x="5362575" y="4167188"/>
          <p14:tracePt t="38473" x="5370513" y="4167188"/>
          <p14:tracePt t="38481" x="5387975" y="4167188"/>
          <p14:tracePt t="38492" x="5397500" y="4167188"/>
          <p14:tracePt t="38498" x="5405438" y="4167188"/>
          <p14:tracePt t="38504" x="5414963" y="4167188"/>
          <p14:tracePt t="38512" x="5422900" y="4167188"/>
          <p14:tracePt t="38537" x="5432425" y="4167188"/>
          <p14:tracePt t="38545" x="5440363" y="4167188"/>
          <p14:tracePt t="38565" x="5457825" y="4167188"/>
          <p14:tracePt t="38568" x="5467350" y="4167188"/>
          <p14:tracePt t="38577" x="5475288" y="4167188"/>
          <p14:tracePt t="38594" x="5484813" y="4167188"/>
          <p14:tracePt t="38601" x="5492750" y="4167188"/>
          <p14:tracePt t="38611" x="5502275" y="4167188"/>
          <p14:tracePt t="38619" x="5510213" y="4167188"/>
          <p14:tracePt t="38625" x="5537200" y="4167188"/>
          <p14:tracePt t="38633" x="5545138" y="4167188"/>
          <p14:tracePt t="38642" x="5580063" y="4167188"/>
          <p14:tracePt t="38649" x="5614988" y="4167188"/>
          <p14:tracePt t="38658" x="5641975" y="4167188"/>
          <p14:tracePt t="38668" x="5676900" y="4167188"/>
          <p14:tracePt t="38672" x="5694363" y="4167188"/>
          <p14:tracePt t="38680" x="5737225" y="4167188"/>
          <p14:tracePt t="38688" x="5754688" y="4167188"/>
          <p14:tracePt t="38697" x="5799138" y="4167188"/>
          <p14:tracePt t="38705" x="5816600" y="4167188"/>
          <p14:tracePt t="38714" x="5842000" y="4167188"/>
          <p14:tracePt t="38721" x="5859463" y="4167188"/>
          <p14:tracePt t="38728" x="5868988" y="4167188"/>
          <p14:tracePt t="38737" x="5894388" y="4167188"/>
          <p14:tracePt t="38745" x="5903913" y="4167188"/>
          <p14:tracePt t="38752" x="5911850" y="4167188"/>
          <p14:tracePt t="38769" x="5921375" y="4167188"/>
          <p14:tracePt t="38793" x="5929313" y="4167188"/>
          <p14:tracePt t="39508" x="5921375" y="4176713"/>
          <p14:tracePt t="39523" x="5911850" y="4176713"/>
          <p14:tracePt t="39530" x="5903913" y="4176713"/>
          <p14:tracePt t="39536" x="5903913" y="4184650"/>
          <p14:tracePt t="39545" x="5876925" y="4184650"/>
          <p14:tracePt t="39555" x="5876925" y="4194175"/>
          <p14:tracePt t="39560" x="5851525" y="4194175"/>
          <p14:tracePt t="39569" x="5851525" y="4202113"/>
          <p14:tracePt t="39581" x="5816600" y="4219575"/>
          <p14:tracePt t="39585" x="5799138" y="4219575"/>
          <p14:tracePt t="39595" x="5772150" y="4237038"/>
          <p14:tracePt t="39601" x="5746750" y="4254500"/>
          <p14:tracePt t="39612" x="5702300" y="4264025"/>
          <p14:tracePt t="39617" x="5667375" y="4281488"/>
          <p14:tracePt t="39630" x="5641975" y="4289425"/>
          <p14:tracePt t="39633" x="5589588" y="4306888"/>
          <p14:tracePt t="39640" x="5562600" y="4316413"/>
          <p14:tracePt t="39651" x="5510213" y="4341813"/>
          <p14:tracePt t="39657" x="5484813" y="4341813"/>
          <p14:tracePt t="39665" x="5414963" y="4376738"/>
          <p14:tracePt t="39676" x="5335588" y="4403725"/>
          <p14:tracePt t="39681" x="5310188" y="4421188"/>
          <p14:tracePt t="39688" x="5222875" y="4446588"/>
          <p14:tracePt t="39696" x="5178425" y="4456113"/>
          <p14:tracePt t="39704" x="5108575" y="4491038"/>
          <p14:tracePt t="39712" x="5065713" y="4498975"/>
          <p14:tracePt t="39721" x="4978400" y="4533900"/>
          <p14:tracePt t="39731" x="4943475" y="4533900"/>
          <p14:tracePt t="39736" x="4846638" y="4551363"/>
          <p14:tracePt t="39746" x="4751388" y="4578350"/>
          <p14:tracePt t="39752" x="4716463" y="4578350"/>
          <p14:tracePt t="39760" x="4637088" y="4595813"/>
          <p14:tracePt t="39770" x="4619625" y="4603750"/>
          <p14:tracePt t="39778" x="4567238" y="4603750"/>
          <p14:tracePt t="39785" x="4541838" y="4621213"/>
          <p14:tracePt t="39797" x="4489450" y="4621213"/>
          <p14:tracePt t="39801" x="4479925" y="4621213"/>
          <p14:tracePt t="39812" x="4445000" y="4630738"/>
          <p14:tracePt t="39819" x="4410075" y="4630738"/>
          <p14:tracePt t="39825" x="4392613" y="4630738"/>
          <p14:tracePt t="39832" x="4349750" y="4630738"/>
          <p14:tracePt t="39845" x="4332288" y="4630738"/>
          <p14:tracePt t="39851" x="4262438" y="4630738"/>
          <p14:tracePt t="39855" x="4217988" y="4630738"/>
          <p14:tracePt t="39864" x="4130675" y="4630738"/>
          <p14:tracePt t="39872" x="4017963" y="4630738"/>
          <p14:tracePt t="39882" x="3983038" y="4630738"/>
          <p14:tracePt t="39898" x="3816350" y="4630738"/>
          <p14:tracePt t="39904" x="3686175" y="4621213"/>
          <p14:tracePt t="39912" x="3651250" y="4613275"/>
          <p14:tracePt t="39921" x="3554413" y="4595813"/>
          <p14:tracePt t="39929" x="3519488" y="4586288"/>
          <p14:tracePt t="39937" x="3467100" y="4586288"/>
          <p14:tracePt t="39948" x="3432175" y="4568825"/>
          <p14:tracePt t="39952" x="3424238" y="4560888"/>
          <p14:tracePt t="39960" x="3397250" y="4551363"/>
          <p14:tracePt t="39969" x="3397250" y="4543425"/>
          <p14:tracePt t="39976" x="3389313" y="4543425"/>
          <p14:tracePt t="39985" x="3379788" y="4525963"/>
          <p14:tracePt t="39995" x="3371850" y="4516438"/>
          <p14:tracePt t="40011" x="3371850" y="4508500"/>
          <p14:tracePt t="40026" x="3354388" y="4498975"/>
          <p14:tracePt t="40145" x="3362325" y="4498975"/>
          <p14:tracePt t="40154" x="3371850" y="4498975"/>
          <p14:tracePt t="40161" x="3379788" y="4498975"/>
          <p14:tracePt t="40169" x="3389313" y="4498975"/>
          <p14:tracePt t="40177" x="3389313" y="4491038"/>
          <p14:tracePt t="40185" x="3406775" y="4491038"/>
          <p14:tracePt t="40194" x="3432175" y="4491038"/>
          <p14:tracePt t="40202" x="3484563" y="4491038"/>
          <p14:tracePt t="40212" x="3494088" y="4491038"/>
          <p14:tracePt t="40218" x="3529013" y="4491038"/>
          <p14:tracePt t="40224" x="3563938" y="4491038"/>
          <p14:tracePt t="40232" x="3606800" y="4491038"/>
          <p14:tracePt t="40242" x="3624263" y="4491038"/>
          <p14:tracePt t="40250" x="3676650" y="4491038"/>
          <p14:tracePt t="40258" x="3711575" y="4491038"/>
          <p14:tracePt t="40267" x="3738563" y="4491038"/>
          <p14:tracePt t="40273" x="3756025" y="4491038"/>
          <p14:tracePt t="40281" x="3773488" y="4491038"/>
          <p14:tracePt t="40289" x="3790950" y="4491038"/>
          <p14:tracePt t="40297" x="3798888" y="4491038"/>
          <p14:tracePt t="40305" x="3808413" y="4491038"/>
          <p14:tracePt t="40314" x="3816350" y="4491038"/>
          <p14:tracePt t="40337" x="3833813" y="4491038"/>
          <p14:tracePt t="40345" x="3843338" y="4491038"/>
          <p14:tracePt t="40353" x="3851275" y="4491038"/>
          <p14:tracePt t="40370" x="3860800" y="4491038"/>
          <p14:tracePt t="40379" x="3868738" y="4491038"/>
          <p14:tracePt t="40385" x="3878263" y="4491038"/>
          <p14:tracePt t="40396" x="3886200" y="4491038"/>
          <p14:tracePt t="40402" x="3903663" y="4491038"/>
          <p14:tracePt t="40411" x="3913188" y="4491038"/>
          <p14:tracePt t="40419" x="3921125" y="4491038"/>
          <p14:tracePt t="40424" x="3930650" y="4491038"/>
          <p14:tracePt t="40433" x="3938588" y="4491038"/>
          <p14:tracePt t="40444" x="3948113" y="4491038"/>
          <p14:tracePt t="40448" x="3956050" y="4491038"/>
          <p14:tracePt t="40458" x="3973513" y="4491038"/>
          <p14:tracePt t="40467" x="3983038" y="4491038"/>
          <p14:tracePt t="40472" x="3990975" y="4491038"/>
          <p14:tracePt t="40482" x="4000500" y="4491038"/>
          <p14:tracePt t="40497" x="4008438" y="4491038"/>
          <p14:tracePt t="40505" x="4017963" y="4491038"/>
          <p14:tracePt t="40513" x="4025900" y="4491038"/>
          <p14:tracePt t="40529" x="4035425" y="4491038"/>
          <p14:tracePt t="40537" x="4052888" y="4491038"/>
          <p14:tracePt t="40545" x="4060825" y="4491038"/>
          <p14:tracePt t="40553" x="4070350" y="4491038"/>
          <p14:tracePt t="40561" x="4078288" y="4491038"/>
          <p14:tracePt t="40570" x="4087813" y="4491038"/>
          <p14:tracePt t="40585" x="4095750" y="4498975"/>
          <p14:tracePt t="40595" x="4105275" y="4498975"/>
          <p14:tracePt t="40611" x="4122738" y="4498975"/>
          <p14:tracePt t="40617" x="4130675" y="4498975"/>
          <p14:tracePt t="40626" x="4140200" y="4498975"/>
          <p14:tracePt t="40636" x="4148138" y="4498975"/>
          <p14:tracePt t="40642" x="4157663" y="4508500"/>
          <p14:tracePt t="40650" x="4165600" y="4508500"/>
          <p14:tracePt t="40661" x="4175125" y="4508500"/>
          <p14:tracePt t="40664" x="4192588" y="4508500"/>
          <p14:tracePt t="40682" x="4200525" y="4508500"/>
          <p14:tracePt t="40709" x="4210050" y="4508500"/>
          <p14:tracePt t="40728" x="4217988" y="4516438"/>
          <p14:tracePt t="40745" x="4227513" y="4516438"/>
          <p14:tracePt t="40771" x="4235450" y="4516438"/>
          <p14:tracePt t="40826" x="4244975" y="4516438"/>
          <p14:tracePt t="40833" x="4252913" y="4516438"/>
          <p14:tracePt t="40849" x="4270375" y="4516438"/>
          <p14:tracePt t="40858" x="4279900" y="4516438"/>
          <p14:tracePt t="40865" x="4287838" y="4516438"/>
          <p14:tracePt t="40873" x="4297363" y="4516438"/>
          <p14:tracePt t="40881" x="4305300" y="4516438"/>
          <p14:tracePt t="40899" x="4367213" y="4533900"/>
          <p14:tracePt t="40904" x="4384675" y="4533900"/>
          <p14:tracePt t="40912" x="4427538" y="4543425"/>
          <p14:tracePt t="40921" x="4445000" y="4543425"/>
          <p14:tracePt t="40929" x="4489450" y="4543425"/>
          <p14:tracePt t="40937" x="4506913" y="4560888"/>
          <p14:tracePt t="40948" x="4549775" y="4560888"/>
          <p14:tracePt t="40952" x="4567238" y="4568825"/>
          <p14:tracePt t="40961" x="4611688" y="4568825"/>
          <p14:tracePt t="40970" x="4664075" y="4586288"/>
          <p14:tracePt t="40978" x="4672013" y="4586288"/>
          <p14:tracePt t="40984" x="4689475" y="4595813"/>
          <p14:tracePt t="40992" x="4699000" y="4595813"/>
          <p14:tracePt t="41000" x="4724400" y="4595813"/>
          <p14:tracePt t="41014" x="4733925" y="4595813"/>
          <p14:tracePt t="41016" x="4751388" y="4595813"/>
          <p14:tracePt t="41028" x="4768850" y="4595813"/>
          <p14:tracePt t="41041" x="4776788" y="4595813"/>
          <p14:tracePt t="41048" x="4786313" y="4595813"/>
          <p14:tracePt t="41058" x="4794250" y="4595813"/>
          <p14:tracePt t="41073" x="4803775" y="4595813"/>
          <p14:tracePt t="41097" x="4811713" y="4595813"/>
          <p14:tracePt t="41113" x="4821238" y="4595813"/>
          <p14:tracePt t="41129" x="4838700" y="4595813"/>
          <p14:tracePt t="41137" x="4846638" y="4595813"/>
          <p14:tracePt t="41145" x="4856163" y="4595813"/>
          <p14:tracePt t="41153" x="4864100" y="4595813"/>
          <p14:tracePt t="41170" x="4873625" y="4595813"/>
          <p14:tracePt t="41180" x="4881563" y="4595813"/>
          <p14:tracePt t="41194" x="4891088" y="4595813"/>
          <p14:tracePt t="41203" x="4899025" y="4595813"/>
          <p14:tracePt t="41211" x="4916488" y="4595813"/>
          <p14:tracePt t="41218" x="4926013" y="4595813"/>
          <p14:tracePt t="41226" x="4943475" y="4578350"/>
          <p14:tracePt t="41233" x="4951413" y="4578350"/>
          <p14:tracePt t="41242" x="4968875" y="4578350"/>
          <p14:tracePt t="41249" x="4978400" y="4578350"/>
          <p14:tracePt t="41256" x="4986338" y="4578350"/>
          <p14:tracePt t="41264" x="4995863" y="4568825"/>
          <p14:tracePt t="41273" x="5003800" y="4568825"/>
          <p14:tracePt t="41280" x="5013325" y="4568825"/>
          <p14:tracePt t="41289" x="5021263" y="4568825"/>
          <p14:tracePt t="41296" x="5038725" y="4568825"/>
          <p14:tracePt t="41305" x="5048250" y="4568825"/>
          <p14:tracePt t="41314" x="5056188" y="4568825"/>
          <p14:tracePt t="41321" x="5065713" y="4568825"/>
          <p14:tracePt t="41329" x="5065713" y="4560888"/>
          <p14:tracePt t="41337" x="5073650" y="4560888"/>
          <p14:tracePt t="41348" x="5091113" y="4560888"/>
          <p14:tracePt t="41352" x="5108575" y="4560888"/>
          <p14:tracePt t="41360" x="5118100" y="4551363"/>
          <p14:tracePt t="41369" x="5135563" y="4551363"/>
          <p14:tracePt t="41379" x="5160963" y="4551363"/>
          <p14:tracePt t="41385" x="5170488" y="4551363"/>
          <p14:tracePt t="41395" x="5178425" y="4551363"/>
          <p14:tracePt t="41401" x="5187950" y="4551363"/>
          <p14:tracePt t="41412" x="5222875" y="4543425"/>
          <p14:tracePt t="41418" x="5230813" y="4543425"/>
          <p14:tracePt t="41425" x="5257800" y="4543425"/>
          <p14:tracePt t="41433" x="5265738" y="4543425"/>
          <p14:tracePt t="41445" x="5275263" y="4543425"/>
          <p14:tracePt t="41448" x="5283200" y="4543425"/>
          <p14:tracePt t="41458" x="5300663" y="4543425"/>
          <p14:tracePt t="41467" x="5318125" y="4533900"/>
          <p14:tracePt t="41514" x="5327650" y="4533900"/>
          <p14:tracePt t="41529" x="5335588" y="4533900"/>
          <p14:tracePt t="41538" x="5345113" y="4533900"/>
          <p14:tracePt t="41544" x="5353050" y="4533900"/>
          <p14:tracePt t="41552" x="5362575" y="4533900"/>
          <p14:tracePt t="41561" x="5370513" y="4533900"/>
          <p14:tracePt t="41569" x="5387975" y="4533900"/>
          <p14:tracePt t="41578" x="5397500" y="4533900"/>
          <p14:tracePt t="41585" x="5414963" y="4516438"/>
          <p14:tracePt t="41594" x="5449888" y="4516438"/>
          <p14:tracePt t="41601" x="5467350" y="4516438"/>
          <p14:tracePt t="41612" x="5492750" y="4516438"/>
          <p14:tracePt t="41617" x="5519738" y="4516438"/>
          <p14:tracePt t="41627" x="5545138" y="4516438"/>
          <p14:tracePt t="41635" x="5562600" y="4516438"/>
          <p14:tracePt t="41640" x="5597525" y="4516438"/>
          <p14:tracePt t="41649" x="5624513" y="4516438"/>
          <p14:tracePt t="41656" x="5659438" y="4516438"/>
          <p14:tracePt t="41666" x="5694363" y="4516438"/>
          <p14:tracePt t="41672" x="5719763" y="4516438"/>
          <p14:tracePt t="41680" x="5754688" y="4516438"/>
          <p14:tracePt t="41689" x="5764213" y="4516438"/>
          <p14:tracePt t="41701" x="5789613" y="4516438"/>
          <p14:tracePt t="41704" x="5816600" y="4508500"/>
          <p14:tracePt t="41712" x="5824538" y="4508500"/>
          <p14:tracePt t="41724" x="5834063" y="4498975"/>
          <p14:tracePt t="41728" x="5842000" y="4498975"/>
          <p14:tracePt t="41736" x="5851525" y="4498975"/>
          <p14:tracePt t="41748" x="5859463" y="4498975"/>
          <p14:tracePt t="41761" x="5868988" y="4498975"/>
          <p14:tracePt t="41794" x="5886450" y="4498975"/>
          <p14:tracePt t="41810" x="5894388" y="4498975"/>
          <p14:tracePt t="41826" x="5903913" y="4498975"/>
          <p14:tracePt t="41833" x="5911850" y="4498975"/>
          <p14:tracePt t="41842" x="5921375" y="4498975"/>
          <p14:tracePt t="41850" x="5929313" y="4498975"/>
          <p14:tracePt t="41856" x="5938838" y="4498975"/>
          <p14:tracePt t="41865" x="5956300" y="4498975"/>
          <p14:tracePt t="41873" x="5964238" y="4498975"/>
          <p14:tracePt t="41881" x="5981700" y="4498975"/>
          <p14:tracePt t="41890" x="5991225" y="4498975"/>
          <p14:tracePt t="41898" x="5999163" y="4498975"/>
          <p14:tracePt t="41904" x="6016625" y="4498975"/>
          <p14:tracePt t="41912" x="6026150" y="4498975"/>
          <p14:tracePt t="41921" x="6034088" y="4498975"/>
          <p14:tracePt t="41929" x="6043613" y="4498975"/>
          <p14:tracePt t="41947" x="6051550" y="4498975"/>
          <p14:tracePt t="41954" x="6061075" y="4498975"/>
          <p14:tracePt t="41961" x="6069013" y="4498975"/>
          <p14:tracePt t="41971" x="6078538" y="4498975"/>
          <p14:tracePt t="41976" x="6096000" y="4498975"/>
          <p14:tracePt t="41997" x="6105525" y="4498975"/>
          <p14:tracePt t="42000" x="6113463" y="4498975"/>
          <p14:tracePt t="42010" x="6122988" y="4498975"/>
          <p14:tracePt t="42018" x="6130925" y="4498975"/>
          <p14:tracePt t="42026" x="6140450" y="4498975"/>
          <p14:tracePt t="42033" x="6148388" y="4498975"/>
          <p14:tracePt t="42043" x="6165850" y="4498975"/>
          <p14:tracePt t="42059" x="6175375" y="4498975"/>
          <p14:tracePt t="42065" x="6183313" y="4498975"/>
          <p14:tracePt t="42073" x="6192838" y="4498975"/>
          <p14:tracePt t="42092" x="6200775" y="4498975"/>
          <p14:tracePt t="42098" x="6227763" y="4498975"/>
          <p14:tracePt t="42104" x="6235700" y="4498975"/>
          <p14:tracePt t="42121" x="6245225" y="4498975"/>
          <p14:tracePt t="42129" x="6253163" y="4498975"/>
          <p14:tracePt t="42137" x="6262688" y="4498975"/>
          <p14:tracePt t="42149" x="6270625" y="4498975"/>
          <p14:tracePt t="42152" x="6297613" y="4498975"/>
          <p14:tracePt t="42162" x="6305550" y="4498975"/>
          <p14:tracePt t="42172" x="6323013" y="4498975"/>
          <p14:tracePt t="42177" x="6350000" y="4498975"/>
          <p14:tracePt t="42184" x="6367463" y="4508500"/>
          <p14:tracePt t="42196" x="6410325" y="4508500"/>
          <p14:tracePt t="42202" x="6419850" y="4508500"/>
          <p14:tracePt t="42209" x="6454775" y="4525963"/>
          <p14:tracePt t="42216" x="6462713" y="4525963"/>
          <p14:tracePt t="42226" x="6480175" y="4525963"/>
          <p14:tracePt t="42233" x="6497638" y="4525963"/>
          <p14:tracePt t="42242" x="6507163" y="4525963"/>
          <p14:tracePt t="42338" x="6515100" y="4525963"/>
          <p14:tracePt t="42378" x="6524625" y="4525963"/>
          <p14:tracePt t="43010" x="6524625" y="4533900"/>
          <p14:tracePt t="43033" x="6524625" y="4543425"/>
          <p14:tracePt t="43042" x="6524625" y="4551363"/>
          <p14:tracePt t="43049" x="6515100" y="4551363"/>
          <p14:tracePt t="43058" x="6515100" y="4560888"/>
          <p14:tracePt t="43066" x="6507163" y="4560888"/>
          <p14:tracePt t="43073" x="6507163" y="4568825"/>
          <p14:tracePt t="43084" x="6489700" y="4568825"/>
          <p14:tracePt t="43089" x="6489700" y="4578350"/>
          <p14:tracePt t="43098" x="6472238" y="4578350"/>
          <p14:tracePt t="43108" x="6462713" y="4595813"/>
          <p14:tracePt t="43112" x="6462713" y="4603750"/>
          <p14:tracePt t="43121" x="6454775" y="4613275"/>
          <p14:tracePt t="43131" x="6427788" y="4621213"/>
          <p14:tracePt t="43137" x="6419850" y="4630738"/>
          <p14:tracePt t="43147" x="6410325" y="4630738"/>
          <p14:tracePt t="43154" x="6402388" y="4638675"/>
          <p14:tracePt t="43160" x="6392863" y="4638675"/>
          <p14:tracePt t="43168" x="6392863" y="4656138"/>
          <p14:tracePt t="43180" x="6367463" y="4656138"/>
          <p14:tracePt t="43184" x="6357938" y="4665663"/>
          <p14:tracePt t="43195" x="6323013" y="4665663"/>
          <p14:tracePt t="43201" x="6315075" y="4673600"/>
          <p14:tracePt t="43209" x="6305550" y="4673600"/>
          <p14:tracePt t="43216" x="6288088" y="4673600"/>
          <p14:tracePt t="43225" x="6270625" y="4673600"/>
          <p14:tracePt t="43233" x="6253163" y="4683125"/>
          <p14:tracePt t="43242" x="6245225" y="4683125"/>
          <p14:tracePt t="43249" x="6218238" y="4683125"/>
          <p14:tracePt t="43256" x="6200775" y="4683125"/>
          <p14:tracePt t="43264" x="6192838" y="4691063"/>
          <p14:tracePt t="43274" x="6157913" y="4691063"/>
          <p14:tracePt t="43281" x="6148388" y="4691063"/>
          <p14:tracePt t="43289" x="6122988" y="4691063"/>
          <p14:tracePt t="43296" x="6113463" y="4700588"/>
          <p14:tracePt t="43305" x="6078538" y="4700588"/>
          <p14:tracePt t="43313" x="6061075" y="4700588"/>
          <p14:tracePt t="43322" x="6051550" y="4700588"/>
          <p14:tracePt t="43329" x="6026150" y="4718050"/>
          <p14:tracePt t="43338" x="6016625" y="4718050"/>
          <p14:tracePt t="43344" x="5981700" y="4718050"/>
          <p14:tracePt t="43353" x="5973763" y="4718050"/>
          <p14:tracePt t="43364" x="5956300" y="4718050"/>
          <p14:tracePt t="43368" x="5938838" y="4725988"/>
          <p14:tracePt t="43376" x="5911850" y="4725988"/>
          <p14:tracePt t="43384" x="5886450" y="4735513"/>
          <p14:tracePt t="43392" x="5876925" y="4735513"/>
          <p14:tracePt t="43401" x="5842000" y="4735513"/>
          <p14:tracePt t="43411" x="5816600" y="4735513"/>
          <p14:tracePt t="43417" x="5799138" y="4743450"/>
          <p14:tracePt t="43426" x="5772150" y="4743450"/>
          <p14:tracePt t="43435" x="5737225" y="4760913"/>
          <p14:tracePt t="43443" x="5694363" y="4760913"/>
          <p14:tracePt t="43449" x="5676900" y="4760913"/>
          <p14:tracePt t="43460" x="5624513" y="4770438"/>
          <p14:tracePt t="43464" x="5607050" y="4770438"/>
          <p14:tracePt t="43472" x="5580063" y="4787900"/>
          <p14:tracePt t="43481" x="5554663" y="4787900"/>
          <p14:tracePt t="43489" x="5519738" y="4787900"/>
          <p14:tracePt t="43498" x="5510213" y="4795838"/>
          <p14:tracePt t="43505" x="5475288" y="4795838"/>
          <p14:tracePt t="43516" x="5432425" y="4795838"/>
          <p14:tracePt t="43520" x="5414963" y="4795838"/>
          <p14:tracePt t="43530" x="5380038" y="4795838"/>
          <p14:tracePt t="43537" x="5370513" y="4795838"/>
          <p14:tracePt t="43547" x="5335588" y="4795838"/>
          <p14:tracePt t="43552" x="5310188" y="4795838"/>
          <p14:tracePt t="43561" x="5275263" y="4795838"/>
          <p14:tracePt t="43569" x="5265738" y="4795838"/>
          <p14:tracePt t="43578" x="5230813" y="4795838"/>
          <p14:tracePt t="43585" x="5195888" y="4795838"/>
          <p14:tracePt t="43594" x="5178425" y="4795838"/>
          <p14:tracePt t="43602" x="5160963" y="4795838"/>
          <p14:tracePt t="43610" x="5153025" y="4795838"/>
          <p14:tracePt t="43616" x="5126038" y="4795838"/>
          <p14:tracePt t="43626" x="5118100" y="4795838"/>
          <p14:tracePt t="43633" x="5091113" y="4795838"/>
          <p14:tracePt t="43642" x="5065713" y="4795838"/>
          <p14:tracePt t="43650" x="5056188" y="4795838"/>
          <p14:tracePt t="43660" x="5021263" y="4795838"/>
          <p14:tracePt t="43664" x="5013325" y="4795838"/>
          <p14:tracePt t="43672" x="4986338" y="4795838"/>
          <p14:tracePt t="43683" x="4968875" y="4795838"/>
          <p14:tracePt t="43688" x="4943475" y="4795838"/>
          <p14:tracePt t="43696" x="4926013" y="4795838"/>
          <p14:tracePt t="43705" x="4899025" y="4795838"/>
          <p14:tracePt t="43712" x="4864100" y="4795838"/>
          <p14:tracePt t="43721" x="4838700" y="4795838"/>
          <p14:tracePt t="43728" x="4803775" y="4795838"/>
          <p14:tracePt t="43736" x="4776788" y="4795838"/>
          <p14:tracePt t="43744" x="4741863" y="4795838"/>
          <p14:tracePt t="43753" x="4724400" y="4795838"/>
          <p14:tracePt t="43761" x="4681538" y="4795838"/>
          <p14:tracePt t="43770" x="4646613" y="4795838"/>
          <p14:tracePt t="43779" x="4619625" y="4795838"/>
          <p14:tracePt t="43785" x="4584700" y="4795838"/>
          <p14:tracePt t="43797" x="4576763" y="4795838"/>
          <p14:tracePt t="43800" x="4532313" y="4795838"/>
          <p14:tracePt t="43810" x="4524375" y="4795838"/>
          <p14:tracePt t="43818" x="4489450" y="4795838"/>
          <p14:tracePt t="43825" x="4462463" y="4795838"/>
          <p14:tracePt t="43833" x="4427538" y="4795838"/>
          <p14:tracePt t="43844" x="4392613" y="4795838"/>
          <p14:tracePt t="43848" x="4384675" y="4795838"/>
          <p14:tracePt t="43858" x="4349750" y="4795838"/>
          <p14:tracePt t="43868" x="4322763" y="4795838"/>
          <p14:tracePt t="43874" x="4287838" y="4795838"/>
          <p14:tracePt t="43880" x="4262438" y="4795838"/>
          <p14:tracePt t="43892" x="4227513" y="4795838"/>
          <p14:tracePt t="43896" x="4192588" y="4795838"/>
          <p14:tracePt t="43905" x="4165600" y="4795838"/>
          <p14:tracePt t="43914" x="4130675" y="4795838"/>
          <p14:tracePt t="43921" x="4105275" y="4795838"/>
          <p14:tracePt t="43929" x="4052888" y="4795838"/>
          <p14:tracePt t="43939" x="4043363" y="4795838"/>
          <p14:tracePt t="43944" x="4008438" y="4795838"/>
          <p14:tracePt t="43964" x="3956050" y="4795838"/>
          <p14:tracePt t="43968" x="3913188" y="4795838"/>
          <p14:tracePt t="43976" x="3895725" y="4795838"/>
          <p14:tracePt t="43984" x="3851275" y="4795838"/>
          <p14:tracePt t="43992" x="3833813" y="4795838"/>
          <p14:tracePt t="44001" x="3808413" y="4795838"/>
          <p14:tracePt t="44012" x="3790950" y="4795838"/>
          <p14:tracePt t="44017" x="3763963" y="4795838"/>
          <p14:tracePt t="44025" x="3756025" y="4795838"/>
          <p14:tracePt t="44033" x="3746500" y="4795838"/>
          <p14:tracePt t="44043" x="3738563" y="4795838"/>
          <p14:tracePt t="44050" x="3729038" y="4795838"/>
          <p14:tracePt t="44226" x="3738563" y="4795838"/>
          <p14:tracePt t="44233" x="3746500" y="4795838"/>
          <p14:tracePt t="44242" x="3756025" y="4795838"/>
          <p14:tracePt t="44251" x="3763963" y="4795838"/>
          <p14:tracePt t="44256" x="3816350" y="4795838"/>
          <p14:tracePt t="44265" x="3833813" y="4795838"/>
          <p14:tracePt t="44277" x="3886200" y="4795838"/>
          <p14:tracePt t="44281" x="3938588" y="4778375"/>
          <p14:tracePt t="44289" x="3965575" y="4778375"/>
          <p14:tracePt t="44299" x="4017963" y="4760913"/>
          <p14:tracePt t="44305" x="4043363" y="4760913"/>
          <p14:tracePt t="44313" x="4095750" y="4760913"/>
          <p14:tracePt t="44323" x="4113213" y="4752975"/>
          <p14:tracePt t="44329" x="4165600" y="4752975"/>
          <p14:tracePt t="44337" x="4192588" y="4752975"/>
          <p14:tracePt t="44346" x="4217988" y="4743450"/>
          <p14:tracePt t="44352" x="4252913" y="4743450"/>
          <p14:tracePt t="44360" x="4262438" y="4743450"/>
          <p14:tracePt t="44369" x="4297363" y="4743450"/>
          <p14:tracePt t="44378" x="4305300" y="4743450"/>
          <p14:tracePt t="44385" x="4322763" y="4743450"/>
          <p14:tracePt t="44392" x="4332288" y="4743450"/>
          <p14:tracePt t="44401" x="4357688" y="4743450"/>
          <p14:tracePt t="44410" x="4375150" y="4743450"/>
          <p14:tracePt t="44416" x="4392613" y="4743450"/>
          <p14:tracePt t="44426" x="4410075" y="4743450"/>
          <p14:tracePt t="44435" x="4419600" y="4743450"/>
          <p14:tracePt t="44440" x="4427538" y="4743450"/>
          <p14:tracePt t="44448" x="4437063" y="4743450"/>
          <p14:tracePt t="44456" x="4454525" y="4743450"/>
          <p14:tracePt t="44464" x="4462463" y="4743450"/>
          <p14:tracePt t="44472" x="4471988" y="4743450"/>
          <p14:tracePt t="44480" x="4479925" y="4743450"/>
          <p14:tracePt t="44505" x="4489450" y="4743450"/>
          <p14:tracePt t="44512" x="4497388" y="4743450"/>
          <p14:tracePt t="44537" x="4506913" y="4743450"/>
          <p14:tracePt t="44553" x="4524375" y="4743450"/>
          <p14:tracePt t="44562" x="4532313" y="4743450"/>
          <p14:tracePt t="44569" x="4541838" y="4752975"/>
          <p14:tracePt t="44579" x="4559300" y="4752975"/>
          <p14:tracePt t="44586" x="4602163" y="4760913"/>
          <p14:tracePt t="44594" x="4611688" y="4760913"/>
          <p14:tracePt t="44600" x="4654550" y="4760913"/>
          <p14:tracePt t="44610" x="4724400" y="4778375"/>
          <p14:tracePt t="44617" x="4751388" y="4778375"/>
          <p14:tracePt t="44627" x="4838700" y="4795838"/>
          <p14:tracePt t="44633" x="4864100" y="4795838"/>
          <p14:tracePt t="44640" x="4951413" y="4795838"/>
          <p14:tracePt t="44648" x="4986338" y="4795838"/>
          <p14:tracePt t="44658" x="5073650" y="4795838"/>
          <p14:tracePt t="44665" x="5108575" y="4795838"/>
          <p14:tracePt t="44673" x="5178425" y="4795838"/>
          <p14:tracePt t="44680" x="5257800" y="4795838"/>
          <p14:tracePt t="44688" x="5275263" y="4795838"/>
          <p14:tracePt t="44696" x="5318125" y="4795838"/>
          <p14:tracePt t="44705" x="5335588" y="4795838"/>
          <p14:tracePt t="44713" x="5362575" y="4795838"/>
          <p14:tracePt t="44721" x="5370513" y="4795838"/>
          <p14:tracePt t="44730" x="5387975" y="4795838"/>
          <p14:tracePt t="44921" x="5397500" y="4795838"/>
          <p14:tracePt t="44937" x="5414963" y="4795838"/>
          <p14:tracePt t="44946" x="5422900" y="4795838"/>
          <p14:tracePt t="44952" x="5440363" y="4795838"/>
          <p14:tracePt t="44961" x="5449888" y="4795838"/>
          <p14:tracePt t="44969" x="5475288" y="4795838"/>
          <p14:tracePt t="44979" x="5492750" y="4795838"/>
          <p14:tracePt t="44985" x="5527675" y="4795838"/>
          <p14:tracePt t="44994" x="5589588" y="4787900"/>
          <p14:tracePt t="45003" x="5597525" y="4778375"/>
          <p14:tracePt t="45013" x="5641975" y="4778375"/>
          <p14:tracePt t="45019" x="5649913" y="4778375"/>
          <p14:tracePt t="45025" x="5676900" y="4770438"/>
          <p14:tracePt t="45034" x="5684838" y="4770438"/>
          <p14:tracePt t="45045" x="5702300" y="4770438"/>
          <p14:tracePt t="45722" x="5711825" y="4770438"/>
          <p14:tracePt t="45778" x="5711825" y="4760913"/>
          <p14:tracePt t="45873" x="5719763" y="4760913"/>
          <p14:tracePt t="45913" x="5737225" y="4760913"/>
          <p14:tracePt t="45930" x="5746750" y="4760913"/>
          <p14:tracePt t="45945" x="5754688" y="4760913"/>
          <p14:tracePt t="45953" x="5764213" y="4760913"/>
          <p14:tracePt t="45962" x="5772150" y="4760913"/>
          <p14:tracePt t="45969" x="5781675" y="4760913"/>
          <p14:tracePt t="45979" x="5789613" y="4760913"/>
          <p14:tracePt t="45987" x="5807075" y="4760913"/>
          <p14:tracePt t="45992" x="5816600" y="4760913"/>
          <p14:tracePt t="46000" x="5834063" y="4760913"/>
          <p14:tracePt t="46010" x="5859463" y="4760913"/>
          <p14:tracePt t="46016" x="5876925" y="4760913"/>
          <p14:tracePt t="46026" x="5886450" y="4760913"/>
          <p14:tracePt t="46034" x="5921375" y="4760913"/>
          <p14:tracePt t="46042" x="5929313" y="4760913"/>
          <p14:tracePt t="46049" x="5964238" y="4760913"/>
          <p14:tracePt t="46057" x="5991225" y="4760913"/>
          <p14:tracePt t="46065" x="6008688" y="4760913"/>
          <p14:tracePt t="46073" x="6034088" y="4760913"/>
          <p14:tracePt t="46083" x="6051550" y="4760913"/>
          <p14:tracePt t="46088" x="6078538" y="4760913"/>
          <p14:tracePt t="46096" x="6086475" y="4760913"/>
          <p14:tracePt t="46105" x="6096000" y="4760913"/>
          <p14:tracePt t="46113" x="6105525" y="4760913"/>
          <p14:tracePt t="46122" x="6122988" y="4760913"/>
          <p14:tracePt t="46132" x="6130925" y="4760913"/>
          <p14:tracePt t="46136" x="6140450" y="4760913"/>
          <p14:tracePt t="46144" x="6148388" y="4760913"/>
          <p14:tracePt t="46154" x="6148388" y="4752975"/>
          <p14:tracePt t="46159" x="6165850" y="4752975"/>
          <p14:tracePt t="46170" x="6183313" y="4743450"/>
          <p14:tracePt t="46178" x="6192838" y="4743450"/>
          <p14:tracePt t="46184" x="6192838" y="4725988"/>
          <p14:tracePt t="46194" x="6200775" y="4725988"/>
          <p14:tracePt t="46200" x="6218238" y="4725988"/>
          <p14:tracePt t="46212" x="6218238" y="4718050"/>
          <p14:tracePt t="46218" x="6245225" y="4718050"/>
          <p14:tracePt t="46225" x="6245225" y="4708525"/>
          <p14:tracePt t="46232" x="6262688" y="4708525"/>
          <p14:tracePt t="46241" x="6270625" y="4708525"/>
          <p14:tracePt t="46249" x="6297613" y="4700588"/>
          <p14:tracePt t="46257" x="6315075" y="4683125"/>
          <p14:tracePt t="46265" x="6340475" y="4683125"/>
          <p14:tracePt t="46273" x="6375400" y="4683125"/>
          <p14:tracePt t="46282" x="6384925" y="4683125"/>
          <p14:tracePt t="46289" x="6410325" y="4683125"/>
          <p14:tracePt t="46297" x="6419850" y="4683125"/>
          <p14:tracePt t="46305" x="6437313" y="4683125"/>
          <p14:tracePt t="46313" x="6445250" y="4683125"/>
          <p14:tracePt t="46320" x="6462713" y="4683125"/>
          <p14:tracePt t="46328" x="6472238" y="4683125"/>
          <p14:tracePt t="46346" x="6480175" y="4683125"/>
          <p14:tracePt t="46377" x="6489700" y="4683125"/>
          <p14:tracePt t="46402" x="6497638" y="4683125"/>
          <p14:tracePt t="46417" x="6507163" y="4683125"/>
          <p14:tracePt t="46426" x="6515100" y="4683125"/>
          <p14:tracePt t="46433" x="6532563" y="4683125"/>
          <p14:tracePt t="46442" x="6542088" y="4683125"/>
          <p14:tracePt t="46449" x="6559550" y="4683125"/>
          <p14:tracePt t="46456" x="6567488" y="4683125"/>
          <p14:tracePt t="46464" x="6594475" y="4683125"/>
          <p14:tracePt t="46473" x="6629400" y="4683125"/>
          <p14:tracePt t="46481" x="6654800" y="4683125"/>
          <p14:tracePt t="46489" x="6689725" y="4683125"/>
          <p14:tracePt t="46498" x="6707188" y="4683125"/>
          <p14:tracePt t="46504" x="6759575" y="4683125"/>
          <p14:tracePt t="46512" x="6769100" y="4683125"/>
          <p14:tracePt t="46521" x="6821488" y="4691063"/>
          <p14:tracePt t="46529" x="6856413" y="4700588"/>
          <p14:tracePt t="46537" x="6881813" y="4700588"/>
          <p14:tracePt t="46546" x="6916738" y="4718050"/>
          <p14:tracePt t="46553" x="6926263" y="4718050"/>
          <p14:tracePt t="46562" x="6978650" y="4725988"/>
          <p14:tracePt t="46569" x="6986588" y="4725988"/>
          <p14:tracePt t="46579" x="7031038" y="4735513"/>
          <p14:tracePt t="46585" x="7056438" y="4735513"/>
          <p14:tracePt t="46592" x="7073900" y="4735513"/>
          <p14:tracePt t="46600" x="7118350" y="4752975"/>
          <p14:tracePt t="46612" x="7126288" y="4752975"/>
          <p14:tracePt t="46618" x="7161213" y="4752975"/>
          <p14:tracePt t="46626" x="7170738" y="4760913"/>
          <p14:tracePt t="46635" x="7188200" y="4760913"/>
          <p14:tracePt t="46641" x="7213600" y="4760913"/>
          <p14:tracePt t="46650" x="7231063" y="4760913"/>
          <p14:tracePt t="46660" x="7248525" y="4770438"/>
          <p14:tracePt t="46664" x="7258050" y="4770438"/>
          <p14:tracePt t="46672" x="7275513" y="4770438"/>
          <p14:tracePt t="46684" x="7283450" y="4770438"/>
          <p14:tracePt t="46688" x="7292975" y="4770438"/>
          <p14:tracePt t="46697" x="7300913" y="4770438"/>
          <p14:tracePt t="46705" x="7318375" y="4770438"/>
          <p14:tracePt t="46713" x="7327900" y="4770438"/>
          <p14:tracePt t="46729" x="7335838" y="4770438"/>
          <p14:tracePt t="46736" x="7345363" y="4770438"/>
          <p14:tracePt t="46745" x="7362825" y="4770438"/>
          <p14:tracePt t="46753" x="7380288" y="4770438"/>
          <p14:tracePt t="46761" x="7397750" y="4770438"/>
          <p14:tracePt t="46770" x="7405688" y="4770438"/>
          <p14:tracePt t="46777" x="7440613" y="4770438"/>
          <p14:tracePt t="46784" x="7475538" y="4770438"/>
          <p14:tracePt t="46794" x="7502525" y="4770438"/>
          <p14:tracePt t="46801" x="7554913" y="4770438"/>
          <p14:tracePt t="46811" x="7572375" y="4770438"/>
          <p14:tracePt t="46817" x="7624763" y="4770438"/>
          <p14:tracePt t="46826" x="7650163" y="4770438"/>
          <p14:tracePt t="46833" x="7720013" y="4770438"/>
          <p14:tracePt t="46842" x="7772400" y="4770438"/>
          <p14:tracePt t="46849" x="7789863" y="4770438"/>
          <p14:tracePt t="46857" x="7834313" y="4770438"/>
          <p14:tracePt t="46866" x="7851775" y="4770438"/>
          <p14:tracePt t="46881" x="7886700" y="4770438"/>
          <p14:tracePt t="46888" x="7894638" y="4770438"/>
          <p14:tracePt t="46977" x="7904163" y="4770438"/>
          <p14:tracePt t="46993" x="7912100" y="4770438"/>
          <p14:tracePt t="47001" x="7921625" y="4770438"/>
          <p14:tracePt t="47026" x="7939088" y="4770438"/>
          <p14:tracePt t="47265" x="7947025" y="4770438"/>
          <p14:tracePt t="47282" x="7956550" y="4770438"/>
          <p14:tracePt t="47291" x="7964488" y="4770438"/>
          <p14:tracePt t="47296" x="7999413" y="4770438"/>
          <p14:tracePt t="47305" x="8016875" y="4770438"/>
          <p14:tracePt t="47315" x="8069263" y="4770438"/>
          <p14:tracePt t="47320" x="8113713" y="4770438"/>
          <p14:tracePt t="47329" x="8183563" y="4770438"/>
          <p14:tracePt t="47337" x="8201025" y="4770438"/>
          <p14:tracePt t="47345" x="8288338" y="4770438"/>
          <p14:tracePt t="47355" x="8366125" y="4770438"/>
          <p14:tracePt t="47363" x="8383588" y="4770438"/>
          <p14:tracePt t="47368" x="8453438" y="4770438"/>
          <p14:tracePt t="47378" x="8480425" y="4770438"/>
          <p14:tracePt t="47385" x="8515350" y="4770438"/>
          <p14:tracePt t="47395" x="8540750" y="4770438"/>
          <p14:tracePt t="47401" x="8575675" y="4770438"/>
          <p14:tracePt t="47411" x="8585200" y="4770438"/>
          <p14:tracePt t="47417" x="8593138" y="4770438"/>
          <p14:tracePt t="47427" x="8602663" y="4770438"/>
          <p14:tracePt t="47874" x="8610600" y="4770438"/>
          <p14:tracePt t="47882" x="8620125" y="4770438"/>
          <p14:tracePt t="47889" x="8637588" y="4770438"/>
          <p14:tracePt t="47899" x="8655050" y="4770438"/>
          <p14:tracePt t="47905" x="8680450" y="4770438"/>
          <p14:tracePt t="47913" x="8732838" y="4770438"/>
          <p14:tracePt t="47924" x="8802688" y="4770438"/>
          <p14:tracePt t="47929" x="8820150" y="4770438"/>
          <p14:tracePt t="47937" x="8890000" y="4770438"/>
          <p14:tracePt t="47947" x="8916988" y="4770438"/>
          <p14:tracePt t="47951" x="9004300" y="4770438"/>
          <p14:tracePt t="47960" x="9021763" y="4770438"/>
          <p14:tracePt t="47968" x="9091613" y="4770438"/>
          <p14:tracePt t="47978" x="9099550" y="4770438"/>
          <p14:tracePt t="47985" x="9161463" y="4770438"/>
          <p14:tracePt t="47995" x="9205913" y="4770438"/>
          <p14:tracePt t="48000" x="9223375" y="4770438"/>
          <p14:tracePt t="48009" x="9275763" y="4770438"/>
          <p14:tracePt t="48017" x="9283700" y="4770438"/>
          <p14:tracePt t="48026" x="9318625" y="4770438"/>
          <p14:tracePt t="48034" x="9328150" y="4770438"/>
          <p14:tracePt t="48041" x="9336088" y="4770438"/>
          <p14:tracePt t="48049" x="9353550" y="4770438"/>
          <p14:tracePt t="48217" x="9363075" y="4770438"/>
          <p14:tracePt t="48233" x="9371013" y="4770438"/>
          <p14:tracePt t="48241" x="9380538" y="4770438"/>
          <p14:tracePt t="48249" x="9398000" y="4770438"/>
          <p14:tracePt t="48258" x="9415463" y="4770438"/>
          <p14:tracePt t="48266" x="9458325" y="4770438"/>
          <p14:tracePt t="48272" x="9475788" y="4770438"/>
          <p14:tracePt t="48281" x="9528175" y="4770438"/>
          <p14:tracePt t="48289" x="9572625" y="4770438"/>
          <p14:tracePt t="48297" x="9642475" y="4770438"/>
          <p14:tracePt t="48305" x="9677400" y="4770438"/>
          <p14:tracePt t="48314" x="9747250" y="4770438"/>
          <p14:tracePt t="48320" x="9825038" y="4752975"/>
          <p14:tracePt t="48328" x="9852025" y="4735513"/>
          <p14:tracePt t="48337" x="9921875" y="4735513"/>
          <p14:tracePt t="48347" x="9939338" y="4725988"/>
          <p14:tracePt t="48352" x="9991725" y="4725988"/>
          <p14:tracePt t="48362" x="9999663" y="4725988"/>
          <p14:tracePt t="48370" x="10017125" y="4718050"/>
          <p14:tracePt t="48379" x="10026650" y="4718050"/>
          <p14:tracePt t="48396" x="10034588" y="4718050"/>
          <p14:tracePt t="48513" x="10026650" y="4718050"/>
          <p14:tracePt t="48521" x="9999663" y="4718050"/>
          <p14:tracePt t="48530" x="9982200" y="4718050"/>
          <p14:tracePt t="48539" x="9921875" y="4718050"/>
          <p14:tracePt t="48544" x="9886950" y="4735513"/>
          <p14:tracePt t="48553" x="9782175" y="4752975"/>
          <p14:tracePt t="48564" x="9729788" y="4752975"/>
          <p14:tracePt t="48568" x="9598025" y="4778375"/>
          <p14:tracePt t="48576" x="9450388" y="4795838"/>
          <p14:tracePt t="48585" x="9380538" y="4813300"/>
          <p14:tracePt t="48593" x="9213850" y="4830763"/>
          <p14:tracePt t="48601" x="9134475" y="4848225"/>
          <p14:tracePt t="48611" x="8951913" y="4865688"/>
          <p14:tracePt t="48617" x="8872538" y="4883150"/>
          <p14:tracePt t="48626" x="8680450" y="4918075"/>
          <p14:tracePt t="48635" x="8497888" y="4935538"/>
          <p14:tracePt t="48641" x="8401050" y="4935538"/>
          <p14:tracePt t="48649" x="8191500" y="4935538"/>
          <p14:tracePt t="48660" x="8121650" y="4935538"/>
          <p14:tracePt t="48665" x="7894638" y="4935538"/>
          <p14:tracePt t="48672" x="7816850" y="4935538"/>
          <p14:tracePt t="48683" x="7562850" y="4935538"/>
          <p14:tracePt t="48688" x="7493000" y="4935538"/>
          <p14:tracePt t="48696" x="7240588" y="4935538"/>
          <p14:tracePt t="48708" x="6986588" y="4935538"/>
          <p14:tracePt t="48712" x="6864350" y="4935538"/>
          <p14:tracePt t="48720" x="6567488" y="5005388"/>
          <p14:tracePt t="48730" x="6472238" y="5022850"/>
          <p14:tracePt t="48736" x="6183313" y="5022850"/>
          <p14:tracePt t="48744" x="6113463" y="5032375"/>
          <p14:tracePt t="48755" x="5876925" y="5057775"/>
          <p14:tracePt t="48759" x="5684838" y="5075238"/>
          <p14:tracePt t="48770" x="5614988" y="5084763"/>
          <p14:tracePt t="48780" x="5449888" y="5084763"/>
          <p14:tracePt t="48784" x="5397500" y="5084763"/>
          <p14:tracePt t="48792" x="5292725" y="5102225"/>
          <p14:tracePt t="48800" x="5240338" y="5102225"/>
          <p14:tracePt t="48808" x="5160963" y="5119688"/>
          <p14:tracePt t="48816" x="5126038" y="5119688"/>
          <p14:tracePt t="48827" x="5056188" y="5137150"/>
          <p14:tracePt t="48833" x="4960938" y="5137150"/>
          <p14:tracePt t="48842" x="4943475" y="5137150"/>
          <p14:tracePt t="48851" x="4864100" y="5145088"/>
          <p14:tracePt t="48856" x="4829175" y="5145088"/>
          <p14:tracePt t="48864" x="4776788" y="5162550"/>
          <p14:tracePt t="48873" x="4751388" y="5162550"/>
          <p14:tracePt t="48882" x="4681538" y="5172075"/>
          <p14:tracePt t="48897" x="4576763" y="5172075"/>
          <p14:tracePt t="48904" x="4462463" y="5172075"/>
          <p14:tracePt t="48912" x="4427538" y="5172075"/>
          <p14:tracePt t="48921" x="4322763" y="5172075"/>
          <p14:tracePt t="48930" x="4270375" y="5172075"/>
          <p14:tracePt t="48937" x="4140200" y="5172075"/>
          <p14:tracePt t="48944" x="4087813" y="5172075"/>
          <p14:tracePt t="48954" x="3965575" y="5172075"/>
          <p14:tracePt t="48961" x="3851275" y="5172075"/>
          <p14:tracePt t="48968" x="3798888" y="5172075"/>
          <p14:tracePt t="48977" x="3721100" y="5154613"/>
          <p14:tracePt t="48986" x="3686175" y="5145088"/>
          <p14:tracePt t="48993" x="3616325" y="5145088"/>
          <p14:tracePt t="49001" x="3589338" y="5127625"/>
          <p14:tracePt t="49012" x="3536950" y="5102225"/>
          <p14:tracePt t="49017" x="3511550" y="5092700"/>
          <p14:tracePt t="49029" x="3502025" y="5075238"/>
          <p14:tracePt t="49036" x="3494088" y="5067300"/>
          <p14:tracePt t="49040" x="3476625" y="5067300"/>
          <p14:tracePt t="49048" x="3476625" y="5057775"/>
          <p14:tracePt t="49072" x="3476625" y="5049838"/>
          <p14:tracePt t="49104" x="3476625" y="5040313"/>
          <p14:tracePt t="49113" x="3484563" y="5040313"/>
          <p14:tracePt t="49128" x="3494088" y="5040313"/>
          <p14:tracePt t="49137" x="3502025" y="5040313"/>
          <p14:tracePt t="49145" x="3519488" y="5032375"/>
          <p14:tracePt t="49153" x="3536950" y="5022850"/>
          <p14:tracePt t="49161" x="3563938" y="5022850"/>
          <p14:tracePt t="49169" x="3589338" y="5005388"/>
          <p14:tracePt t="49181" x="3641725" y="4997450"/>
          <p14:tracePt t="49184" x="3668713" y="4979988"/>
          <p14:tracePt t="49197" x="3756025" y="4979988"/>
          <p14:tracePt t="49201" x="3781425" y="4970463"/>
          <p14:tracePt t="49208" x="3851275" y="4953000"/>
          <p14:tracePt t="49216" x="3930650" y="4945063"/>
          <p14:tracePt t="49224" x="3965575" y="4945063"/>
          <p14:tracePt t="49234" x="4017963" y="4927600"/>
          <p14:tracePt t="49242" x="4043363" y="4927600"/>
          <p14:tracePt t="49250" x="4095750" y="4927600"/>
          <p14:tracePt t="49255" x="4105275" y="4927600"/>
          <p14:tracePt t="49264" x="4113213" y="4927600"/>
          <p14:tracePt t="49272" x="4122738" y="4927600"/>
          <p14:tracePt t="49329" x="4130675" y="4927600"/>
          <p14:tracePt t="49345" x="4140200" y="4927600"/>
          <p14:tracePt t="49354" x="4148138" y="4927600"/>
          <p14:tracePt t="49369" x="4165600" y="4927600"/>
          <p14:tracePt t="49385" x="4175125" y="4927600"/>
          <p14:tracePt t="49394" x="4183063" y="4927600"/>
          <p14:tracePt t="49402" x="4192588" y="4927600"/>
          <p14:tracePt t="49411" x="4200525" y="4935538"/>
          <p14:tracePt t="49417" x="4210050" y="4935538"/>
          <p14:tracePt t="49426" x="4217988" y="4935538"/>
          <p14:tracePt t="49436" x="4235450" y="4935538"/>
          <p14:tracePt t="49440" x="4244975" y="4945063"/>
          <p14:tracePt t="49450" x="4252913" y="4945063"/>
          <p14:tracePt t="49460" x="4262438" y="4945063"/>
          <p14:tracePt t="49465" x="4270375" y="4945063"/>
          <p14:tracePt t="50370" x="4262438" y="4945063"/>
          <p14:tracePt t="50378" x="4262438" y="4962525"/>
          <p14:tracePt t="50385" x="4252913" y="4962525"/>
          <p14:tracePt t="50394" x="4244975" y="4962525"/>
          <p14:tracePt t="50402" x="4217988" y="4962525"/>
          <p14:tracePt t="50411" x="4217988" y="4970463"/>
          <p14:tracePt t="50420" x="4200525" y="4970463"/>
          <p14:tracePt t="50426" x="4175125" y="4970463"/>
          <p14:tracePt t="50433" x="4165600" y="4970463"/>
          <p14:tracePt t="50445" x="4157663" y="4979988"/>
          <p14:tracePt t="50450" x="4148138" y="4979988"/>
          <p14:tracePt t="50456" x="4113213" y="4979988"/>
          <p14:tracePt t="50466" x="4105275" y="4979988"/>
          <p14:tracePt t="50472" x="4078288" y="4987925"/>
          <p14:tracePt t="50481" x="4043363" y="4987925"/>
          <p14:tracePt t="50490" x="4035425" y="4987925"/>
          <p14:tracePt t="50496" x="4008438" y="4997450"/>
          <p14:tracePt t="50505" x="4000500" y="4997450"/>
          <p14:tracePt t="50514" x="3983038" y="4997450"/>
          <p14:tracePt t="50520" x="3973513" y="4997450"/>
          <p14:tracePt t="50528" x="3965575" y="4997450"/>
          <p14:tracePt t="50537" x="3948113" y="4997450"/>
          <p14:tracePt t="50546" x="3938588" y="5005388"/>
          <p14:tracePt t="50553" x="3930650" y="5005388"/>
          <p14:tracePt t="50562" x="3921125" y="5005388"/>
          <p14:tracePt t="50569" x="3913188" y="5005388"/>
          <p14:tracePt t="50585" x="3903663" y="5005388"/>
          <p14:tracePt t="50610" x="3895725" y="5005388"/>
          <p14:tracePt t="50626" x="3878263" y="5005388"/>
          <p14:tracePt t="50636" x="3868738" y="5005388"/>
          <p14:tracePt t="50642" x="3860800" y="5005388"/>
          <p14:tracePt t="50648" x="3851275" y="5005388"/>
          <p14:tracePt t="50657" x="3843338" y="5005388"/>
          <p14:tracePt t="50665" x="3833813" y="5005388"/>
          <p14:tracePt t="50673" x="3825875" y="5005388"/>
          <p14:tracePt t="50681" x="3808413" y="5005388"/>
          <p14:tracePt t="50688" x="3798888" y="5005388"/>
          <p14:tracePt t="50697" x="3790950" y="5005388"/>
          <p14:tracePt t="50705" x="3781425" y="5005388"/>
          <p14:tracePt t="50713" x="3773488" y="5005388"/>
          <p14:tracePt t="50721" x="3763963" y="5005388"/>
          <p14:tracePt t="50729" x="3756025" y="5005388"/>
          <p14:tracePt t="50737" x="3746500" y="5005388"/>
          <p14:tracePt t="50746" x="3729038" y="5022850"/>
          <p14:tracePt t="50753" x="3721100" y="5032375"/>
          <p14:tracePt t="50763" x="3711575" y="5032375"/>
          <p14:tracePt t="50768" x="3703638" y="5040313"/>
          <p14:tracePt t="50780" x="3686175" y="5040313"/>
          <p14:tracePt t="50784" x="3686175" y="5049838"/>
          <p14:tracePt t="50794" x="3668713" y="5049838"/>
          <p14:tracePt t="50801" x="3659188" y="5049838"/>
          <p14:tracePt t="50809" x="3659188" y="5057775"/>
          <p14:tracePt t="50817" x="3651250" y="5057775"/>
          <p14:tracePt t="50826" x="3641725" y="5057775"/>
          <p14:tracePt t="50833" x="3633788" y="5057775"/>
          <p14:tracePt t="50842" x="3633788" y="5067300"/>
          <p14:tracePt t="50857" x="3624263" y="5067300"/>
          <p14:tracePt t="50865" x="3624263" y="5075238"/>
          <p14:tracePt t="50884" x="3616325" y="5075238"/>
          <p14:tracePt t="50888" x="3616325" y="5092700"/>
          <p14:tracePt t="50896" x="3598863" y="5092700"/>
          <p14:tracePt t="50907" x="3589338" y="5092700"/>
          <p14:tracePt t="50912" x="3589338" y="5102225"/>
          <p14:tracePt t="50936" x="3581400" y="5102225"/>
          <p14:tracePt t="50963" x="3581400" y="5110163"/>
          <p14:tracePt t="50993" x="3571875" y="5110163"/>
          <p14:tracePt t="51010" x="3571875" y="5119688"/>
          <p14:tracePt t="51026" x="3563938" y="5119688"/>
          <p14:tracePt t="51050" x="3563938" y="5127625"/>
          <p14:tracePt t="51065" x="3554413" y="5127625"/>
          <p14:tracePt t="51073" x="3554413" y="5137150"/>
          <p14:tracePt t="51090" x="3554413" y="5145088"/>
          <p14:tracePt t="51105" x="3554413" y="5162550"/>
          <p14:tracePt t="51121" x="3554413" y="5172075"/>
          <p14:tracePt t="51129" x="3554413" y="5180013"/>
          <p14:tracePt t="51137" x="3554413" y="5189538"/>
          <p14:tracePt t="51152" x="3554413" y="5197475"/>
          <p14:tracePt t="51793" x="3563938" y="5197475"/>
          <p14:tracePt t="51817" x="3571875" y="5197475"/>
          <p14:tracePt t="51833" x="3581400" y="5197475"/>
          <p14:tracePt t="51843" x="3589338" y="5197475"/>
          <p14:tracePt t="51850" x="3606800" y="5197475"/>
          <p14:tracePt t="51857" x="3616325" y="5197475"/>
          <p14:tracePt t="51868" x="3651250" y="5197475"/>
          <p14:tracePt t="51873" x="3659188" y="5197475"/>
          <p14:tracePt t="51883" x="3703638" y="5197475"/>
          <p14:tracePt t="51895" x="3738563" y="5197475"/>
          <p14:tracePt t="51898" x="3781425" y="5197475"/>
          <p14:tracePt t="51904" x="3833813" y="5214938"/>
          <p14:tracePt t="51913" x="3851275" y="5214938"/>
          <p14:tracePt t="51921" x="3948113" y="5241925"/>
          <p14:tracePt t="51930" x="3965575" y="5241925"/>
          <p14:tracePt t="51937" x="4043363" y="5259388"/>
          <p14:tracePt t="51946" x="4113213" y="5259388"/>
          <p14:tracePt t="51953" x="4140200" y="5267325"/>
          <p14:tracePt t="51962" x="4175125" y="5267325"/>
          <p14:tracePt t="51968" x="4183063" y="5267325"/>
          <p14:tracePt t="51979" x="4217988" y="5267325"/>
          <p14:tracePt t="51985" x="4227513" y="5267325"/>
          <p14:tracePt t="52049" x="4235450" y="5267325"/>
          <p14:tracePt t="52090" x="4244975" y="5267325"/>
          <p14:tracePt t="52106" x="4252913" y="5267325"/>
          <p14:tracePt t="52121" x="4262438" y="5267325"/>
          <p14:tracePt t="52129" x="4279900" y="5267325"/>
          <p14:tracePt t="52138" x="4287838" y="5267325"/>
          <p14:tracePt t="52147" x="4305300" y="5267325"/>
          <p14:tracePt t="52152" x="4314825" y="5267325"/>
          <p14:tracePt t="52162" x="4340225" y="5267325"/>
          <p14:tracePt t="52169" x="4349750" y="5267325"/>
          <p14:tracePt t="52178" x="4384675" y="5267325"/>
          <p14:tracePt t="52185" x="4392613" y="5267325"/>
          <p14:tracePt t="52195" x="4410075" y="5267325"/>
          <p14:tracePt t="52202" x="4454525" y="5267325"/>
          <p14:tracePt t="52211" x="4462463" y="5267325"/>
          <p14:tracePt t="52219" x="4479925" y="5267325"/>
          <p14:tracePt t="52224" x="4506913" y="5267325"/>
          <p14:tracePt t="52232" x="4514850" y="5267325"/>
          <p14:tracePt t="52242" x="4524375" y="5267325"/>
          <p14:tracePt t="52249" x="4524375" y="5259388"/>
          <p14:tracePt t="52257" x="4532313" y="5259388"/>
          <p14:tracePt t="52273" x="4541838" y="5259388"/>
          <p14:tracePt t="52282" x="4549775" y="5259388"/>
          <p14:tracePt t="52289" x="4567238" y="5259388"/>
          <p14:tracePt t="52297" x="4576763" y="5259388"/>
          <p14:tracePt t="52304" x="4584700" y="5241925"/>
          <p14:tracePt t="52313" x="4594225" y="5241925"/>
          <p14:tracePt t="52321" x="4611688" y="5241925"/>
          <p14:tracePt t="52329" x="4654550" y="5232400"/>
          <p14:tracePt t="52337" x="4664075" y="5232400"/>
          <p14:tracePt t="52349" x="4706938" y="5232400"/>
          <p14:tracePt t="52352" x="4733925" y="5224463"/>
          <p14:tracePt t="52361" x="4768850" y="5224463"/>
          <p14:tracePt t="52368" x="4794250" y="5224463"/>
          <p14:tracePt t="52379" x="4846638" y="5224463"/>
          <p14:tracePt t="52385" x="4856163" y="5224463"/>
          <p14:tracePt t="52397" x="4899025" y="5224463"/>
          <p14:tracePt t="52401" x="4951413" y="5224463"/>
          <p14:tracePt t="52413" x="4960938" y="5224463"/>
          <p14:tracePt t="52417" x="5013325" y="5224463"/>
          <p14:tracePt t="52426" x="5030788" y="5224463"/>
          <p14:tracePt t="52436" x="5065713" y="5224463"/>
          <p14:tracePt t="52440" x="5083175" y="5224463"/>
          <p14:tracePt t="52449" x="5108575" y="5224463"/>
          <p14:tracePt t="52456" x="5126038" y="5224463"/>
          <p14:tracePt t="52465" x="5135563" y="5224463"/>
          <p14:tracePt t="52472" x="5153025" y="5207000"/>
          <p14:tracePt t="52480" x="5160963" y="5207000"/>
          <p14:tracePt t="52489" x="5170488" y="5207000"/>
          <p14:tracePt t="52513" x="5187950" y="5207000"/>
          <p14:tracePt t="52529" x="5195888" y="5207000"/>
          <p14:tracePt t="52537" x="5205413" y="5207000"/>
          <p14:tracePt t="52545" x="5213350" y="5197475"/>
          <p14:tracePt t="52553" x="5222875" y="5197475"/>
          <p14:tracePt t="52562" x="5248275" y="5197475"/>
          <p14:tracePt t="52569" x="5257800" y="5197475"/>
          <p14:tracePt t="52577" x="5265738" y="5197475"/>
          <p14:tracePt t="52584" x="5283200" y="5197475"/>
          <p14:tracePt t="52594" x="5292725" y="5189538"/>
          <p14:tracePt t="52601" x="5327650" y="5189538"/>
          <p14:tracePt t="52610" x="5335588" y="5189538"/>
          <p14:tracePt t="52617" x="5370513" y="5189538"/>
          <p14:tracePt t="52626" x="5380038" y="5189538"/>
          <p14:tracePt t="52633" x="5414963" y="5189538"/>
          <p14:tracePt t="52640" x="5422900" y="5189538"/>
          <p14:tracePt t="52648" x="5457825" y="5189538"/>
          <p14:tracePt t="52657" x="5492750" y="5189538"/>
          <p14:tracePt t="52665" x="5510213" y="5189538"/>
          <p14:tracePt t="52673" x="5527675" y="5189538"/>
          <p14:tracePt t="52682" x="5537200" y="5189538"/>
          <p14:tracePt t="52689" x="5572125" y="5189538"/>
          <p14:tracePt t="52697" x="5580063" y="5189538"/>
          <p14:tracePt t="52704" x="5614988" y="5189538"/>
          <p14:tracePt t="52712" x="5641975" y="5189538"/>
          <p14:tracePt t="52721" x="5659438" y="5189538"/>
          <p14:tracePt t="52731" x="5684838" y="5197475"/>
          <p14:tracePt t="52737" x="5694363" y="5197475"/>
          <p14:tracePt t="52745" x="5711825" y="5197475"/>
          <p14:tracePt t="52753" x="5729288" y="5207000"/>
          <p14:tracePt t="52761" x="5754688" y="5207000"/>
          <p14:tracePt t="52769" x="5764213" y="5207000"/>
          <p14:tracePt t="52778" x="5781675" y="5207000"/>
          <p14:tracePt t="52784" x="5789613" y="5207000"/>
          <p14:tracePt t="52795" x="5799138" y="5207000"/>
          <p14:tracePt t="52801" x="5807075" y="5207000"/>
          <p14:tracePt t="52810" x="5816600" y="5207000"/>
          <p14:tracePt t="52818" x="5842000" y="5207000"/>
          <p14:tracePt t="52824" x="5851525" y="5207000"/>
          <p14:tracePt t="52832" x="5859463" y="5214938"/>
          <p14:tracePt t="52844" x="5868988" y="5214938"/>
          <p14:tracePt t="52849" x="5876925" y="5214938"/>
          <p14:tracePt t="52857" x="5886450" y="5214938"/>
          <p14:tracePt t="52867" x="5911850" y="5224463"/>
          <p14:tracePt t="52876" x="5921375" y="5224463"/>
          <p14:tracePt t="52880" x="5929313" y="5224463"/>
          <p14:tracePt t="52889" x="5964238" y="5224463"/>
          <p14:tracePt t="52897" x="5991225" y="5232400"/>
          <p14:tracePt t="52905" x="5999163" y="5232400"/>
          <p14:tracePt t="52912" x="6034088" y="5232400"/>
          <p14:tracePt t="52920" x="6043613" y="5232400"/>
          <p14:tracePt t="52930" x="6078538" y="5249863"/>
          <p14:tracePt t="52937" x="6086475" y="5249863"/>
          <p14:tracePt t="52946" x="6105525" y="5249863"/>
          <p14:tracePt t="52955" x="6130925" y="5259388"/>
          <p14:tracePt t="52960" x="6157913" y="5259388"/>
          <p14:tracePt t="52968" x="6175375" y="5259388"/>
          <p14:tracePt t="52981" x="6200775" y="5267325"/>
          <p14:tracePt t="52985" x="6218238" y="5267325"/>
          <p14:tracePt t="52997" x="6227763" y="5267325"/>
          <p14:tracePt t="53002" x="6245225" y="5267325"/>
          <p14:tracePt t="53008" x="6253163" y="5267325"/>
          <p14:tracePt t="53027" x="6262688" y="5267325"/>
          <p14:tracePt t="53033" x="6270625" y="5267325"/>
          <p14:tracePt t="53048" x="6280150" y="5267325"/>
          <p14:tracePt t="53065" x="6288088" y="5267325"/>
          <p14:tracePt t="53082" x="6297613" y="5267325"/>
          <p14:tracePt t="53097" x="6315075" y="5267325"/>
          <p14:tracePt t="53105" x="6323013" y="5267325"/>
          <p14:tracePt t="53113" x="6332538" y="5267325"/>
          <p14:tracePt t="53121" x="6340475" y="5267325"/>
          <p14:tracePt t="53133" x="6350000" y="5267325"/>
          <p14:tracePt t="53147" x="6375400" y="5267325"/>
          <p14:tracePt t="53154" x="6384925" y="5267325"/>
          <p14:tracePt t="53162" x="6402388" y="5267325"/>
          <p14:tracePt t="53169" x="6427788" y="5259388"/>
          <p14:tracePt t="53179" x="6437313" y="5259388"/>
          <p14:tracePt t="53185" x="6454775" y="5259388"/>
          <p14:tracePt t="53196" x="6472238" y="5249863"/>
          <p14:tracePt t="53201" x="6480175" y="5249863"/>
          <p14:tracePt t="53210" x="6489700" y="5249863"/>
          <p14:tracePt t="53219" x="6497638" y="5241925"/>
          <p14:tracePt t="53224" x="6507163" y="5241925"/>
          <p14:tracePt t="53233" x="6515100" y="5241925"/>
          <p14:tracePt t="53243" x="6515100" y="5232400"/>
          <p14:tracePt t="53268" x="6524625" y="5232400"/>
          <p14:tracePt t="53292" x="6542088" y="5232400"/>
          <p14:tracePt t="53305" x="6542088" y="5214938"/>
          <p14:tracePt t="53321" x="6550025" y="5214938"/>
          <p14:tracePt t="53393" x="6559550" y="5214938"/>
          <p14:tracePt t="53410" x="6567488" y="5214938"/>
          <p14:tracePt t="53466" x="6577013" y="5214938"/>
          <p14:tracePt t="54322" x="6584950" y="5214938"/>
          <p14:tracePt t="54329" x="6594475" y="5214938"/>
          <p14:tracePt t="54337" x="6602413" y="5214938"/>
          <p14:tracePt t="54346" x="6619875" y="5214938"/>
          <p14:tracePt t="54361" x="6637338" y="5214938"/>
          <p14:tracePt t="54372" x="6646863" y="5214938"/>
          <p14:tracePt t="54379" x="6654800" y="5214938"/>
          <p14:tracePt t="54385" x="6664325" y="5214938"/>
          <p14:tracePt t="54398" x="6689725" y="5214938"/>
          <p14:tracePt t="54400" x="6707188" y="5214938"/>
          <p14:tracePt t="54410" x="6751638" y="5214938"/>
          <p14:tracePt t="54417" x="6759575" y="5214938"/>
          <p14:tracePt t="54426" x="6794500" y="5224463"/>
          <p14:tracePt t="54433" x="6804025" y="5224463"/>
          <p14:tracePt t="54447" x="6838950" y="5224463"/>
          <p14:tracePt t="54449" x="6873875" y="5224463"/>
          <p14:tracePt t="54456" x="6881813" y="5224463"/>
          <p14:tracePt t="54465" x="6908800" y="5224463"/>
          <p14:tracePt t="54473" x="6916738" y="5224463"/>
          <p14:tracePt t="54481" x="6934200" y="5224463"/>
          <p14:tracePt t="54489" x="6943725" y="5224463"/>
          <p14:tracePt t="54497" x="6951663" y="5224463"/>
          <p14:tracePt t="54504" x="6978650" y="5224463"/>
          <p14:tracePt t="54512" x="6986588" y="5224463"/>
          <p14:tracePt t="54520" x="6996113" y="5224463"/>
          <p14:tracePt t="54529" x="7004050" y="5224463"/>
          <p14:tracePt t="54537" x="7013575" y="5224463"/>
          <p14:tracePt t="54548" x="7021513" y="5224463"/>
          <p14:tracePt t="54552" x="7038975" y="5232400"/>
          <p14:tracePt t="54562" x="7048500" y="5232400"/>
          <p14:tracePt t="54568" x="7056438" y="5232400"/>
          <p14:tracePt t="54576" x="7065963" y="5232400"/>
          <p14:tracePt t="54584" x="7073900" y="5232400"/>
          <p14:tracePt t="54595" x="7100888" y="5232400"/>
          <p14:tracePt t="54602" x="7100888" y="5241925"/>
          <p14:tracePt t="54610" x="7118350" y="5241925"/>
          <p14:tracePt t="54619" x="7126288" y="5241925"/>
          <p14:tracePt t="54625" x="7153275" y="5241925"/>
          <p14:tracePt t="54634" x="7170738" y="5241925"/>
          <p14:tracePt t="54644" x="7178675" y="5241925"/>
          <p14:tracePt t="54649" x="7188200" y="5241925"/>
          <p14:tracePt t="54658" x="7205663" y="5241925"/>
          <p14:tracePt t="54666" x="7213600" y="5241925"/>
          <p14:tracePt t="54672" x="7223125" y="5241925"/>
          <p14:tracePt t="54693" x="7231063" y="5241925"/>
          <p14:tracePt t="54722" x="7240588" y="5241925"/>
          <p14:tracePt t="54748" x="7248525" y="5241925"/>
          <p14:tracePt t="54761" x="7258050" y="5241925"/>
          <p14:tracePt t="54770" x="7265988" y="5241925"/>
          <p14:tracePt t="54776" x="7283450" y="5241925"/>
          <p14:tracePt t="54784" x="7292975" y="5241925"/>
          <p14:tracePt t="54794" x="7300913" y="5241925"/>
          <p14:tracePt t="54801" x="7310438" y="5241925"/>
          <p14:tracePt t="54810" x="7318375" y="5241925"/>
          <p14:tracePt t="54817" x="7345363" y="5241925"/>
          <p14:tracePt t="54824" x="7353300" y="5241925"/>
          <p14:tracePt t="54832" x="7362825" y="5232400"/>
          <p14:tracePt t="54842" x="7370763" y="5232400"/>
          <p14:tracePt t="54849" x="7380288" y="5232400"/>
          <p14:tracePt t="54858" x="7388225" y="5232400"/>
          <p14:tracePt t="54865" x="7397750" y="5232400"/>
          <p14:tracePt t="54872" x="7415213" y="5232400"/>
          <p14:tracePt t="54880" x="7423150" y="5232400"/>
          <p14:tracePt t="54905" x="7432675" y="5232400"/>
          <p14:tracePt t="55026" x="7440613" y="5232400"/>
          <p14:tracePt t="55042" x="7450138" y="5232400"/>
          <p14:tracePt t="55057" x="7458075" y="5232400"/>
          <p14:tracePt t="55065" x="7467600" y="5232400"/>
          <p14:tracePt t="55073" x="7485063" y="5232400"/>
          <p14:tracePt t="55082" x="7493000" y="5232400"/>
          <p14:tracePt t="55088" x="7502525" y="5232400"/>
          <p14:tracePt t="55097" x="7510463" y="5232400"/>
          <p14:tracePt t="55105" x="7519988" y="5232400"/>
          <p14:tracePt t="55113" x="7527925" y="5232400"/>
          <p14:tracePt t="55121" x="7537450" y="5232400"/>
          <p14:tracePt t="55129" x="7545388" y="5232400"/>
          <p14:tracePt t="55137" x="7562850" y="5232400"/>
          <p14:tracePt t="55146" x="7572375" y="5232400"/>
          <p14:tracePt t="55162" x="7580313" y="5232400"/>
          <p14:tracePt t="55170" x="7589838" y="5232400"/>
          <p14:tracePt t="55178" x="7597775" y="5232400"/>
          <p14:tracePt t="55185" x="7607300" y="5232400"/>
          <p14:tracePt t="55195" x="7615238" y="5232400"/>
          <p14:tracePt t="55201" x="7632700" y="5232400"/>
          <p14:tracePt t="55210" x="7650163" y="5232400"/>
          <p14:tracePt t="55219" x="7677150" y="5232400"/>
          <p14:tracePt t="55224" x="7685088" y="5232400"/>
          <p14:tracePt t="55233" x="7702550" y="5232400"/>
          <p14:tracePt t="55241" x="7712075" y="5232400"/>
          <p14:tracePt t="55250" x="7720013" y="5232400"/>
          <p14:tracePt t="55257" x="7747000" y="5232400"/>
          <p14:tracePt t="55266" x="7764463" y="5232400"/>
          <p14:tracePt t="55273" x="7789863" y="5232400"/>
          <p14:tracePt t="55282" x="7799388" y="5232400"/>
          <p14:tracePt t="55290" x="7807325" y="5232400"/>
          <p14:tracePt t="55297" x="7834313" y="5241925"/>
          <p14:tracePt t="55305" x="7842250" y="5241925"/>
          <p14:tracePt t="55314" x="7851775" y="5241925"/>
          <p14:tracePt t="55320" x="7877175" y="5249863"/>
          <p14:tracePt t="55328" x="7894638" y="5249863"/>
          <p14:tracePt t="55338" x="7921625" y="5249863"/>
          <p14:tracePt t="55344" x="7939088" y="5267325"/>
          <p14:tracePt t="55353" x="7964488" y="5267325"/>
          <p14:tracePt t="55360" x="7974013" y="5267325"/>
          <p14:tracePt t="55369" x="7981950" y="5267325"/>
          <p14:tracePt t="55380" x="8008938" y="5267325"/>
          <p14:tracePt t="55385" x="8016875" y="5267325"/>
          <p14:tracePt t="55393" x="8026400" y="5267325"/>
          <p14:tracePt t="55400" x="8043863" y="5267325"/>
          <p14:tracePt t="55410" x="8051800" y="5267325"/>
          <p14:tracePt t="55417" x="8069263" y="5267325"/>
          <p14:tracePt t="55425" x="8078788" y="5267325"/>
          <p14:tracePt t="55435" x="8086725" y="5267325"/>
          <p14:tracePt t="55440" x="8096250" y="5267325"/>
          <p14:tracePt t="55449" x="8104188" y="5267325"/>
          <p14:tracePt t="55465" x="8113713" y="5267325"/>
          <p14:tracePt t="55596" x="8121650" y="5267325"/>
          <p14:tracePt t="55626" x="8139113" y="5267325"/>
          <p14:tracePt t="55666" x="8148638" y="5267325"/>
          <p14:tracePt t="55698" x="8156575" y="5267325"/>
          <p14:tracePt t="55714" x="8166100" y="5267325"/>
          <p14:tracePt t="55729" x="8174038" y="5267325"/>
          <p14:tracePt t="55741" x="8183563" y="5267325"/>
          <p14:tracePt t="55761" x="8191500" y="5267325"/>
          <p14:tracePt t="55769" x="8208963" y="5267325"/>
          <p14:tracePt t="55785" x="8218488" y="5267325"/>
          <p14:tracePt t="55794" x="8226425" y="5267325"/>
          <p14:tracePt t="55802" x="8235950" y="5267325"/>
          <p14:tracePt t="55810" x="8243888" y="5267325"/>
          <p14:tracePt t="55819" x="8253413" y="5267325"/>
          <p14:tracePt t="55826" x="8261350" y="5267325"/>
          <p14:tracePt t="55845" x="8270875" y="5276850"/>
          <p14:tracePt t="55848" x="8288338" y="5276850"/>
          <p14:tracePt t="55857" x="8296275" y="5276850"/>
          <p14:tracePt t="55866" x="8305800" y="5276850"/>
          <p14:tracePt t="55895" x="8313738" y="5276850"/>
          <p14:tracePt t="56002" x="8323263" y="5276850"/>
          <p14:tracePt t="56025" x="8331200" y="5276850"/>
          <p14:tracePt t="56051" x="8340725" y="5284788"/>
          <p14:tracePt t="56057" x="8358188" y="5284788"/>
          <p14:tracePt t="56073" x="8366125" y="5284788"/>
          <p14:tracePt t="56082" x="8375650" y="5294313"/>
          <p14:tracePt t="56100" x="8383588" y="5294313"/>
          <p14:tracePt t="56112" x="8393113" y="5294313"/>
          <p14:tracePt t="56123" x="8401050" y="5294313"/>
          <p14:tracePt t="56128" x="8410575" y="5294313"/>
          <p14:tracePt t="56137" x="8428038" y="5294313"/>
          <p14:tracePt t="56153" x="8435975" y="5302250"/>
          <p14:tracePt t="56162" x="8445500" y="5302250"/>
          <p14:tracePt t="56178" x="8453438" y="5302250"/>
          <p14:tracePt t="56195" x="8462963" y="5302250"/>
          <p14:tracePt t="56203" x="8470900" y="5302250"/>
          <p14:tracePt t="56217" x="8480425" y="5302250"/>
          <p14:tracePt t="56230" x="8488363" y="5302250"/>
          <p14:tracePt t="56242" x="8505825" y="5302250"/>
          <p14:tracePt t="56252" x="8515350" y="5302250"/>
          <p14:tracePt t="56256" x="8523288" y="5302250"/>
          <p14:tracePt t="56264" x="8532813" y="5302250"/>
          <p14:tracePt t="56276" x="8550275" y="5302250"/>
          <p14:tracePt t="56280" x="8567738" y="5311775"/>
          <p14:tracePt t="56287" x="8585200" y="5311775"/>
          <p14:tracePt t="56297" x="8610600" y="5311775"/>
          <p14:tracePt t="56304" x="8620125" y="5311775"/>
          <p14:tracePt t="56312" x="8637588" y="5329238"/>
          <p14:tracePt t="56321" x="8645525" y="5329238"/>
          <p14:tracePt t="56329" x="8672513" y="5329238"/>
          <p14:tracePt t="56337" x="8680450" y="5329238"/>
          <p14:tracePt t="56346" x="8689975" y="5329238"/>
          <p14:tracePt t="56353" x="8697913" y="5329238"/>
          <p14:tracePt t="56362" x="8707438" y="5329238"/>
          <p14:tracePt t="56385" x="8715375" y="5329238"/>
          <p14:tracePt t="56441" x="8732838" y="5329238"/>
          <p14:tracePt t="56449" x="8742363" y="5329238"/>
          <p14:tracePt t="56457" x="8750300" y="5329238"/>
          <p14:tracePt t="56466" x="8759825" y="5329238"/>
          <p14:tracePt t="56472" x="8767763" y="5329238"/>
          <p14:tracePt t="56481" x="8777288" y="5329238"/>
          <p14:tracePt t="56489" x="8785225" y="5329238"/>
          <p14:tracePt t="56497" x="8820150" y="5319713"/>
          <p14:tracePt t="56505" x="8847138" y="5319713"/>
          <p14:tracePt t="56514" x="8899525" y="5311775"/>
          <p14:tracePt t="56521" x="8934450" y="5311775"/>
          <p14:tracePt t="56530" x="9012238" y="5294313"/>
          <p14:tracePt t="56537" x="9047163" y="5294313"/>
          <p14:tracePt t="56547" x="9117013" y="5284788"/>
          <p14:tracePt t="56554" x="9213850" y="5267325"/>
          <p14:tracePt t="56561" x="9240838" y="5267325"/>
          <p14:tracePt t="56570" x="9293225" y="5249863"/>
          <p14:tracePt t="56579" x="9310688" y="5249863"/>
          <p14:tracePt t="56584" x="9336088" y="5249863"/>
          <p14:tracePt t="56593" x="9345613" y="5249863"/>
          <p14:tracePt t="56600" x="9353550" y="5249863"/>
          <p14:tracePt t="56610" x="9363075" y="5249863"/>
          <p14:tracePt t="56617" x="9380538" y="5249863"/>
          <p14:tracePt t="56626" x="9388475" y="5249863"/>
          <p14:tracePt t="56633" x="9398000" y="5259388"/>
          <p14:tracePt t="56644" x="9405938" y="5259388"/>
          <p14:tracePt t="56648" x="9415463" y="5276850"/>
          <p14:tracePt t="56655" x="9423400" y="5276850"/>
          <p14:tracePt t="56665" x="9432925" y="5276850"/>
          <p14:tracePt t="56673" x="9467850" y="5276850"/>
          <p14:tracePt t="56681" x="9510713" y="5276850"/>
          <p14:tracePt t="56690" x="9528175" y="5276850"/>
          <p14:tracePt t="56697" x="9563100" y="5276850"/>
          <p14:tracePt t="56705" x="9580563" y="5276850"/>
          <p14:tracePt t="56714" x="9607550" y="5276850"/>
          <p14:tracePt t="56720" x="9615488" y="5276850"/>
          <p14:tracePt t="56729" x="9642475" y="5276850"/>
          <p14:tracePt t="56737" x="9650413" y="5276850"/>
          <p14:tracePt t="56745" x="9659938" y="5276850"/>
          <p14:tracePt t="56777" x="9667875" y="5276850"/>
          <p14:tracePt t="56785" x="9667875" y="5267325"/>
          <p14:tracePt t="56797" x="9677400" y="5259388"/>
          <p14:tracePt t="56817" x="9694863" y="5259388"/>
          <p14:tracePt t="56826" x="9694863" y="5249863"/>
          <p14:tracePt t="56833" x="9702800" y="5249863"/>
          <p14:tracePt t="56842" x="9712325" y="5249863"/>
          <p14:tracePt t="56851" x="9729788" y="5249863"/>
          <p14:tracePt t="56857" x="9737725" y="5241925"/>
          <p14:tracePt t="56865" x="9755188" y="5241925"/>
          <p14:tracePt t="56879" x="9764713" y="5241925"/>
          <p14:tracePt t="56882" x="9782175" y="5241925"/>
          <p14:tracePt t="56889" x="9790113" y="5241925"/>
          <p14:tracePt t="56900" x="9825038" y="5232400"/>
          <p14:tracePt t="56904" x="9834563" y="5232400"/>
          <p14:tracePt t="56912" x="9859963" y="5232400"/>
          <p14:tracePt t="56922" x="9869488" y="5232400"/>
          <p14:tracePt t="56928" x="9886950" y="5232400"/>
          <p14:tracePt t="56937" x="9894888" y="5232400"/>
          <p14:tracePt t="56946" x="9912350" y="5232400"/>
          <p14:tracePt t="56953" x="9921875" y="5232400"/>
          <p14:tracePt t="56978" x="9929813" y="5232400"/>
          <p14:tracePt t="56985" x="9939338" y="5232400"/>
          <p14:tracePt t="56995" x="9947275" y="5232400"/>
          <p14:tracePt t="57010" x="9956800" y="5232400"/>
          <p14:tracePt t="57017" x="9964738" y="5232400"/>
          <p14:tracePt t="57026" x="9982200" y="5232400"/>
          <p14:tracePt t="57035" x="9991725" y="5232400"/>
          <p14:tracePt t="57040" x="9999663" y="5232400"/>
          <p14:tracePt t="57049" x="10009188" y="5232400"/>
          <p14:tracePt t="57065" x="10017125" y="5232400"/>
          <p14:tracePt t="57081" x="10026650" y="5232400"/>
          <p14:tracePt t="57089" x="10034588" y="5232400"/>
          <p14:tracePt t="57105" x="10044113" y="5232400"/>
          <p14:tracePt t="57114" x="10061575" y="5232400"/>
          <p14:tracePt t="57129" x="10069513" y="5232400"/>
          <p14:tracePt t="57140" x="10079038" y="5241925"/>
          <p14:tracePt t="57143" x="10086975" y="5241925"/>
          <p14:tracePt t="57155" x="10096500" y="5241925"/>
          <p14:tracePt t="57160" x="10104438" y="5241925"/>
          <p14:tracePt t="57168" x="10113963" y="5249863"/>
          <p14:tracePt t="57178" x="10131425" y="5249863"/>
          <p14:tracePt t="57186" x="10139363" y="5249863"/>
          <p14:tracePt t="57193" x="10148888" y="5249863"/>
          <p14:tracePt t="57201" x="10156825" y="5249863"/>
          <p14:tracePt t="57212" x="10174288" y="5249863"/>
          <p14:tracePt t="57216" x="10191750" y="5249863"/>
          <p14:tracePt t="57225" x="10201275" y="5259388"/>
          <p14:tracePt t="57235" x="10209213" y="5259388"/>
          <p14:tracePt t="57240" x="10226675" y="5259388"/>
          <p14:tracePt t="57248" x="10236200" y="5259388"/>
          <p14:tracePt t="57257" x="10253663" y="5267325"/>
          <p14:tracePt t="57265" x="10261600" y="5267325"/>
          <p14:tracePt t="57273" x="10271125" y="5267325"/>
          <p14:tracePt t="57280" x="10279063" y="5267325"/>
          <p14:tracePt t="57288" x="10288588" y="5267325"/>
          <p14:tracePt t="57296" x="10296525" y="5267325"/>
          <p14:tracePt t="57305" x="10296525" y="5276850"/>
          <p14:tracePt t="57313" x="10323513" y="5276850"/>
          <p14:tracePt t="57321" x="10331450" y="5276850"/>
          <p14:tracePt t="57345" x="10340975" y="5276850"/>
          <p14:tracePt t="57401" x="10348913" y="5276850"/>
          <p14:tracePt t="57418" x="10358438" y="5276850"/>
          <p14:tracePt t="57433" x="10366375" y="5276850"/>
          <p14:tracePt t="57450" x="10375900" y="5276850"/>
          <p14:tracePt t="57465" x="10393363" y="5276850"/>
          <p14:tracePt t="57497" x="10383838" y="5276850"/>
          <p14:tracePt t="57513" x="10375900" y="5276850"/>
          <p14:tracePt t="57522" x="10340975" y="5276850"/>
          <p14:tracePt t="57529" x="10331450" y="5267325"/>
          <p14:tracePt t="57537" x="10296525" y="5267325"/>
          <p14:tracePt t="57548" x="10279063" y="5267325"/>
          <p14:tracePt t="57552" x="10226675" y="5259388"/>
          <p14:tracePt t="57561" x="10201275" y="5259388"/>
          <p14:tracePt t="57569" x="10131425" y="5259388"/>
          <p14:tracePt t="57580" x="10034588" y="5259388"/>
          <p14:tracePt t="57585" x="9999663" y="5259388"/>
          <p14:tracePt t="57595" x="9912350" y="5259388"/>
          <p14:tracePt t="57600" x="9877425" y="5259388"/>
          <p14:tracePt t="57609" x="9764713" y="5276850"/>
          <p14:tracePt t="57619" x="9729788" y="5294313"/>
          <p14:tracePt t="57626" x="9580563" y="5311775"/>
          <p14:tracePt t="57633" x="9458325" y="5346700"/>
          <p14:tracePt t="57643" x="9405938" y="5346700"/>
          <p14:tracePt t="57649" x="9275763" y="5372100"/>
          <p14:tracePt t="57657" x="9205913" y="5372100"/>
          <p14:tracePt t="57669" x="9012238" y="5416550"/>
          <p14:tracePt t="57671" x="8959850" y="5424488"/>
          <p14:tracePt t="57680" x="8724900" y="5468938"/>
          <p14:tracePt t="57689" x="8628063" y="5476875"/>
          <p14:tracePt t="57696" x="8418513" y="5521325"/>
          <p14:tracePt t="57705" x="8156575" y="5556250"/>
          <p14:tracePt t="57715" x="8061325" y="5573713"/>
          <p14:tracePt t="57720" x="7764463" y="5618163"/>
          <p14:tracePt t="57728" x="7659688" y="5635625"/>
          <p14:tracePt t="57737" x="7370763" y="5653088"/>
          <p14:tracePt t="57746" x="7258050" y="5653088"/>
          <p14:tracePt t="57752" x="7004050" y="5653088"/>
          <p14:tracePt t="57761" x="6751638" y="5653088"/>
          <p14:tracePt t="57768" x="6672263" y="5653088"/>
          <p14:tracePt t="57777" x="6445250" y="5653088"/>
          <p14:tracePt t="57784" x="6367463" y="5670550"/>
          <p14:tracePt t="57795" x="6200775" y="5705475"/>
          <p14:tracePt t="57807" x="6148388" y="5705475"/>
          <p14:tracePt t="57811" x="6016625" y="5740400"/>
          <p14:tracePt t="57815" x="5973763" y="5740400"/>
          <p14:tracePt t="57824" x="5876925" y="5757863"/>
          <p14:tracePt t="57832" x="5781675" y="5775325"/>
          <p14:tracePt t="57841" x="5746750" y="5783263"/>
          <p14:tracePt t="57849" x="5649913" y="5800725"/>
          <p14:tracePt t="57857" x="5614988" y="5800725"/>
          <p14:tracePt t="57865" x="5527675" y="5818188"/>
          <p14:tracePt t="57873" x="5484813" y="5827713"/>
          <p14:tracePt t="57880" x="5397500" y="5845175"/>
          <p14:tracePt t="57888" x="5300663" y="5862638"/>
          <p14:tracePt t="57896" x="5248275" y="5862638"/>
          <p14:tracePt t="57905" x="5135563" y="5888038"/>
          <p14:tracePt t="57912" x="5083175" y="5888038"/>
          <p14:tracePt t="57921" x="4995863" y="5905500"/>
          <p14:tracePt t="57930" x="4943475" y="5922963"/>
          <p14:tracePt t="57936" x="4846638" y="5922963"/>
          <p14:tracePt t="57943" x="4803775" y="5932488"/>
          <p14:tracePt t="57953" x="4699000" y="5932488"/>
          <p14:tracePt t="57961" x="4629150" y="5932488"/>
          <p14:tracePt t="57969" x="4602163" y="5932488"/>
          <p14:tracePt t="57978" x="4567238" y="5932488"/>
          <p14:tracePt t="57985" x="4559300" y="5932488"/>
          <p14:tracePt t="57996" x="4532313" y="5932488"/>
          <p14:tracePt t="58003" x="4524375" y="5932488"/>
          <p14:tracePt t="58009" x="4514850" y="5932488"/>
          <p14:tracePt t="58041" x="4506913" y="5932488"/>
          <p14:tracePt t="58057" x="4497388" y="5932488"/>
          <p14:tracePt t="58066" x="4489450" y="5932488"/>
          <p14:tracePt t="58073" x="4479925" y="5922963"/>
          <p14:tracePt t="58082" x="4462463" y="5922963"/>
          <p14:tracePt t="58089" x="4427538" y="5897563"/>
          <p14:tracePt t="58097" x="4419600" y="5897563"/>
          <p14:tracePt t="58105" x="4402138" y="5880100"/>
          <p14:tracePt t="58115" x="4392613" y="5880100"/>
          <p14:tracePt t="58120" x="4367213" y="5853113"/>
          <p14:tracePt t="58129" x="4357688" y="5845175"/>
          <p14:tracePt t="58137" x="4332288" y="5835650"/>
          <p14:tracePt t="58146" x="4297363" y="5810250"/>
          <p14:tracePt t="58152" x="4270375" y="5792788"/>
          <p14:tracePt t="58164" x="4235450" y="5765800"/>
          <p14:tracePt t="58168" x="4210050" y="5757863"/>
          <p14:tracePt t="58177" x="4148138" y="5713413"/>
          <p14:tracePt t="58184" x="4113213" y="5695950"/>
          <p14:tracePt t="58195" x="4060825" y="5670550"/>
          <p14:tracePt t="58201" x="4035425" y="5661025"/>
          <p14:tracePt t="58210" x="3965575" y="5643563"/>
          <p14:tracePt t="58217" x="3886200" y="5618163"/>
          <p14:tracePt t="58226" x="3860800" y="5600700"/>
          <p14:tracePt t="58234" x="3808413" y="5591175"/>
          <p14:tracePt t="58240" x="3781425" y="5591175"/>
          <p14:tracePt t="58250" x="3729038" y="5573713"/>
          <p14:tracePt t="58257" x="3711575" y="5573713"/>
          <p14:tracePt t="58265" x="3651250" y="5565775"/>
          <p14:tracePt t="58272" x="3616325" y="5565775"/>
          <p14:tracePt t="58280" x="3589338" y="5548313"/>
          <p14:tracePt t="58288" x="3554413" y="5538788"/>
          <p14:tracePt t="58297" x="3529013" y="5521325"/>
          <p14:tracePt t="58304" x="3511550" y="5521325"/>
          <p14:tracePt t="58315" x="3484563" y="5513388"/>
          <p14:tracePt t="58321" x="3459163" y="5503863"/>
          <p14:tracePt t="58331" x="3449638" y="5503863"/>
          <p14:tracePt t="58337" x="3432175" y="5486400"/>
          <p14:tracePt t="58345" x="3414713" y="5476875"/>
          <p14:tracePt t="58467" x="3424238" y="5476875"/>
          <p14:tracePt t="58473" x="3432175" y="5476875"/>
          <p14:tracePt t="58482" x="3441700" y="5476875"/>
          <p14:tracePt t="58490" x="3449638" y="5476875"/>
          <p14:tracePt t="58497" x="3459163" y="5476875"/>
          <p14:tracePt t="58507" x="3484563" y="5476875"/>
          <p14:tracePt t="58513" x="3494088" y="5476875"/>
          <p14:tracePt t="58520" x="3529013" y="5476875"/>
          <p14:tracePt t="58529" x="3563938" y="5476875"/>
          <p14:tracePt t="58537" x="3571875" y="5476875"/>
          <p14:tracePt t="58545" x="3606800" y="5476875"/>
          <p14:tracePt t="58553" x="3616325" y="5476875"/>
          <p14:tracePt t="58565" x="3659188" y="5476875"/>
          <p14:tracePt t="58569" x="3668713" y="5476875"/>
          <p14:tracePt t="58580" x="3721100" y="5476875"/>
          <p14:tracePt t="58585" x="3738563" y="5476875"/>
          <p14:tracePt t="58593" x="3773488" y="5476875"/>
          <p14:tracePt t="58600" x="3816350" y="5476875"/>
          <p14:tracePt t="58611" x="3825875" y="5476875"/>
          <p14:tracePt t="58617" x="3860800" y="5468938"/>
          <p14:tracePt t="58625" x="3868738" y="5468938"/>
          <p14:tracePt t="58635" x="3903663" y="5468938"/>
          <p14:tracePt t="58640" x="3913188" y="5468938"/>
          <p14:tracePt t="58649" x="3948113" y="5459413"/>
          <p14:tracePt t="58659" x="3983038" y="5459413"/>
          <p14:tracePt t="58664" x="4008438" y="5459413"/>
          <p14:tracePt t="58672" x="4043363" y="5459413"/>
          <p14:tracePt t="58680" x="4060825" y="5459413"/>
          <p14:tracePt t="58688" x="4105275" y="5459413"/>
          <p14:tracePt t="58697" x="4122738" y="5459413"/>
          <p14:tracePt t="58704" x="4165600" y="5459413"/>
          <p14:tracePt t="58712" x="4183063" y="5459413"/>
          <p14:tracePt t="58720" x="4217988" y="5459413"/>
          <p14:tracePt t="58728" x="4244975" y="5441950"/>
          <p14:tracePt t="58736" x="4252913" y="5441950"/>
          <p14:tracePt t="58745" x="4279900" y="5441950"/>
          <p14:tracePt t="58753" x="4287838" y="5441950"/>
          <p14:tracePt t="58763" x="4297363" y="5441950"/>
          <p14:tracePt t="58769" x="4297363" y="5434013"/>
          <p14:tracePt t="58778" x="4305300" y="5434013"/>
          <p14:tracePt t="58785" x="4314825" y="5434013"/>
          <p14:tracePt t="58801" x="4322763" y="5434013"/>
          <p14:tracePt t="58810" x="4332288" y="5434013"/>
          <p14:tracePt t="58817" x="4367213" y="5424488"/>
          <p14:tracePt t="58825" x="4384675" y="5424488"/>
          <p14:tracePt t="58833" x="4410075" y="5424488"/>
          <p14:tracePt t="58842" x="4437063" y="5416550"/>
          <p14:tracePt t="58849" x="4445000" y="5416550"/>
          <p14:tracePt t="58856" x="4479925" y="5416550"/>
          <p14:tracePt t="58865" x="4506913" y="5416550"/>
          <p14:tracePt t="58872" x="4541838" y="5399088"/>
          <p14:tracePt t="58897" x="4584700" y="5389563"/>
          <p14:tracePt t="58904" x="4619625" y="5389563"/>
          <p14:tracePt t="58912" x="4654550" y="5389563"/>
          <p14:tracePt t="58920" x="4664075" y="5389563"/>
          <p14:tracePt t="58929" x="4699000" y="5389563"/>
          <p14:tracePt t="58937" x="4716463" y="5389563"/>
          <p14:tracePt t="58945" x="4759325" y="5389563"/>
          <p14:tracePt t="58952" x="4776788" y="5389563"/>
          <p14:tracePt t="58960" x="4811713" y="5389563"/>
          <p14:tracePt t="58968" x="4856163" y="5389563"/>
          <p14:tracePt t="58978" x="4864100" y="5389563"/>
          <p14:tracePt t="58985" x="4881563" y="5389563"/>
          <p14:tracePt t="58995" x="4891088" y="5389563"/>
          <p14:tracePt t="59000" x="4908550" y="5389563"/>
          <p14:tracePt t="59097" x="4916488" y="5389563"/>
          <p14:tracePt t="59122" x="4926013" y="5389563"/>
          <p14:tracePt t="59146" x="4933950" y="5389563"/>
          <p14:tracePt t="59177" x="4943475" y="5389563"/>
          <p14:tracePt t="59489" x="4951413" y="5389563"/>
          <p14:tracePt t="59505" x="4960938" y="5389563"/>
          <p14:tracePt t="59513" x="4978400" y="5389563"/>
          <p14:tracePt t="59521" x="4986338" y="5389563"/>
          <p14:tracePt t="59529" x="4995863" y="5389563"/>
          <p14:tracePt t="59540" x="5003800" y="5389563"/>
          <p14:tracePt t="59545" x="5021263" y="5389563"/>
          <p14:tracePt t="59552" x="5048250" y="5389563"/>
          <p14:tracePt t="59565" x="5056188" y="5389563"/>
          <p14:tracePt t="59569" x="5091113" y="5389563"/>
          <p14:tracePt t="59576" x="5108575" y="5389563"/>
          <p14:tracePt t="59584" x="5153025" y="5389563"/>
          <p14:tracePt t="59595" x="5160963" y="5389563"/>
          <p14:tracePt t="59601" x="5195888" y="5389563"/>
          <p14:tracePt t="59610" x="5213350" y="5389563"/>
          <p14:tracePt t="59619" x="5222875" y="5389563"/>
          <p14:tracePt t="59626" x="5248275" y="5389563"/>
          <p14:tracePt t="59632" x="5257800" y="5389563"/>
          <p14:tracePt t="59650" x="5265738" y="5389563"/>
          <p14:tracePt t="59673" x="5275263" y="5389563"/>
          <p14:tracePt t="59689" x="5283200" y="5389563"/>
          <p14:tracePt t="59699" x="5300663" y="5389563"/>
          <p14:tracePt t="59703" x="5310188" y="5389563"/>
          <p14:tracePt t="59712" x="5318125" y="5389563"/>
          <p14:tracePt t="59721" x="5327650" y="5389563"/>
          <p14:tracePt t="59728" x="5335588" y="5389563"/>
          <p14:tracePt t="59736" x="5345113" y="5389563"/>
          <p14:tracePt t="59746" x="5370513" y="5389563"/>
          <p14:tracePt t="59753" x="5387975" y="5389563"/>
          <p14:tracePt t="59762" x="5414963" y="5389563"/>
          <p14:tracePt t="59771" x="5449888" y="5389563"/>
          <p14:tracePt t="59777" x="5457825" y="5389563"/>
          <p14:tracePt t="59784" x="5484813" y="5372100"/>
          <p14:tracePt t="59797" x="5502275" y="5372100"/>
          <p14:tracePt t="59801" x="5527675" y="5372100"/>
          <p14:tracePt t="59810" x="5537200" y="5364163"/>
          <p14:tracePt t="59819" x="5545138" y="5364163"/>
          <p14:tracePt t="59824" x="5572125" y="5364163"/>
          <p14:tracePt t="59833" x="5580063" y="5364163"/>
          <p14:tracePt t="59849" x="5589588" y="5354638"/>
          <p14:tracePt t="59866" x="5597525" y="5354638"/>
          <p14:tracePt t="59873" x="5607050" y="5354638"/>
          <p14:tracePt t="59882" x="5632450" y="5354638"/>
          <p14:tracePt t="59895" x="5641975" y="5354638"/>
          <p14:tracePt t="59905" x="5649913" y="5354638"/>
          <p14:tracePt t="59937" x="5659438" y="5354638"/>
          <p14:tracePt t="59953" x="5667375" y="5354638"/>
          <p14:tracePt t="59969" x="5676900" y="5354638"/>
          <p14:tracePt t="59985" x="5684838" y="5354638"/>
          <p14:tracePt t="59994" x="5702300" y="5354638"/>
          <p14:tracePt t="60010" x="5711825" y="5354638"/>
          <p14:tracePt t="60033" x="5719763" y="5354638"/>
          <p14:tracePt t="60177" x="5729288" y="5354638"/>
          <p14:tracePt t="60217" x="5737225" y="5354638"/>
          <p14:tracePt t="60244" x="5746750" y="5354638"/>
          <p14:tracePt t="60257" x="5754688" y="5354638"/>
          <p14:tracePt t="60269" x="5772150" y="5354638"/>
          <p14:tracePt t="60282" x="5781675" y="5354638"/>
          <p14:tracePt t="60289" x="5789613" y="5354638"/>
          <p14:tracePt t="60304" x="5799138" y="5354638"/>
          <p14:tracePt t="60313" x="5807075" y="5354638"/>
          <p14:tracePt t="60322" x="5816600" y="5354638"/>
          <p14:tracePt t="60329" x="5824538" y="5354638"/>
          <p14:tracePt t="60337" x="5834063" y="5354638"/>
          <p14:tracePt t="60347" x="5851525" y="5354638"/>
          <p14:tracePt t="60362" x="5859463" y="5354638"/>
          <p14:tracePt t="60394" x="5868988" y="5354638"/>
          <p14:tracePt t="60411" x="5876925" y="5354638"/>
          <p14:tracePt t="60426" x="5886450" y="5354638"/>
          <p14:tracePt t="60454" x="5894388" y="5354638"/>
          <p14:tracePt t="60473" x="5903913" y="5354638"/>
          <p14:tracePt t="60521" x="5921375" y="5354638"/>
          <p14:tracePt t="60546" x="5929313" y="5364163"/>
          <p14:tracePt t="60553" x="5938838" y="5364163"/>
          <p14:tracePt t="60562" x="5946775" y="5364163"/>
          <p14:tracePt t="60578" x="5956300" y="5364163"/>
          <p14:tracePt t="60585" x="5964238" y="5364163"/>
          <p14:tracePt t="60597" x="5973763" y="5364163"/>
          <p14:tracePt t="60601" x="5991225" y="5364163"/>
          <p14:tracePt t="60608" x="6016625" y="5364163"/>
          <p14:tracePt t="60617" x="6034088" y="5364163"/>
          <p14:tracePt t="60625" x="6051550" y="5364163"/>
          <p14:tracePt t="60633" x="6086475" y="5364163"/>
          <p14:tracePt t="60641" x="6113463" y="5364163"/>
          <p14:tracePt t="60649" x="6148388" y="5381625"/>
          <p14:tracePt t="60656" x="6157913" y="5381625"/>
          <p14:tracePt t="60664" x="6183313" y="5381625"/>
          <p14:tracePt t="60672" x="6192838" y="5381625"/>
          <p14:tracePt t="60682" x="6227763" y="5381625"/>
          <p14:tracePt t="60689" x="6235700" y="5381625"/>
          <p14:tracePt t="60697" x="6253163" y="5389563"/>
          <p14:tracePt t="60704" x="6270625" y="5389563"/>
          <p14:tracePt t="60712" x="6280150" y="5389563"/>
          <p14:tracePt t="60721" x="6297613" y="5389563"/>
          <p14:tracePt t="60730" x="6305550" y="5399088"/>
          <p14:tracePt t="60737" x="6332538" y="5399088"/>
          <p14:tracePt t="60746" x="6350000" y="5399088"/>
          <p14:tracePt t="60753" x="6357938" y="5399088"/>
          <p14:tracePt t="60765" x="6367463" y="5399088"/>
          <p14:tracePt t="60768" x="6384925" y="5399088"/>
          <p14:tracePt t="60777" x="6392863" y="5399088"/>
          <p14:tracePt t="60785" x="6410325" y="5416550"/>
          <p14:tracePt t="60796" x="6419850" y="5416550"/>
          <p14:tracePt t="60801" x="6437313" y="5416550"/>
          <p14:tracePt t="60814" x="6445250" y="5416550"/>
          <p14:tracePt t="60816" x="6454775" y="5416550"/>
          <p14:tracePt t="60824" x="6462713" y="5416550"/>
          <p14:tracePt t="60833" x="6480175" y="5416550"/>
          <p14:tracePt t="60840" x="6489700" y="5416550"/>
          <p14:tracePt t="60848" x="6507163" y="5416550"/>
          <p14:tracePt t="60859" x="6515100" y="5416550"/>
          <p14:tracePt t="60864" x="6524625" y="5416550"/>
          <p14:tracePt t="60872" x="6532563" y="5416550"/>
          <p14:tracePt t="60883" x="6550025" y="5416550"/>
          <p14:tracePt t="60889" x="6567488" y="5416550"/>
          <p14:tracePt t="60913" x="6594475" y="5416550"/>
          <p14:tracePt t="60921" x="6611938" y="5416550"/>
          <p14:tracePt t="60929" x="6629400" y="5416550"/>
          <p14:tracePt t="60937" x="6637338" y="5416550"/>
          <p14:tracePt t="60946" x="6646863" y="5416550"/>
          <p14:tracePt t="60953" x="6654800" y="5416550"/>
          <p14:tracePt t="60963" x="6664325" y="5416550"/>
          <p14:tracePt t="60969" x="6672263" y="5416550"/>
          <p14:tracePt t="60979" x="6699250" y="5416550"/>
          <p14:tracePt t="60987" x="6707188" y="5416550"/>
          <p14:tracePt t="60993" x="6716713" y="5416550"/>
          <p14:tracePt t="61001" x="6724650" y="5416550"/>
          <p14:tracePt t="61010" x="6734175" y="5416550"/>
          <p14:tracePt t="61017" x="6769100" y="5416550"/>
          <p14:tracePt t="61026" x="6777038" y="5416550"/>
          <p14:tracePt t="61033" x="6786563" y="5416550"/>
          <p14:tracePt t="61040" x="6794500" y="5416550"/>
          <p14:tracePt t="61048" x="6821488" y="5416550"/>
          <p14:tracePt t="61057" x="6829425" y="5416550"/>
          <p14:tracePt t="61065" x="6846888" y="5416550"/>
          <p14:tracePt t="61073" x="6864350" y="5416550"/>
          <p14:tracePt t="61083" x="6873875" y="5416550"/>
          <p14:tracePt t="61088" x="6881813" y="5416550"/>
          <p14:tracePt t="61097" x="6891338" y="5416550"/>
          <p14:tracePt t="61107" x="6899275" y="5416550"/>
          <p14:tracePt t="61113" x="6908800" y="5416550"/>
          <p14:tracePt t="61129" x="6916738" y="5416550"/>
          <p14:tracePt t="61137" x="6934200" y="5416550"/>
          <p14:tracePt t="61145" x="6943725" y="5416550"/>
          <p14:tracePt t="61161" x="6951663" y="5416550"/>
          <p14:tracePt t="61169" x="6961188" y="5416550"/>
          <p14:tracePt t="61179" x="6969125" y="5416550"/>
          <p14:tracePt t="61185" x="6978650" y="5416550"/>
          <p14:tracePt t="61195" x="6986588" y="5416550"/>
          <p14:tracePt t="61200" x="7004050" y="5416550"/>
          <p14:tracePt t="61217" x="7013575" y="5416550"/>
          <p14:tracePt t="61241" x="7021513" y="5416550"/>
          <p14:tracePt t="61249" x="7031038" y="5416550"/>
          <p14:tracePt t="61265" x="7038975" y="5416550"/>
          <p14:tracePt t="61292" x="7048500" y="5416550"/>
          <p14:tracePt t="61296" x="7056438" y="5424488"/>
          <p14:tracePt t="61316" x="7065963" y="5424488"/>
          <p14:tracePt t="61330" x="7083425" y="5424488"/>
          <p14:tracePt t="61340" x="7091363" y="5424488"/>
          <p14:tracePt t="61344" x="7100888" y="5424488"/>
          <p14:tracePt t="61353" x="7108825" y="5424488"/>
          <p14:tracePt t="61366" x="7118350" y="5424488"/>
          <p14:tracePt t="61368" x="7126288" y="5434013"/>
          <p14:tracePt t="61377" x="7135813" y="5434013"/>
          <p14:tracePt t="61384" x="7153275" y="5434013"/>
          <p14:tracePt t="61395" x="7170738" y="5434013"/>
          <p14:tracePt t="61401" x="7196138" y="5434013"/>
          <p14:tracePt t="61410" x="7205663" y="5434013"/>
          <p14:tracePt t="61418" x="7213600" y="5434013"/>
          <p14:tracePt t="61424" x="7223125" y="5434013"/>
          <p14:tracePt t="61432" x="7231063" y="5434013"/>
          <p14:tracePt t="61443" x="7240588" y="5434013"/>
          <p14:tracePt t="61448" x="7248525" y="5434013"/>
          <p14:tracePt t="61457" x="7265988" y="5434013"/>
          <p14:tracePt t="61467" x="7275513" y="5441950"/>
          <p14:tracePt t="61473" x="7283450" y="5441950"/>
          <p14:tracePt t="61481" x="7292975" y="5441950"/>
          <p14:tracePt t="61497" x="7300913" y="5451475"/>
          <p14:tracePt t="61505" x="7310438" y="5451475"/>
          <p14:tracePt t="61521" x="7318375" y="5451475"/>
          <p14:tracePt t="61530" x="7327900" y="5451475"/>
          <p14:tracePt t="61537" x="7345363" y="5451475"/>
          <p14:tracePt t="61548" x="7353300" y="5451475"/>
          <p14:tracePt t="61552" x="7362825" y="5451475"/>
          <p14:tracePt t="61560" x="7370763" y="5451475"/>
          <p14:tracePt t="61570" x="7380288" y="5451475"/>
          <p14:tracePt t="61577" x="7388225" y="5451475"/>
          <p14:tracePt t="61586" x="7415213" y="5451475"/>
          <p14:tracePt t="61601" x="7423150" y="5451475"/>
          <p14:tracePt t="61609" x="7432675" y="5451475"/>
          <p14:tracePt t="61617" x="7450138" y="5451475"/>
          <p14:tracePt t="61626" x="7467600" y="5451475"/>
          <p14:tracePt t="61633" x="7493000" y="5451475"/>
          <p14:tracePt t="61641" x="7510463" y="5451475"/>
          <p14:tracePt t="61651" x="7527925" y="5451475"/>
          <p14:tracePt t="61657" x="7554913" y="5451475"/>
          <p14:tracePt t="61665" x="7562850" y="5451475"/>
          <p14:tracePt t="61675" x="7580313" y="5451475"/>
          <p14:tracePt t="61681" x="7589838" y="5451475"/>
          <p14:tracePt t="61689" x="7615238" y="5459413"/>
          <p14:tracePt t="61696" x="7624763" y="5459413"/>
          <p14:tracePt t="61705" x="7642225" y="5459413"/>
          <p14:tracePt t="61713" x="7650163" y="5459413"/>
          <p14:tracePt t="61721" x="7667625" y="5476875"/>
          <p14:tracePt t="61730" x="7677150" y="5476875"/>
          <p14:tracePt t="61738" x="7685088" y="5476875"/>
          <p14:tracePt t="61753" x="7694613" y="5476875"/>
          <p14:tracePt t="61826" x="7702550" y="5476875"/>
          <p14:tracePt t="61881" x="7712075" y="5476875"/>
          <p14:tracePt t="61897" x="7720013" y="5486400"/>
          <p14:tracePt t="61913" x="7729538" y="5486400"/>
          <p14:tracePt t="61921" x="7747000" y="5486400"/>
          <p14:tracePt t="61930" x="7754938" y="5486400"/>
          <p14:tracePt t="61937" x="7764463" y="5486400"/>
          <p14:tracePt t="61945" x="7772400" y="5486400"/>
          <p14:tracePt t="61953" x="7781925" y="5486400"/>
          <p14:tracePt t="61962" x="7807325" y="5486400"/>
          <p14:tracePt t="61970" x="7816850" y="5486400"/>
          <p14:tracePt t="61979" x="7824788" y="5486400"/>
          <p14:tracePt t="61985" x="7834313" y="5486400"/>
          <p14:tracePt t="61994" x="7842250" y="5486400"/>
          <p14:tracePt t="62001" x="7869238" y="5486400"/>
          <p14:tracePt t="62010" x="7877175" y="5468938"/>
          <p14:tracePt t="62025" x="7886700" y="5468938"/>
          <p14:tracePt t="62033" x="7894638" y="5468938"/>
          <p14:tracePt t="62040" x="7904163" y="5468938"/>
          <p14:tracePt t="62057" x="7912100" y="5468938"/>
          <p14:tracePt t="62065" x="7921625" y="5468938"/>
          <p14:tracePt t="62081" x="7939088" y="5468938"/>
          <p14:tracePt t="62088" x="7947025" y="5468938"/>
          <p14:tracePt t="62096" x="7947025" y="5459413"/>
          <p14:tracePt t="62105" x="7956550" y="5459413"/>
          <p14:tracePt t="62113" x="7964488" y="5459413"/>
          <p14:tracePt t="62121" x="7974013" y="5459413"/>
          <p14:tracePt t="62130" x="7999413" y="5459413"/>
          <p14:tracePt t="62137" x="8008938" y="5459413"/>
          <p14:tracePt t="62143" x="8016875" y="5451475"/>
          <p14:tracePt t="62152" x="8026400" y="5451475"/>
          <p14:tracePt t="62161" x="8034338" y="5451475"/>
          <p14:tracePt t="62170" x="8051800" y="5451475"/>
          <p14:tracePt t="62180" x="8069263" y="5451475"/>
          <p14:tracePt t="62186" x="8078788" y="5451475"/>
          <p14:tracePt t="62201" x="8086725" y="5451475"/>
          <p14:tracePt t="62210" x="8096250" y="5451475"/>
          <p14:tracePt t="62241" x="8104188" y="5451475"/>
          <p14:tracePt t="62267" x="8113713" y="5451475"/>
          <p14:tracePt t="62281" x="8121650" y="5451475"/>
          <p14:tracePt t="62289" x="8139113" y="5451475"/>
          <p14:tracePt t="62297" x="8148638" y="5451475"/>
          <p14:tracePt t="62305" x="8156575" y="5451475"/>
          <p14:tracePt t="62313" x="8166100" y="5451475"/>
          <p14:tracePt t="62321" x="8174038" y="5451475"/>
          <p14:tracePt t="62329" x="8183563" y="5451475"/>
          <p14:tracePt t="62337" x="8191500" y="5451475"/>
          <p14:tracePt t="62345" x="8218488" y="5451475"/>
          <p14:tracePt t="62353" x="8253413" y="5451475"/>
          <p14:tracePt t="62362" x="8261350" y="5451475"/>
          <p14:tracePt t="62369" x="8288338" y="5451475"/>
          <p14:tracePt t="62379" x="8296275" y="5451475"/>
          <p14:tracePt t="62387" x="8313738" y="5451475"/>
          <p14:tracePt t="62394" x="8323263" y="5451475"/>
          <p14:tracePt t="62401" x="8331200" y="5451475"/>
          <p14:tracePt t="62410" x="8348663" y="5451475"/>
          <p14:tracePt t="62417" x="8358188" y="5451475"/>
          <p14:tracePt t="62427" x="8366125" y="5451475"/>
          <p14:tracePt t="62433" x="8375650" y="5451475"/>
          <p14:tracePt t="62440" x="8383588" y="5451475"/>
          <p14:tracePt t="62449" x="8393113" y="5451475"/>
          <p14:tracePt t="62457" x="8401050" y="5451475"/>
          <p14:tracePt t="62465" x="8418513" y="5451475"/>
          <p14:tracePt t="62473" x="8428038" y="5451475"/>
          <p14:tracePt t="62481" x="8445500" y="5451475"/>
          <p14:tracePt t="62488" x="8453438" y="5451475"/>
          <p14:tracePt t="62497" x="8462963" y="5459413"/>
          <p14:tracePt t="62504" x="8480425" y="5459413"/>
          <p14:tracePt t="62513" x="8488363" y="5459413"/>
          <p14:tracePt t="62522" x="8505825" y="5459413"/>
          <p14:tracePt t="62531" x="8515350" y="5459413"/>
          <p14:tracePt t="62537" x="8523288" y="5459413"/>
          <p14:tracePt t="62547" x="8540750" y="5459413"/>
          <p14:tracePt t="62553" x="8550275" y="5476875"/>
          <p14:tracePt t="62560" x="8558213" y="5476875"/>
          <p14:tracePt t="62569" x="8567738" y="5476875"/>
          <p14:tracePt t="62579" x="8575675" y="5476875"/>
          <p14:tracePt t="62584" x="8585200" y="5476875"/>
          <p14:tracePt t="62592" x="8593138" y="5476875"/>
          <p14:tracePt t="62601" x="8602663" y="5476875"/>
          <p14:tracePt t="62610" x="8620125" y="5476875"/>
          <p14:tracePt t="62617" x="8628063" y="5476875"/>
          <p14:tracePt t="62626" x="8637588" y="5476875"/>
          <p14:tracePt t="62633" x="8645525" y="5476875"/>
          <p14:tracePt t="62641" x="8655050" y="5476875"/>
          <p14:tracePt t="62650" x="8662988" y="5476875"/>
          <p14:tracePt t="62657" x="8689975" y="5476875"/>
          <p14:tracePt t="62665" x="8707438" y="5476875"/>
          <p14:tracePt t="62673" x="8715375" y="5476875"/>
          <p14:tracePt t="62681" x="8750300" y="5476875"/>
          <p14:tracePt t="62689" x="8759825" y="5476875"/>
          <p14:tracePt t="62695" x="8785225" y="5476875"/>
          <p14:tracePt t="62705" x="8794750" y="5476875"/>
          <p14:tracePt t="62713" x="8812213" y="5476875"/>
          <p14:tracePt t="62721" x="8829675" y="5476875"/>
          <p14:tracePt t="62729" x="8855075" y="5476875"/>
          <p14:tracePt t="62739" x="8882063" y="5476875"/>
          <p14:tracePt t="62745" x="8890000" y="5476875"/>
          <p14:tracePt t="62752" x="8907463" y="5476875"/>
          <p14:tracePt t="62764" x="8924925" y="5476875"/>
          <p14:tracePt t="62768" x="8942388" y="5476875"/>
          <p14:tracePt t="62777" x="8951913" y="5476875"/>
          <p14:tracePt t="62785" x="8959850" y="5476875"/>
          <p14:tracePt t="62889" x="8969375" y="5476875"/>
          <p14:tracePt t="62921" x="8986838" y="5476875"/>
          <p14:tracePt t="62937" x="8994775" y="5476875"/>
          <p14:tracePt t="62950" x="9004300" y="5476875"/>
          <p14:tracePt t="62954" x="9021763" y="5476875"/>
          <p14:tracePt t="62960" x="9029700" y="5476875"/>
          <p14:tracePt t="62968" x="9056688" y="5476875"/>
          <p14:tracePt t="62978" x="9082088" y="5468938"/>
          <p14:tracePt t="62985" x="9117013" y="5468938"/>
          <p14:tracePt t="62995" x="9153525" y="5468938"/>
          <p14:tracePt t="63003" x="9178925" y="5468938"/>
          <p14:tracePt t="63010" x="9231313" y="5459413"/>
          <p14:tracePt t="63017" x="9248775" y="5459413"/>
          <p14:tracePt t="63029" x="9293225" y="5441950"/>
          <p14:tracePt t="63032" x="9310688" y="5441950"/>
          <p14:tracePt t="63041" x="9353550" y="5441950"/>
          <p14:tracePt t="63051" x="9371013" y="5441950"/>
          <p14:tracePt t="63056" x="9415463" y="5434013"/>
          <p14:tracePt t="63064" x="9450388" y="5434013"/>
          <p14:tracePt t="63075" x="9458325" y="5434013"/>
          <p14:tracePt t="63080" x="9475788" y="5434013"/>
          <p14:tracePt t="63088" x="9485313" y="5434013"/>
          <p14:tracePt t="63096" x="9510713" y="5434013"/>
          <p14:tracePt t="63105" x="9520238" y="5434013"/>
          <p14:tracePt t="63113" x="9528175" y="5434013"/>
          <p14:tracePt t="63120" x="9563100" y="5434013"/>
          <p14:tracePt t="63128" x="9572625" y="5434013"/>
          <p14:tracePt t="63136" x="9580563" y="5434013"/>
          <p14:tracePt t="63144" x="9590088" y="5434013"/>
          <p14:tracePt t="63153" x="9615488" y="5434013"/>
          <p14:tracePt t="63163" x="9625013" y="5434013"/>
          <p14:tracePt t="63170" x="9642475" y="5434013"/>
          <p14:tracePt t="63178" x="9667875" y="5434013"/>
          <p14:tracePt t="63187" x="9677400" y="5434013"/>
          <p14:tracePt t="63192" x="9712325" y="5434013"/>
          <p14:tracePt t="63201" x="9720263" y="5434013"/>
          <p14:tracePt t="63212" x="9747250" y="5434013"/>
          <p14:tracePt t="63216" x="9755188" y="5434013"/>
          <p14:tracePt t="63226" x="9764713" y="5434013"/>
          <p14:tracePt t="63235" x="9772650" y="5434013"/>
          <p14:tracePt t="63240" x="9782175" y="5434013"/>
          <p14:tracePt t="63248" x="9790113" y="5434013"/>
          <p14:tracePt t="63257" x="9799638" y="5434013"/>
          <p14:tracePt t="63265" x="9807575" y="5434013"/>
          <p14:tracePt t="63273" x="9825038" y="5434013"/>
          <p14:tracePt t="63289" x="9834563" y="5434013"/>
          <p14:tracePt t="63305" x="9842500" y="5434013"/>
          <p14:tracePt t="63315" x="9852025" y="5434013"/>
          <p14:tracePt t="63320" x="9859963" y="5434013"/>
          <p14:tracePt t="63345" x="9869488" y="5434013"/>
          <p14:tracePt t="63793" x="9859963" y="5434013"/>
          <p14:tracePt t="63802" x="9852025" y="5434013"/>
          <p14:tracePt t="63810" x="9842500" y="5441950"/>
          <p14:tracePt t="63818" x="9817100" y="5441950"/>
          <p14:tracePt t="63826" x="9799638" y="5441950"/>
          <p14:tracePt t="63833" x="9747250" y="5441950"/>
          <p14:tracePt t="63842" x="9720263" y="5441950"/>
          <p14:tracePt t="63849" x="9685338" y="5451475"/>
          <p14:tracePt t="63858" x="9659938" y="5451475"/>
          <p14:tracePt t="63865" x="9590088" y="5451475"/>
          <p14:tracePt t="63872" x="9572625" y="5468938"/>
          <p14:tracePt t="63883" x="9475788" y="5468938"/>
          <p14:tracePt t="63897" x="9328150" y="5486400"/>
          <p14:tracePt t="63904" x="9240838" y="5495925"/>
          <p14:tracePt t="63912" x="9188450" y="5513388"/>
          <p14:tracePt t="63921" x="9021763" y="5548313"/>
          <p14:tracePt t="63931" x="8942388" y="5548313"/>
          <p14:tracePt t="63937" x="8759825" y="5591175"/>
          <p14:tracePt t="63945" x="8567738" y="5626100"/>
          <p14:tracePt t="63953" x="8453438" y="5626100"/>
          <p14:tracePt t="63965" x="8305800" y="5661025"/>
          <p14:tracePt t="63980" x="8296275" y="5661025"/>
          <p14:tracePt t="64282" x="8261350" y="5661025"/>
          <p14:tracePt t="64289" x="8235950" y="5661025"/>
          <p14:tracePt t="64297" x="8183563" y="5653088"/>
          <p14:tracePt t="64308" x="8113713" y="5653088"/>
          <p14:tracePt t="64313" x="8086725" y="5643563"/>
          <p14:tracePt t="64321" x="8016875" y="5618163"/>
          <p14:tracePt t="64333" x="7939088" y="5583238"/>
          <p14:tracePt t="64337" x="7904163" y="5583238"/>
          <p14:tracePt t="64348" x="7834313" y="5583238"/>
          <p14:tracePt t="64352" x="7789863" y="5573713"/>
          <p14:tracePt t="64363" x="7720013" y="5556250"/>
          <p14:tracePt t="64369" x="7685088" y="5556250"/>
          <p14:tracePt t="64380" x="7589838" y="5538788"/>
          <p14:tracePt t="64385" x="7554913" y="5538788"/>
          <p14:tracePt t="64395" x="7450138" y="5538788"/>
          <p14:tracePt t="64404" x="7327900" y="5538788"/>
          <p14:tracePt t="64410" x="7258050" y="5538788"/>
          <p14:tracePt t="64417" x="7118350" y="5538788"/>
          <p14:tracePt t="64428" x="7048500" y="5538788"/>
          <p14:tracePt t="64432" x="6881813" y="5538788"/>
          <p14:tracePt t="64440" x="6829425" y="5538788"/>
          <p14:tracePt t="64448" x="6664325" y="5538788"/>
          <p14:tracePt t="64457" x="6524625" y="5538788"/>
          <p14:tracePt t="64465" x="6454775" y="5538788"/>
          <p14:tracePt t="64473" x="6288088" y="5538788"/>
          <p14:tracePt t="64481" x="6235700" y="5538788"/>
          <p14:tracePt t="64489" x="6096000" y="5538788"/>
          <p14:tracePt t="64497" x="6043613" y="5538788"/>
          <p14:tracePt t="64504" x="5938838" y="5538788"/>
          <p14:tracePt t="64512" x="5886450" y="5538788"/>
          <p14:tracePt t="64520" x="5799138" y="5538788"/>
          <p14:tracePt t="64528" x="5702300" y="5538788"/>
          <p14:tracePt t="64536" x="5676900" y="5538788"/>
          <p14:tracePt t="64544" x="5607050" y="5538788"/>
          <p14:tracePt t="64552" x="5589588" y="5538788"/>
          <p14:tracePt t="64561" x="5519738" y="5538788"/>
          <p14:tracePt t="64569" x="5492750" y="5538788"/>
          <p14:tracePt t="64577" x="5440363" y="5538788"/>
          <p14:tracePt t="64584" x="5387975" y="5538788"/>
          <p14:tracePt t="64592" x="5362575" y="5548313"/>
          <p14:tracePt t="64600" x="5310188" y="5548313"/>
          <p14:tracePt t="64608" x="5300663" y="5556250"/>
          <p14:tracePt t="64616" x="5257800" y="5556250"/>
          <p14:tracePt t="64624" x="5230813" y="5565775"/>
          <p14:tracePt t="64633" x="5178425" y="5583238"/>
          <p14:tracePt t="64640" x="5153025" y="5591175"/>
          <p14:tracePt t="64649" x="5100638" y="5618163"/>
          <p14:tracePt t="64656" x="5065713" y="5635625"/>
          <p14:tracePt t="64665" x="5038725" y="5635625"/>
          <p14:tracePt t="64672" x="5013325" y="5661025"/>
          <p14:tracePt t="64681" x="4995863" y="5661025"/>
          <p14:tracePt t="64688" x="4968875" y="5678488"/>
          <p14:tracePt t="64696" x="4943475" y="5678488"/>
          <p14:tracePt t="64704" x="4916488" y="5695950"/>
          <p14:tracePt t="64712" x="4881563" y="5705475"/>
          <p14:tracePt t="64721" x="4873625" y="5713413"/>
          <p14:tracePt t="64728" x="4856163" y="5713413"/>
          <p14:tracePt t="64737" x="4838700" y="5730875"/>
          <p14:tracePt t="64745" x="4821238" y="5740400"/>
          <p14:tracePt t="64753" x="4811713" y="5740400"/>
          <p14:tracePt t="64761" x="4776788" y="5748338"/>
          <p14:tracePt t="64769" x="4768850" y="5757863"/>
          <p14:tracePt t="64779" x="4741863" y="5765800"/>
          <p14:tracePt t="64784" x="4706938" y="5765800"/>
          <p14:tracePt t="64795" x="4699000" y="5783263"/>
          <p14:tracePt t="64800" x="4664075" y="5792788"/>
          <p14:tracePt t="64808" x="4654550" y="5800725"/>
          <p14:tracePt t="64819" x="4619625" y="5810250"/>
          <p14:tracePt t="64825" x="4611688" y="5810250"/>
          <p14:tracePt t="64833" x="4576763" y="5827713"/>
          <p14:tracePt t="64844" x="4549775" y="5845175"/>
          <p14:tracePt t="64849" x="4541838" y="5845175"/>
          <p14:tracePt t="64857" x="4506913" y="5862638"/>
          <p14:tracePt t="64867" x="4497388" y="5862638"/>
          <p14:tracePt t="64873" x="4462463" y="5870575"/>
          <p14:tracePt t="64881" x="4454525" y="5870575"/>
          <p14:tracePt t="64892" x="4427538" y="5870575"/>
          <p14:tracePt t="64896" x="4419600" y="5870575"/>
          <p14:tracePt t="64905" x="4402138" y="5870575"/>
          <p14:tracePt t="64914" x="4392613" y="5870575"/>
          <p14:tracePt t="64920" x="4375150" y="5870575"/>
          <p14:tracePt t="64929" x="4367213" y="5870575"/>
          <p14:tracePt t="64936" x="4357688" y="5870575"/>
          <p14:tracePt t="64944" x="4340225" y="5870575"/>
          <p14:tracePt t="64952" x="4332288" y="5870575"/>
          <p14:tracePt t="64962" x="4305300" y="5870575"/>
          <p14:tracePt t="64969" x="4287838" y="5870575"/>
          <p14:tracePt t="64979" x="4262438" y="5870575"/>
          <p14:tracePt t="64987" x="4227513" y="5870575"/>
          <p14:tracePt t="64995" x="4200525" y="5853113"/>
          <p14:tracePt t="65001" x="4148138" y="5853113"/>
          <p14:tracePt t="65013" x="4140200" y="5853113"/>
          <p14:tracePt t="65016" x="4078288" y="5845175"/>
          <p14:tracePt t="65024" x="4052888" y="5845175"/>
          <p14:tracePt t="65032" x="4017963" y="5827713"/>
          <p14:tracePt t="65041" x="3973513" y="5818188"/>
          <p14:tracePt t="65049" x="3956050" y="5818188"/>
          <p14:tracePt t="65057" x="3913188" y="5810250"/>
          <p14:tracePt t="65065" x="3903663" y="5810250"/>
          <p14:tracePt t="65071" x="3886200" y="5792788"/>
          <p14:tracePt t="65080" x="3878263" y="5792788"/>
          <p14:tracePt t="65089" x="3860800" y="5783263"/>
          <p14:tracePt t="65097" x="3851275" y="5783263"/>
          <p14:tracePt t="65105" x="3843338" y="5775325"/>
          <p14:tracePt t="65121" x="3833813" y="5765800"/>
          <p14:tracePt t="65163" x="3825875" y="5757863"/>
          <p14:tracePt t="65193" x="3825875" y="5748338"/>
          <p14:tracePt t="65226" x="3816350" y="5730875"/>
          <p14:tracePt t="65241" x="3816350" y="5722938"/>
          <p14:tracePt t="65252" x="3808413" y="5713413"/>
          <p14:tracePt t="65265" x="3808413" y="5705475"/>
          <p14:tracePt t="65282" x="3808413" y="5695950"/>
          <p14:tracePt t="65289" x="3790950" y="5688013"/>
          <p14:tracePt t="65297" x="3790950" y="5678488"/>
          <p14:tracePt t="65306" x="3781425" y="5678488"/>
          <p14:tracePt t="65313" x="3781425" y="5661025"/>
          <p14:tracePt t="65322" x="3773488" y="5653088"/>
          <p14:tracePt t="65332" x="3763963" y="5643563"/>
          <p14:tracePt t="65336" x="3756025" y="5635625"/>
          <p14:tracePt t="65354" x="3746500" y="5626100"/>
          <p14:tracePt t="65369" x="3738563" y="5626100"/>
          <p14:tracePt t="65392" x="3721100" y="5618163"/>
          <p14:tracePt t="65411" x="3711575" y="5618163"/>
          <p14:tracePt t="65433" x="3703638" y="5618163"/>
          <p14:tracePt t="65449" x="3694113" y="5618163"/>
          <p14:tracePt t="65474" x="3686175" y="5618163"/>
          <p14:tracePt t="65481" x="3686175" y="5626100"/>
          <p14:tracePt t="65490" x="3686175" y="5635625"/>
          <p14:tracePt t="65497" x="3676650" y="5643563"/>
          <p14:tracePt t="65504" x="3676650" y="5653088"/>
          <p14:tracePt t="65521" x="3676650" y="5670550"/>
          <p14:tracePt t="65530" x="3676650" y="5678488"/>
          <p14:tracePt t="65561" x="3676650" y="5688013"/>
          <p14:tracePt t="65569" x="3686175" y="5688013"/>
          <p14:tracePt t="65579" x="3686175" y="5695950"/>
          <p14:tracePt t="65585" x="3694113" y="5695950"/>
          <p14:tracePt t="65602" x="3703638" y="5695950"/>
          <p14:tracePt t="65610" x="3711575" y="5695950"/>
          <p14:tracePt t="65617" x="3729038" y="5705475"/>
          <p14:tracePt t="65627" x="3738563" y="5705475"/>
          <p14:tracePt t="65634" x="3746500" y="5705475"/>
          <p14:tracePt t="65646" x="3763963" y="5705475"/>
          <p14:tracePt t="65651" x="3790950" y="5705475"/>
          <p14:tracePt t="65656" x="3825875" y="5722938"/>
          <p14:tracePt t="65664" x="3833813" y="5722938"/>
          <p14:tracePt t="65673" x="3868738" y="5722938"/>
          <p14:tracePt t="65682" x="3913188" y="5722938"/>
          <p14:tracePt t="65689" x="3921125" y="5722938"/>
          <p14:tracePt t="65698" x="3938588" y="5722938"/>
          <p14:tracePt t="65704" x="3965575" y="5722938"/>
          <p14:tracePt t="65714" x="3983038" y="5713413"/>
          <p14:tracePt t="65720" x="4000500" y="5713413"/>
          <p14:tracePt t="65728" x="4017963" y="5713413"/>
          <p14:tracePt t="65737" x="4035425" y="5713413"/>
          <p14:tracePt t="65745" x="4052888" y="5713413"/>
          <p14:tracePt t="65753" x="4052888" y="5705475"/>
          <p14:tracePt t="65766" x="4060825" y="5705475"/>
          <p14:tracePt t="65768" x="4070350" y="5695950"/>
          <p14:tracePt t="65777" x="4078288" y="5695950"/>
          <p14:tracePt t="65785" x="4087813" y="5695950"/>
          <p14:tracePt t="65793" x="4095750" y="5695950"/>
          <p14:tracePt t="65800" x="4105275" y="5688013"/>
          <p14:tracePt t="65810" x="4122738" y="5688013"/>
          <p14:tracePt t="65817" x="4130675" y="5688013"/>
          <p14:tracePt t="65826" x="4140200" y="5688013"/>
          <p14:tracePt t="65832" x="4148138" y="5688013"/>
          <p14:tracePt t="65842" x="4157663" y="5688013"/>
          <p14:tracePt t="65850" x="4165600" y="5688013"/>
          <p14:tracePt t="65866" x="4175125" y="5688013"/>
          <p14:tracePt t="65897" x="4200525" y="5688013"/>
          <p14:tracePt t="65905" x="4210050" y="5688013"/>
          <p14:tracePt t="65921" x="4217988" y="5688013"/>
          <p14:tracePt t="65929" x="4227513" y="5688013"/>
          <p14:tracePt t="65937" x="4235450" y="5688013"/>
          <p14:tracePt t="65945" x="4244975" y="5678488"/>
          <p14:tracePt t="65953" x="4262438" y="5678488"/>
          <p14:tracePt t="65971" x="4270375" y="5678488"/>
          <p14:tracePt t="65980" x="4279900" y="5678488"/>
          <p14:tracePt t="65985" x="4287838" y="5678488"/>
          <p14:tracePt t="65997" x="4297363" y="5678488"/>
          <p14:tracePt t="66000" x="4305300" y="5678488"/>
          <p14:tracePt t="66009" x="4314825" y="5678488"/>
          <p14:tracePt t="66016" x="4322763" y="5678488"/>
          <p14:tracePt t="66025" x="4340225" y="5670550"/>
          <p14:tracePt t="66033" x="4357688" y="5670550"/>
          <p14:tracePt t="66049" x="4367213" y="5670550"/>
          <p14:tracePt t="66057" x="4375150" y="5670550"/>
          <p14:tracePt t="66073" x="4384675" y="5670550"/>
          <p14:tracePt t="66081" x="4402138" y="5670550"/>
          <p14:tracePt t="66089" x="4410075" y="5670550"/>
          <p14:tracePt t="66098" x="4419600" y="5670550"/>
          <p14:tracePt t="66104" x="4427538" y="5670550"/>
          <p14:tracePt t="66112" x="4437063" y="5670550"/>
          <p14:tracePt t="66121" x="4445000" y="5670550"/>
          <p14:tracePt t="66130" x="4454525" y="5670550"/>
          <p14:tracePt t="66137" x="4471988" y="5670550"/>
          <p14:tracePt t="66146" x="4479925" y="5670550"/>
          <p14:tracePt t="66163" x="4489450" y="5670550"/>
          <p14:tracePt t="66217" x="4497388" y="5670550"/>
          <p14:tracePt t="66377" x="4506913" y="5670550"/>
          <p14:tracePt t="66386" x="4514850" y="5678488"/>
          <p14:tracePt t="66394" x="4524375" y="5678488"/>
          <p14:tracePt t="66401" x="4541838" y="5678488"/>
          <p14:tracePt t="66411" x="4567238" y="5678488"/>
          <p14:tracePt t="66420" x="4576763" y="5678488"/>
          <p14:tracePt t="66425" x="4629150" y="5688013"/>
          <p14:tracePt t="66433" x="4646613" y="5688013"/>
          <p14:tracePt t="66444" x="4699000" y="5688013"/>
          <p14:tracePt t="66450" x="4751388" y="5688013"/>
          <p14:tracePt t="66456" x="4768850" y="5688013"/>
          <p14:tracePt t="66464" x="4811713" y="5688013"/>
          <p14:tracePt t="66472" x="4821238" y="5688013"/>
          <p14:tracePt t="66482" x="4864100" y="5688013"/>
          <p14:tracePt t="66489" x="4873625" y="5688013"/>
          <p14:tracePt t="66498" x="4908550" y="5688013"/>
          <p14:tracePt t="66504" x="4960938" y="5688013"/>
          <p14:tracePt t="66512" x="4986338" y="5688013"/>
          <p14:tracePt t="66521" x="5038725" y="5688013"/>
          <p14:tracePt t="66530" x="5056188" y="5688013"/>
          <p14:tracePt t="66537" x="5108575" y="5688013"/>
          <p14:tracePt t="66548" x="5135563" y="5688013"/>
          <p14:tracePt t="66552" x="5187950" y="5688013"/>
          <p14:tracePt t="66563" x="5205413" y="5688013"/>
          <p14:tracePt t="66571" x="5248275" y="5688013"/>
          <p14:tracePt t="66578" x="5283200" y="5688013"/>
          <p14:tracePt t="66586" x="5300663" y="5688013"/>
          <p14:tracePt t="66594" x="5327650" y="5688013"/>
          <p14:tracePt t="66603" x="5335588" y="5688013"/>
          <p14:tracePt t="66609" x="5345113" y="5688013"/>
          <p14:tracePt t="66618" x="5353050" y="5688013"/>
          <p14:tracePt t="66625" x="5380038" y="5688013"/>
          <p14:tracePt t="66633" x="5387975" y="5688013"/>
          <p14:tracePt t="66642" x="5397500" y="5688013"/>
          <p14:tracePt t="66650" x="5422900" y="5695950"/>
          <p14:tracePt t="66657" x="5432425" y="5695950"/>
          <p14:tracePt t="66665" x="5449888" y="5713413"/>
          <p14:tracePt t="66672" x="5457825" y="5713413"/>
          <p14:tracePt t="66681" x="5484813" y="5713413"/>
          <p14:tracePt t="66689" x="5492750" y="5713413"/>
          <p14:tracePt t="66697" x="5510213" y="5713413"/>
          <p14:tracePt t="66705" x="5537200" y="5713413"/>
          <p14:tracePt t="66714" x="5545138" y="5713413"/>
          <p14:tracePt t="66720" x="5554663" y="5713413"/>
          <p14:tracePt t="67161" x="5562600" y="5713413"/>
          <p14:tracePt t="67169" x="5572125" y="5713413"/>
          <p14:tracePt t="67185" x="5589588" y="5722938"/>
          <p14:tracePt t="67194" x="5597525" y="5722938"/>
          <p14:tracePt t="67201" x="5614988" y="5722938"/>
          <p14:tracePt t="67210" x="5641975" y="5722938"/>
          <p14:tracePt t="67217" x="5694363" y="5722938"/>
          <p14:tracePt t="67225" x="5711825" y="5722938"/>
          <p14:tracePt t="67234" x="5764213" y="5722938"/>
          <p14:tracePt t="67240" x="5789613" y="5722938"/>
          <p14:tracePt t="67248" x="5859463" y="5722938"/>
          <p14:tracePt t="67257" x="5894388" y="5722938"/>
          <p14:tracePt t="67265" x="5946775" y="5722938"/>
          <p14:tracePt t="67273" x="5999163" y="5722938"/>
          <p14:tracePt t="67282" x="6026150" y="5722938"/>
          <p14:tracePt t="67288" x="6078538" y="5722938"/>
          <p14:tracePt t="67296" x="6096000" y="5722938"/>
          <p14:tracePt t="67306" x="6130925" y="5722938"/>
          <p14:tracePt t="67312" x="6157913" y="5722938"/>
          <p14:tracePt t="67321" x="6192838" y="5722938"/>
          <p14:tracePt t="67327" x="6192838" y="5730875"/>
          <p14:tracePt t="67336" x="6227763" y="5730875"/>
          <p14:tracePt t="67346" x="6235700" y="5740400"/>
          <p14:tracePt t="67352" x="6245225" y="5740400"/>
          <p14:tracePt t="67361" x="6253163" y="5740400"/>
          <p14:tracePt t="67371" x="6270625" y="5740400"/>
          <p14:tracePt t="67384" x="6280150" y="5740400"/>
          <p14:tracePt t="67401" x="6288088" y="5748338"/>
          <p14:tracePt t="67425" x="6297613" y="5748338"/>
          <p14:tracePt t="67433" x="6305550" y="5757863"/>
          <p14:tracePt t="67442" x="6315075" y="5757863"/>
          <p14:tracePt t="67451" x="6315075" y="5775325"/>
          <p14:tracePt t="67456" x="6323013" y="5775325"/>
          <p14:tracePt t="67464" x="6340475" y="5775325"/>
          <p14:tracePt t="67482" x="6350000" y="5775325"/>
          <p14:tracePt t="67489" x="6357938" y="5775325"/>
          <p14:tracePt t="67497" x="6357938" y="5783263"/>
          <p14:tracePt t="67505" x="6367463" y="5783263"/>
          <p14:tracePt t="67513" x="6375400" y="5783263"/>
          <p14:tracePt t="67521" x="6384925" y="5792788"/>
          <p14:tracePt t="67530" x="6410325" y="5792788"/>
          <p14:tracePt t="67536" x="6419850" y="5792788"/>
          <p14:tracePt t="67545" x="6454775" y="5800725"/>
          <p14:tracePt t="67552" x="6462713" y="5800725"/>
          <p14:tracePt t="67560" x="6497638" y="5800725"/>
          <p14:tracePt t="67568" x="6515100" y="5800725"/>
          <p14:tracePt t="67580" x="6559550" y="5818188"/>
          <p14:tracePt t="67585" x="6594475" y="5818188"/>
          <p14:tracePt t="67594" x="6619875" y="5827713"/>
          <p14:tracePt t="67601" x="6672263" y="5827713"/>
          <p14:tracePt t="67610" x="6681788" y="5827713"/>
          <p14:tracePt t="67617" x="6724650" y="5827713"/>
          <p14:tracePt t="67624" x="6734175" y="5827713"/>
          <p14:tracePt t="67632" x="6769100" y="5827713"/>
          <p14:tracePt t="67641" x="6777038" y="5827713"/>
          <p14:tracePt t="67649" x="6804025" y="5827713"/>
          <p14:tracePt t="67657" x="6821488" y="5827713"/>
          <p14:tracePt t="67785" x="6829425" y="5827713"/>
          <p14:tracePt t="67794" x="6838950" y="5827713"/>
          <p14:tracePt t="67812" x="6856413" y="5827713"/>
          <p14:tracePt t="67816" x="6864350" y="5827713"/>
          <p14:tracePt t="67824" x="6873875" y="5827713"/>
          <p14:tracePt t="67835" x="6908800" y="5827713"/>
          <p14:tracePt t="67841" x="6961188" y="5810250"/>
          <p14:tracePt t="67849" x="6978650" y="5810250"/>
          <p14:tracePt t="67860" x="7021513" y="5810250"/>
          <p14:tracePt t="67865" x="7038975" y="5800725"/>
          <p14:tracePt t="67873" x="7083425" y="5800725"/>
          <p14:tracePt t="67884" x="7091363" y="5800725"/>
          <p14:tracePt t="67888" x="7108825" y="5800725"/>
          <p14:tracePt t="67913" x="7153275" y="5792788"/>
          <p14:tracePt t="67921" x="7161213" y="5792788"/>
          <p14:tracePt t="67930" x="7170738" y="5792788"/>
          <p14:tracePt t="67937" x="7178675" y="5792788"/>
          <p14:tracePt t="67946" x="7188200" y="5792788"/>
          <p14:tracePt t="67953" x="7205663" y="5792788"/>
          <p14:tracePt t="67962" x="7213600" y="5792788"/>
          <p14:tracePt t="67970" x="7223125" y="5792788"/>
          <p14:tracePt t="67983" x="7231063" y="5792788"/>
          <p14:tracePt t="67985" x="7240588" y="5792788"/>
          <p14:tracePt t="68009" x="7248525" y="5792788"/>
          <p14:tracePt t="68026" x="7258050" y="5792788"/>
          <p14:tracePt t="68041" x="7275513" y="5792788"/>
          <p14:tracePt t="68049" x="7283450" y="5792788"/>
          <p14:tracePt t="68057" x="7300913" y="5792788"/>
          <p14:tracePt t="68066" x="7310438" y="5792788"/>
          <p14:tracePt t="68076" x="7318375" y="5792788"/>
          <p14:tracePt t="68080" x="7335838" y="5792788"/>
          <p14:tracePt t="68089" x="7362825" y="5792788"/>
          <p14:tracePt t="68097" x="7405688" y="5792788"/>
          <p14:tracePt t="68105" x="7415213" y="5792788"/>
          <p14:tracePt t="68113" x="7458075" y="5792788"/>
          <p14:tracePt t="68121" x="7485063" y="5792788"/>
          <p14:tracePt t="68130" x="7502525" y="5792788"/>
          <p14:tracePt t="68137" x="7527925" y="5792788"/>
          <p14:tracePt t="68146" x="7545388" y="5792788"/>
          <p14:tracePt t="68152" x="7554913" y="5792788"/>
          <p14:tracePt t="68162" x="7572375" y="5792788"/>
          <p14:tracePt t="68468" x="7562850" y="5792788"/>
          <p14:tracePt t="68473" x="7554913" y="5792788"/>
          <p14:tracePt t="68481" x="7545388" y="5792788"/>
          <p14:tracePt t="68494" x="7537450" y="5792788"/>
          <p14:tracePt t="68497" x="7502525" y="5792788"/>
          <p14:tracePt t="68504" x="7493000" y="5792788"/>
          <p14:tracePt t="68517" x="7450138" y="5792788"/>
          <p14:tracePt t="68521" x="7423150" y="5792788"/>
          <p14:tracePt t="68530" x="7370763" y="5800725"/>
          <p14:tracePt t="68537" x="7345363" y="5818188"/>
          <p14:tracePt t="68546" x="7275513" y="5818188"/>
          <p14:tracePt t="68552" x="7223125" y="5827713"/>
          <p14:tracePt t="68562" x="7196138" y="5845175"/>
          <p14:tracePt t="68568" x="7126288" y="5853113"/>
          <p14:tracePt t="68577" x="7108825" y="5853113"/>
          <p14:tracePt t="68584" x="7031038" y="5870575"/>
          <p14:tracePt t="68592" x="6996113" y="5870575"/>
          <p14:tracePt t="68601" x="6926263" y="5888038"/>
          <p14:tracePt t="68609" x="6821488" y="5915025"/>
          <p14:tracePt t="68617" x="6804025" y="5932488"/>
          <p14:tracePt t="68628" x="6724650" y="5957888"/>
          <p14:tracePt t="68632" x="6689725" y="5975350"/>
          <p14:tracePt t="68640" x="6594475" y="6019800"/>
          <p14:tracePt t="68650" x="6542088" y="6037263"/>
          <p14:tracePt t="68657" x="6419850" y="6054725"/>
          <p14:tracePt t="68665" x="6297613" y="6107113"/>
          <p14:tracePt t="68676" x="6245225" y="6115050"/>
          <p14:tracePt t="68680" x="6122988" y="6149975"/>
          <p14:tracePt t="68688" x="6069013" y="6167438"/>
          <p14:tracePt t="68700" x="5921375" y="6184900"/>
          <p14:tracePt t="68703" x="5868988" y="6194425"/>
          <p14:tracePt t="68713" x="5729288" y="6211888"/>
          <p14:tracePt t="68722" x="5676900" y="6229350"/>
          <p14:tracePt t="68730" x="5527675" y="6246813"/>
          <p14:tracePt t="68736" x="5362575" y="6264275"/>
          <p14:tracePt t="68746" x="5310188" y="6264275"/>
          <p14:tracePt t="68752" x="5170488" y="6264275"/>
          <p14:tracePt t="68761" x="5126038" y="6264275"/>
          <p14:tracePt t="68771" x="5003800" y="6264275"/>
          <p14:tracePt t="68779" x="4968875" y="6264275"/>
          <p14:tracePt t="68785" x="4856163" y="6264275"/>
          <p14:tracePt t="68796" x="4803775" y="6264275"/>
          <p14:tracePt t="68801" x="4716463" y="6264275"/>
          <p14:tracePt t="68810" x="4576763" y="6264275"/>
          <p14:tracePt t="68820" x="4541838" y="6264275"/>
          <p14:tracePt t="68825" x="4427538" y="6246813"/>
          <p14:tracePt t="68832" x="4375150" y="6229350"/>
          <p14:tracePt t="68845" x="4279900" y="6211888"/>
          <p14:tracePt t="68848" x="4244975" y="6211888"/>
          <p14:tracePt t="68856" x="4148138" y="6202363"/>
          <p14:tracePt t="68866" x="4052888" y="6167438"/>
          <p14:tracePt t="68878" x="4017963" y="6167438"/>
          <p14:tracePt t="68880" x="3921125" y="6149975"/>
          <p14:tracePt t="68889" x="3886200" y="6142038"/>
          <p14:tracePt t="68896" x="3798888" y="6124575"/>
          <p14:tracePt t="68905" x="3756025" y="6124575"/>
          <p14:tracePt t="68914" x="3703638" y="6107113"/>
          <p14:tracePt t="68920" x="3676650" y="6097588"/>
          <p14:tracePt t="68929" x="3624263" y="6072188"/>
          <p14:tracePt t="68937" x="3589338" y="6054725"/>
          <p14:tracePt t="68947" x="3571875" y="6045200"/>
          <p14:tracePt t="68952" x="3554413" y="6037263"/>
          <p14:tracePt t="68962" x="3546475" y="6037263"/>
          <p14:tracePt t="68970" x="3546475" y="6027738"/>
          <p14:tracePt t="68980" x="3536950" y="6027738"/>
          <p14:tracePt t="68987" x="3536950" y="6019800"/>
          <p14:tracePt t="69081" x="3529013" y="6019800"/>
          <p14:tracePt t="69106" x="3511550" y="6010275"/>
          <p14:tracePt t="69258" x="3502025" y="5992813"/>
          <p14:tracePt t="70138" x="3519488" y="5992813"/>
          <p14:tracePt t="70146" x="3529013" y="5992813"/>
          <p14:tracePt t="70153" x="3546475" y="5992813"/>
          <p14:tracePt t="70161" x="3589338" y="6002338"/>
          <p14:tracePt t="70170" x="3624263" y="6002338"/>
          <p14:tracePt t="70181" x="3676650" y="6010275"/>
          <p14:tracePt t="70186" x="3711575" y="6010275"/>
          <p14:tracePt t="70192" x="3798888" y="6010275"/>
          <p14:tracePt t="70201" x="3921125" y="6010275"/>
          <p14:tracePt t="70210" x="3956050" y="6010275"/>
          <p14:tracePt t="70217" x="4060825" y="6010275"/>
          <p14:tracePt t="70226" x="4105275" y="6010275"/>
          <p14:tracePt t="70233" x="4140200" y="6010275"/>
          <p14:tracePt t="70240" x="4157663" y="6010275"/>
          <p14:tracePt t="70250" x="4183063" y="6010275"/>
          <p14:tracePt t="70282" x="4192588" y="6010275"/>
          <p14:tracePt t="70308" x="4200525" y="6010275"/>
          <p14:tracePt t="70314" x="4210050" y="6010275"/>
          <p14:tracePt t="70322" x="4227513" y="6010275"/>
          <p14:tracePt t="70331" x="4270375" y="6010275"/>
          <p14:tracePt t="70336" x="4287838" y="6010275"/>
          <p14:tracePt t="70345" x="4367213" y="6010275"/>
          <p14:tracePt t="70355" x="4402138" y="6010275"/>
          <p14:tracePt t="70360" x="4489450" y="5992813"/>
          <p14:tracePt t="70370" x="4514850" y="5984875"/>
          <p14:tracePt t="70380" x="4602163" y="5967413"/>
          <p14:tracePt t="70385" x="4629150" y="5967413"/>
          <p14:tracePt t="70394" x="4699000" y="5949950"/>
          <p14:tracePt t="70403" x="4733925" y="5940425"/>
          <p14:tracePt t="70409" x="4751388" y="5932488"/>
          <p14:tracePt t="70416" x="4759325" y="5922963"/>
          <p14:tracePt t="70425" x="4768850" y="5922963"/>
          <p14:tracePt t="70505" x="4776788" y="5922963"/>
          <p14:tracePt t="70513" x="4786313" y="5922963"/>
          <p14:tracePt t="70521" x="4794250" y="5922963"/>
          <p14:tracePt t="70530" x="4803775" y="5905500"/>
          <p14:tracePt t="70536" x="4821238" y="5905500"/>
          <p14:tracePt t="70546" x="4829175" y="5905500"/>
          <p14:tracePt t="70552" x="4838700" y="5905500"/>
          <p14:tracePt t="70563" x="4846638" y="5905500"/>
          <p14:tracePt t="70570" x="4856163" y="5905500"/>
          <p14:tracePt t="70580" x="4864100" y="5897563"/>
          <p14:tracePt t="70657" x="4873625" y="5897563"/>
          <p14:tracePt t="70673" x="4891088" y="5897563"/>
          <p14:tracePt t="70680" x="4899025" y="5897563"/>
          <p14:tracePt t="70688" x="4908550" y="5897563"/>
          <p14:tracePt t="70697" x="4908550" y="5915025"/>
          <p14:tracePt t="70705" x="4943475" y="5922963"/>
          <p14:tracePt t="70713" x="4978400" y="5932488"/>
          <p14:tracePt t="70724" x="4986338" y="5932488"/>
          <p14:tracePt t="70730" x="5048250" y="5949950"/>
          <p14:tracePt t="70736" x="5073650" y="5949950"/>
          <p14:tracePt t="70748" x="5143500" y="5949950"/>
          <p14:tracePt t="70753" x="5178425" y="5957888"/>
          <p14:tracePt t="70762" x="5257800" y="5975350"/>
          <p14:tracePt t="70771" x="5353050" y="5992813"/>
          <p14:tracePt t="70779" x="5380038" y="6002338"/>
          <p14:tracePt t="70785" x="5449888" y="6019800"/>
          <p14:tracePt t="70796" x="5467350" y="6019800"/>
          <p14:tracePt t="70801" x="5519738" y="6027738"/>
          <p14:tracePt t="70810" x="5537200" y="6027738"/>
          <p14:tracePt t="70819" x="5562600" y="6027738"/>
          <p14:tracePt t="70824" x="5580063" y="6037263"/>
          <p14:tracePt t="70833" x="5589588" y="6037263"/>
          <p14:tracePt t="70845" x="5597525" y="6037263"/>
          <p14:tracePt t="70848" x="5607050" y="6054725"/>
          <p14:tracePt t="70857" x="5614988" y="6054725"/>
          <p14:tracePt t="70889" x="5624513" y="6054725"/>
          <p14:tracePt t="70921" x="5632450" y="6054725"/>
          <p14:tracePt t="70937" x="5649913" y="6054725"/>
          <p14:tracePt t="70954" x="5659438" y="6054725"/>
          <p14:tracePt t="70969" x="5667375" y="6054725"/>
          <p14:tracePt t="70978" x="5676900" y="6054725"/>
          <p14:tracePt t="70985" x="5684838" y="6045200"/>
          <p14:tracePt t="71010" x="5694363" y="6045200"/>
          <p14:tracePt t="71025" x="5702300" y="6045200"/>
          <p14:tracePt t="71034" x="5702300" y="6037263"/>
          <p14:tracePt t="71050" x="5711825" y="6037263"/>
          <p14:tracePt t="71059" x="5729288" y="6037263"/>
          <p14:tracePt t="71065" x="5729288" y="6027738"/>
          <p14:tracePt t="71073" x="5737225" y="6027738"/>
          <p14:tracePt t="71097" x="5746750" y="6027738"/>
          <p14:tracePt t="71178" x="5754688" y="6027738"/>
          <p14:tracePt t="71203" x="5764213" y="6027738"/>
          <p14:tracePt t="71216" x="5772150" y="6027738"/>
          <p14:tracePt t="71229" x="5781675" y="6027738"/>
          <p14:tracePt t="71232" x="5799138" y="6027738"/>
          <p14:tracePt t="71241" x="5816600" y="6027738"/>
          <p14:tracePt t="71250" x="5824538" y="6027738"/>
          <p14:tracePt t="71257" x="5868988" y="6027738"/>
          <p14:tracePt t="71264" x="5894388" y="6027738"/>
          <p14:tracePt t="71276" x="5929313" y="6027738"/>
          <p14:tracePt t="71280" x="5999163" y="6027738"/>
          <p14:tracePt t="71288" x="6026150" y="6027738"/>
          <p14:tracePt t="71300" x="6096000" y="6019800"/>
          <p14:tracePt t="71305" x="6130925" y="6019800"/>
          <p14:tracePt t="71314" x="6183313" y="6019800"/>
          <p14:tracePt t="71323" x="6192838" y="6019800"/>
          <p14:tracePt t="71329" x="6245225" y="6019800"/>
          <p14:tracePt t="71336" x="6253163" y="6019800"/>
          <p14:tracePt t="71347" x="6288088" y="6019800"/>
          <p14:tracePt t="71353" x="6305550" y="6019800"/>
          <p14:tracePt t="71363" x="6315075" y="6019800"/>
          <p14:tracePt t="71372" x="6323013" y="6019800"/>
          <p14:tracePt t="71379" x="6340475" y="6019800"/>
          <p14:tracePt t="71385" x="6350000" y="6019800"/>
          <p14:tracePt t="71396" x="6357938" y="6019800"/>
          <p14:tracePt t="71400" x="6367463" y="6019800"/>
          <p14:tracePt t="71410" x="6384925" y="6019800"/>
          <p14:tracePt t="71416" x="6402388" y="6019800"/>
          <p14:tracePt t="71426" x="6427788" y="6019800"/>
          <p14:tracePt t="71432" x="6445250" y="6019800"/>
          <p14:tracePt t="71440" x="6472238" y="6019800"/>
          <p14:tracePt t="71448" x="6497638" y="6019800"/>
          <p14:tracePt t="71458" x="6532563" y="6019800"/>
          <p14:tracePt t="71464" x="6542088" y="6019800"/>
          <p14:tracePt t="71473" x="6577013" y="6019800"/>
          <p14:tracePt t="71483" x="6611938" y="6019800"/>
          <p14:tracePt t="71489" x="6629400" y="6019800"/>
          <p14:tracePt t="71497" x="6646863" y="6019800"/>
          <p14:tracePt t="71507" x="6654800" y="6019800"/>
          <p14:tracePt t="71850" x="6664325" y="6019800"/>
          <p14:tracePt t="71862" x="6672263" y="6019800"/>
          <p14:tracePt t="71866" x="6699250" y="6019800"/>
          <p14:tracePt t="71878" x="6707188" y="6019800"/>
          <p14:tracePt t="71883" x="6742113" y="6019800"/>
          <p14:tracePt t="71888" x="6751638" y="6019800"/>
          <p14:tracePt t="71896" x="6794500" y="6019800"/>
          <p14:tracePt t="71904" x="6821488" y="6019800"/>
          <p14:tracePt t="71913" x="6856413" y="6019800"/>
          <p14:tracePt t="71921" x="6864350" y="6019800"/>
          <p14:tracePt t="71929" x="6899275" y="6019800"/>
          <p14:tracePt t="71939" x="6934200" y="6019800"/>
          <p14:tracePt t="71944" x="6951663" y="6019800"/>
          <p14:tracePt t="71952" x="6961188" y="6019800"/>
          <p14:tracePt t="71965" x="6969125" y="6019800"/>
          <p14:tracePt t="71968" x="6978650" y="6019800"/>
          <p14:tracePt t="71980" x="6986588" y="6019800"/>
          <p14:tracePt t="71987" x="6996113" y="6019800"/>
          <p14:tracePt t="71994" x="7021513" y="6019800"/>
          <p14:tracePt t="72001" x="7031038" y="6019800"/>
          <p14:tracePt t="72013" x="7038975" y="6019800"/>
          <p14:tracePt t="72017" x="7048500" y="6019800"/>
          <p14:tracePt t="72024" x="7083425" y="6019800"/>
          <p14:tracePt t="72033" x="7091363" y="6019800"/>
          <p14:tracePt t="72040" x="7126288" y="6019800"/>
          <p14:tracePt t="72049" x="7161213" y="6019800"/>
          <p14:tracePt t="72057" x="7170738" y="6019800"/>
          <p14:tracePt t="72065" x="7223125" y="6019800"/>
          <p14:tracePt t="72073" x="7231063" y="6019800"/>
          <p14:tracePt t="72083" x="7265988" y="6019800"/>
          <p14:tracePt t="72089" x="7283450" y="6019800"/>
          <p14:tracePt t="72097" x="7292975" y="6019800"/>
          <p14:tracePt t="72105" x="7300913" y="6019800"/>
          <p14:tracePt t="72113" x="7318375" y="6019800"/>
          <p14:tracePt t="72133" x="7327900" y="6019800"/>
          <p14:tracePt t="72155" x="7335838" y="6019800"/>
          <p14:tracePt t="72169" x="7345363" y="6019800"/>
          <p14:tracePt t="72183" x="7353300" y="6019800"/>
          <p14:tracePt t="72184" x="7362825" y="6019800"/>
          <p14:tracePt t="72195" x="7370763" y="6019800"/>
          <p14:tracePt t="72200" x="7380288" y="6019800"/>
          <p14:tracePt t="72208" x="7405688" y="6019800"/>
          <p14:tracePt t="72216" x="7415213" y="6019800"/>
          <p14:tracePt t="72225" x="7450138" y="6019800"/>
          <p14:tracePt t="72232" x="7458075" y="6019800"/>
          <p14:tracePt t="72241" x="7493000" y="6019800"/>
          <p14:tracePt t="72249" x="7527925" y="6019800"/>
          <p14:tracePt t="72256" x="7537450" y="6019800"/>
          <p14:tracePt t="72265" x="7589838" y="6019800"/>
          <p14:tracePt t="72273" x="7597775" y="6019800"/>
          <p14:tracePt t="72281" x="7632700" y="6019800"/>
          <p14:tracePt t="72289" x="7667625" y="6019800"/>
          <p14:tracePt t="72296" x="7702550" y="6019800"/>
          <p14:tracePt t="72304" x="7729538" y="6027738"/>
          <p14:tracePt t="72312" x="7764463" y="6027738"/>
          <p14:tracePt t="72321" x="7816850" y="6045200"/>
          <p14:tracePt t="72329" x="7824788" y="6054725"/>
          <p14:tracePt t="72337" x="7851775" y="6054725"/>
          <p14:tracePt t="72347" x="7869238" y="6054725"/>
          <p14:tracePt t="72352" x="7877175" y="6062663"/>
          <p14:tracePt t="72363" x="7894638" y="6072188"/>
          <p14:tracePt t="72433" x="7904163" y="6072188"/>
          <p14:tracePt t="72490" x="7912100" y="6072188"/>
          <p14:tracePt t="72506" x="7921625" y="6072188"/>
          <p14:tracePt t="72516" x="7929563" y="6072188"/>
          <p14:tracePt t="72520" x="7939088" y="6072188"/>
          <p14:tracePt t="72530" x="7947025" y="6072188"/>
          <p14:tracePt t="72536" x="7947025" y="6080125"/>
          <p14:tracePt t="72547" x="7964488" y="6080125"/>
          <p14:tracePt t="72554" x="7981950" y="6080125"/>
          <p14:tracePt t="72563" x="8008938" y="6097588"/>
          <p14:tracePt t="72569" x="8016875" y="6097588"/>
          <p14:tracePt t="72585" x="8051800" y="6097588"/>
          <p14:tracePt t="72586" x="8061325" y="6097588"/>
          <p14:tracePt t="72592" x="8078788" y="6097588"/>
          <p14:tracePt t="72602" x="8086725" y="6107113"/>
          <p14:tracePt t="72609" x="8113713" y="6107113"/>
          <p14:tracePt t="72617" x="8121650" y="6115050"/>
          <p14:tracePt t="72625" x="8131175" y="6115050"/>
          <p14:tracePt t="72632" x="8139113" y="6115050"/>
          <p14:tracePt t="72640" x="8166100" y="6115050"/>
          <p14:tracePt t="72649" x="8174038" y="6115050"/>
          <p14:tracePt t="72657" x="8183563" y="6124575"/>
          <p14:tracePt t="72665" x="8201025" y="6124575"/>
          <p14:tracePt t="72674" x="8226425" y="6124575"/>
          <p14:tracePt t="72681" x="8261350" y="6124575"/>
          <p14:tracePt t="72688" x="8296275" y="6124575"/>
          <p14:tracePt t="72697" x="8313738" y="6124575"/>
          <p14:tracePt t="72704" x="8358188" y="6124575"/>
          <p14:tracePt t="72714" x="8375650" y="6124575"/>
          <p14:tracePt t="72720" x="8428038" y="6124575"/>
          <p14:tracePt t="72729" x="8453438" y="6124575"/>
          <p14:tracePt t="72737" x="8505825" y="6124575"/>
          <p14:tracePt t="72746" x="8523288" y="6124575"/>
          <p14:tracePt t="72753" x="8575675" y="6124575"/>
          <p14:tracePt t="72763" x="8620125" y="6124575"/>
          <p14:tracePt t="72769" x="8628063" y="6124575"/>
          <p14:tracePt t="72780" x="8662988" y="6124575"/>
          <p14:tracePt t="72785" x="8672513" y="6124575"/>
          <p14:tracePt t="72795" x="8707438" y="6124575"/>
          <p14:tracePt t="72802" x="8715375" y="6124575"/>
          <p14:tracePt t="72808" x="8732838" y="6124575"/>
          <p14:tracePt t="72817" x="8759825" y="6124575"/>
          <p14:tracePt t="72827" x="8767763" y="6115050"/>
          <p14:tracePt t="72832" x="8802688" y="6115050"/>
          <p14:tracePt t="72840" x="8812213" y="6115050"/>
          <p14:tracePt t="72849" x="8829675" y="6115050"/>
          <p14:tracePt t="72857" x="8847138" y="6115050"/>
          <p14:tracePt t="72865" x="8855075" y="6115050"/>
          <p14:tracePt t="72873" x="8864600" y="6115050"/>
          <p14:tracePt t="72900" x="8916988" y="6115050"/>
          <p14:tracePt t="72904" x="8951913" y="6115050"/>
          <p14:tracePt t="72912" x="8959850" y="6115050"/>
          <p14:tracePt t="72923" x="8977313" y="6115050"/>
          <p14:tracePt t="72927" x="8986838" y="6115050"/>
          <p14:tracePt t="72936" x="9021763" y="6115050"/>
          <p14:tracePt t="72947" x="9047163" y="6115050"/>
          <p14:tracePt t="72952" x="9056688" y="6115050"/>
          <p14:tracePt t="72962" x="9074150" y="6115050"/>
          <p14:tracePt t="72969" x="9099550" y="6115050"/>
          <p14:tracePt t="72977" x="9126538" y="6115050"/>
          <p14:tracePt t="72984" x="9126538" y="6107113"/>
          <p14:tracePt t="72993" x="9144000" y="6107113"/>
          <p14:tracePt t="73001" x="9153525" y="6107113"/>
          <p14:tracePt t="73010" x="9161463" y="6107113"/>
          <p14:tracePt t="73017" x="9170988" y="6107113"/>
          <p14:tracePt t="73024" x="9170988" y="6089650"/>
          <p14:tracePt t="73065" x="9178925" y="6089650"/>
          <p14:tracePt t="73097" x="9196388" y="6089650"/>
          <p14:tracePt t="73113" x="9205913" y="6089650"/>
          <p14:tracePt t="73121" x="9213850" y="6089650"/>
          <p14:tracePt t="73129" x="9231313" y="6089650"/>
          <p14:tracePt t="73138" x="9240838" y="6089650"/>
          <p14:tracePt t="73147" x="9266238" y="6089650"/>
          <p14:tracePt t="73153" x="9275763" y="6089650"/>
          <p14:tracePt t="73165" x="9310688" y="6089650"/>
          <p14:tracePt t="73168" x="9318625" y="6089650"/>
          <p14:tracePt t="73180" x="9353550" y="6080125"/>
          <p14:tracePt t="73187" x="9371013" y="6080125"/>
          <p14:tracePt t="73192" x="9398000" y="6072188"/>
          <p14:tracePt t="73201" x="9450388" y="6072188"/>
          <p14:tracePt t="73215" x="9458325" y="6072188"/>
          <p14:tracePt t="73217" x="9493250" y="6054725"/>
          <p14:tracePt t="73224" x="9502775" y="6054725"/>
          <p14:tracePt t="73232" x="9528175" y="6045200"/>
          <p14:tracePt t="73241" x="9537700" y="6045200"/>
          <p14:tracePt t="73249" x="9555163" y="6045200"/>
          <p14:tracePt t="73257" x="9572625" y="6045200"/>
          <p14:tracePt t="73266" x="9580563" y="6045200"/>
          <p14:tracePt t="73272" x="9580563" y="6037263"/>
          <p14:tracePt t="73281" x="9590088" y="6037263"/>
          <p14:tracePt t="73290" x="9598025" y="6037263"/>
          <p14:tracePt t="73305" x="9607550" y="6037263"/>
          <p14:tracePt t="73369" x="9607550" y="6027738"/>
          <p14:tracePt t="73409" x="9615488" y="6027738"/>
          <p14:tracePt t="73425" x="9625013" y="6027738"/>
          <p14:tracePt t="73442" x="9642475" y="6027738"/>
          <p14:tracePt t="73450" x="9650413" y="6027738"/>
          <p14:tracePt t="73457" x="9659938" y="6027738"/>
          <p14:tracePt t="73467" x="9667875" y="6027738"/>
          <p14:tracePt t="73472" x="9685338" y="6027738"/>
          <p14:tracePt t="73480" x="9694863" y="6027738"/>
          <p14:tracePt t="73490" x="9720263" y="6027738"/>
          <p14:tracePt t="73496" x="9737725" y="6027738"/>
          <p14:tracePt t="73505" x="9764713" y="6027738"/>
          <p14:tracePt t="73511" x="9790113" y="6027738"/>
          <p14:tracePt t="73521" x="9807575" y="6027738"/>
          <p14:tracePt t="73530" x="9842500" y="6027738"/>
          <p14:tracePt t="73537" x="9859963" y="6027738"/>
          <p14:tracePt t="73546" x="9877425" y="6027738"/>
          <p14:tracePt t="73553" x="9886950" y="6027738"/>
          <p14:tracePt t="73560" x="9894888" y="6027738"/>
          <p14:tracePt t="73568" x="9904413" y="6027738"/>
          <p14:tracePt t="73580" x="9929813" y="6027738"/>
          <p14:tracePt t="73585" x="9939338" y="6027738"/>
          <p14:tracePt t="73594" x="9947275" y="6027738"/>
          <p14:tracePt t="73602" x="9964738" y="6027738"/>
          <p14:tracePt t="73608" x="9982200" y="6027738"/>
          <p14:tracePt t="73617" x="9999663" y="6027738"/>
          <p14:tracePt t="73625" x="10009188" y="6027738"/>
          <p14:tracePt t="73633" x="10034588" y="6027738"/>
          <p14:tracePt t="73641" x="10052050" y="6027738"/>
          <p14:tracePt t="73649" x="10061575" y="6027738"/>
          <p14:tracePt t="73656" x="10069513" y="6027738"/>
          <p14:tracePt t="73665" x="10086975" y="6027738"/>
          <p14:tracePt t="73673" x="10096500" y="6027738"/>
          <p14:tracePt t="73681" x="10104438" y="6027738"/>
          <p14:tracePt t="73689" x="10113963" y="6027738"/>
          <p14:tracePt t="73698" x="10121900" y="6027738"/>
          <p14:tracePt t="73704" x="10131425" y="6027738"/>
          <p14:tracePt t="73713" x="10139363" y="6027738"/>
          <p14:tracePt t="73722" x="10156825" y="6027738"/>
          <p14:tracePt t="73730" x="10166350" y="6027738"/>
          <p14:tracePt t="73736" x="10174288" y="6027738"/>
          <p14:tracePt t="73744" x="10174288" y="6019800"/>
          <p14:tracePt t="73753" x="10183813" y="6019800"/>
          <p14:tracePt t="73765" x="10191750" y="6019800"/>
          <p14:tracePt t="73770" x="10201275" y="6019800"/>
          <p14:tracePt t="73777" x="10209213" y="6019800"/>
          <p14:tracePt t="73898" x="10201275" y="6019800"/>
          <p14:tracePt t="73906" x="10183813" y="6019800"/>
          <p14:tracePt t="73913" x="10139363" y="6019800"/>
          <p14:tracePt t="73922" x="10121900" y="6019800"/>
          <p14:tracePt t="73931" x="10052050" y="6019800"/>
          <p14:tracePt t="73937" x="10017125" y="6019800"/>
          <p14:tracePt t="73949" x="9921875" y="6019800"/>
          <p14:tracePt t="73953" x="9886950" y="6037263"/>
          <p14:tracePt t="73964" x="9755188" y="6054725"/>
          <p14:tracePt t="73971" x="9598025" y="6054725"/>
          <p14:tracePt t="73980" x="9502775" y="6054725"/>
          <p14:tracePt t="73985" x="9318625" y="6054725"/>
          <p14:tracePt t="73998" x="9223375" y="6054725"/>
          <p14:tracePt t="74000" x="8969375" y="6054725"/>
          <p14:tracePt t="74009" x="8864600" y="6045200"/>
          <p14:tracePt t="74018" x="8532813" y="5975350"/>
          <p14:tracePt t="74025" x="8166100" y="5905500"/>
          <p14:tracePt t="74033" x="8016875" y="5888038"/>
          <p14:tracePt t="74043" x="7650163" y="5818188"/>
          <p14:tracePt t="74048" x="7527925" y="5800725"/>
          <p14:tracePt t="74056" x="7126288" y="5705475"/>
          <p14:tracePt t="74065" x="6951663" y="5643563"/>
          <p14:tracePt t="74073" x="6437313" y="5521325"/>
          <p14:tracePt t="74081" x="6253163" y="5459413"/>
          <p14:tracePt t="74089" x="5799138" y="5311775"/>
          <p14:tracePt t="74097" x="5195888" y="5189538"/>
          <p14:tracePt t="74107" x="5030788" y="5154613"/>
          <p14:tracePt t="74113" x="4584700" y="5032375"/>
          <p14:tracePt t="74121" x="4392613" y="4953000"/>
          <p14:tracePt t="74133" x="3973513" y="4805363"/>
          <p14:tracePt t="74136" x="3825875" y="4725988"/>
          <p14:tracePt t="74144" x="3467100" y="4586288"/>
          <p14:tracePt t="74160" x="3074988" y="4429125"/>
          <p14:tracePt t="74163" x="2995613" y="4386263"/>
          <p14:tracePt t="74168" x="2706688" y="4246563"/>
          <p14:tracePt t="74180" x="2601913" y="4202113"/>
          <p14:tracePt t="74185" x="2357438" y="4097338"/>
          <p14:tracePt t="74192" x="2270125" y="4044950"/>
          <p14:tracePt t="74200" x="2105025" y="3930650"/>
          <p14:tracePt t="74209" x="2017713" y="3878263"/>
          <p14:tracePt t="74217" x="1885950" y="3773488"/>
          <p14:tracePt t="74225" x="1738313" y="3660775"/>
          <p14:tracePt t="74234" x="1711325" y="3633788"/>
          <p14:tracePt t="74240" x="1616075" y="3556000"/>
          <p14:tracePt t="74248" x="1589088" y="3529013"/>
          <p14:tracePt t="74257" x="1563688" y="3468688"/>
          <p14:tracePt t="74265" x="1554163" y="3451225"/>
          <p14:tracePt t="74273" x="1536700" y="3389313"/>
          <p14:tracePt t="74281" x="1536700" y="3371850"/>
          <p14:tracePt t="74288" x="1536700" y="3346450"/>
          <p14:tracePt t="74296" x="1554163" y="3319463"/>
          <p14:tracePt t="74305" x="1563688" y="3311525"/>
          <p14:tracePt t="74314" x="1616075" y="3302000"/>
          <p14:tracePt t="74320" x="1651000" y="3294063"/>
          <p14:tracePt t="74329" x="1738313" y="3276600"/>
          <p14:tracePt t="74336" x="1903413" y="3259138"/>
          <p14:tracePt t="74347" x="1955800" y="3259138"/>
          <p14:tracePt t="74353" x="2139950" y="3259138"/>
          <p14:tracePt t="74362" x="2235200" y="3259138"/>
          <p14:tracePt t="74369" x="2462213" y="3259138"/>
          <p14:tracePt t="74379" x="2566988" y="3267075"/>
          <p14:tracePt t="74385" x="2820988" y="3284538"/>
          <p14:tracePt t="74396" x="2960688" y="3284538"/>
          <p14:tracePt t="74400" x="3292475" y="3354388"/>
          <p14:tracePt t="74408" x="3711575" y="3424238"/>
          <p14:tracePt t="74416" x="3851275" y="3441700"/>
          <p14:tracePt t="74424" x="4192588" y="3511550"/>
          <p14:tracePt t="74433" x="4332288" y="3529013"/>
          <p14:tracePt t="74441" x="4664075" y="3598863"/>
          <p14:tracePt t="74449" x="4811713" y="3616325"/>
          <p14:tracePt t="74457" x="5143500" y="3686175"/>
          <p14:tracePt t="74464" x="5414963" y="3721100"/>
          <p14:tracePt t="74473" x="5537200" y="3738563"/>
          <p14:tracePt t="74482" x="5764213" y="3783013"/>
          <p14:tracePt t="74489" x="5842000" y="3790950"/>
          <p14:tracePt t="74497" x="6026150" y="3817938"/>
          <p14:tracePt t="74506" x="6086475" y="3825875"/>
          <p14:tracePt t="74512" x="6183313" y="3860800"/>
          <p14:tracePt t="74520" x="6262688" y="3878263"/>
          <p14:tracePt t="74529" x="6288088" y="3905250"/>
          <p14:tracePt t="74537" x="6323013" y="3913188"/>
          <p14:tracePt t="74545" x="6323013" y="3922713"/>
          <p14:tracePt t="74552" x="6332538" y="3948113"/>
          <p14:tracePt t="74564" x="6332538" y="3957638"/>
          <p14:tracePt t="74569" x="6332538" y="3992563"/>
          <p14:tracePt t="74580" x="6305550" y="4000500"/>
          <p14:tracePt t="74585" x="6270625" y="4044950"/>
          <p14:tracePt t="74593" x="6235700" y="4097338"/>
          <p14:tracePt t="74603" x="6227763" y="4124325"/>
          <p14:tracePt t="74610" x="6183313" y="4167188"/>
          <p14:tracePt t="74619" x="6165850" y="4184650"/>
          <p14:tracePt t="74627" x="6148388" y="4229100"/>
          <p14:tracePt t="74632" x="6148388" y="4246563"/>
          <p14:tracePt t="74641" x="6183313" y="4289425"/>
          <p14:tracePt t="74649" x="6288088" y="4341813"/>
          <p14:tracePt t="74657" x="6340475" y="4341813"/>
          <p14:tracePt t="74665" x="6524625" y="4359275"/>
          <p14:tracePt t="74673" x="6611938" y="4359275"/>
          <p14:tracePt t="74681" x="6864350" y="4359275"/>
          <p14:tracePt t="74689" x="6969125" y="4394200"/>
          <p14:tracePt t="74699" x="7223125" y="4411663"/>
          <p14:tracePt t="74704" x="7292975" y="4411663"/>
          <p14:tracePt t="74712" x="7527925" y="4411663"/>
          <p14:tracePt t="74722" x="7694613" y="4411663"/>
          <p14:tracePt t="74730" x="7747000" y="4411663"/>
          <p14:tracePt t="74737" x="7799388" y="4411663"/>
          <p14:tracePt t="74747" x="7807325" y="4421188"/>
          <p14:tracePt t="74763" x="7789863" y="4421188"/>
          <p14:tracePt t="74770" x="7772400" y="4421188"/>
          <p14:tracePt t="74776" x="7685088" y="4421188"/>
          <p14:tracePt t="74785" x="7607300" y="4421188"/>
          <p14:tracePt t="74794" x="7450138" y="4421188"/>
          <p14:tracePt t="74801" x="7397750" y="4421188"/>
          <p14:tracePt t="74810" x="7213600" y="4394200"/>
          <p14:tracePt t="74816" x="7135813" y="4376738"/>
          <p14:tracePt t="74824" x="6899275" y="4341813"/>
          <p14:tracePt t="74832" x="6777038" y="4324350"/>
          <p14:tracePt t="74842" x="6515100" y="4281488"/>
          <p14:tracePt t="74849" x="6235700" y="4219575"/>
          <p14:tracePt t="74857" x="6113463" y="4184650"/>
          <p14:tracePt t="74866" x="5772150" y="4070350"/>
          <p14:tracePt t="74872" x="5624513" y="4017963"/>
          <p14:tracePt t="74880" x="5275263" y="3870325"/>
          <p14:tracePt t="74900" x="4672013" y="3643313"/>
          <p14:tracePt t="74904" x="4095750" y="3459163"/>
          <p14:tracePt t="74913" x="3921125" y="3381375"/>
          <p14:tracePt t="74923" x="3432175" y="3179763"/>
          <p14:tracePt t="74927" x="3284538" y="3101975"/>
          <p14:tracePt t="74936" x="2925763" y="2935288"/>
          <p14:tracePt t="74948" x="2776538" y="2840038"/>
          <p14:tracePt t="74951" x="2454275" y="2655888"/>
          <p14:tracePt t="74960" x="2322513" y="2586038"/>
          <p14:tracePt t="74968" x="2122488" y="2419350"/>
          <p14:tracePt t="74979" x="1912938" y="2254250"/>
          <p14:tracePt t="74985" x="1833563" y="2192338"/>
          <p14:tracePt t="74994" x="1703388" y="2035175"/>
          <p14:tracePt t="75001" x="1651000" y="1957388"/>
          <p14:tracePt t="75010" x="1536700" y="1782763"/>
          <p14:tracePt t="75017" x="1501775" y="1720850"/>
          <p14:tracePt t="75023" x="1431925" y="1555750"/>
          <p14:tracePt t="75033" x="1397000" y="1406525"/>
          <p14:tracePt t="75041" x="1362075" y="1354138"/>
          <p14:tracePt t="75048" x="1344613" y="1204913"/>
          <p14:tracePt t="75057" x="1336675" y="1152525"/>
          <p14:tracePt t="75066" x="1319213" y="1012825"/>
          <p14:tracePt t="75071" x="1301750" y="960438"/>
          <p14:tracePt t="75080" x="1222375" y="785813"/>
          <p14:tracePt t="75089" x="1214438" y="750888"/>
          <p14:tracePt t="75098" x="1152525" y="638175"/>
          <p14:tracePt t="75105" x="1057275" y="506413"/>
          <p14:tracePt t="75115" x="1022350" y="471488"/>
          <p14:tracePt t="75120" x="942975" y="366713"/>
          <p14:tracePt t="75128" x="917575" y="323850"/>
          <p14:tracePt t="75139" x="873125" y="244475"/>
          <p14:tracePt t="75144" x="865188" y="227013"/>
          <p14:tracePt t="75152" x="847725" y="174625"/>
          <p14:tracePt t="75163" x="838200" y="96838"/>
          <p14:tracePt t="75168" x="830263" y="87313"/>
          <p14:tracePt t="75177" x="830263" y="44450"/>
          <p14:tracePt t="75184" x="830263" y="174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FB308-3ED2-4A77-83D0-6034E7E7B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3775DAE-3A14-45A6-A832-B3F8B8D07ED1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592925" y="2075786"/>
            <a:ext cx="7334250" cy="4000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2E811A-C28E-471F-9581-21F841ADEE34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2697982" y="2475836"/>
            <a:ext cx="7919975" cy="335839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E894F8A-48A9-4F7F-9213-D4A4EABD8C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967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302"/>
    </mc:Choice>
    <mc:Fallback>
      <p:transition spd="slow" advTm="81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23" x="2811463" y="2332038"/>
          <p14:tracePt t="469" x="2803525" y="2332038"/>
          <p14:tracePt t="493" x="2794000" y="2332038"/>
          <p14:tracePt t="533" x="2786063" y="2332038"/>
          <p14:tracePt t="549" x="2776538" y="2332038"/>
          <p14:tracePt t="710" x="2776538" y="2341563"/>
          <p14:tracePt t="725" x="2776538" y="2349500"/>
          <p14:tracePt t="748" x="2776538" y="2359025"/>
          <p14:tracePt t="764" x="2786063" y="2359025"/>
          <p14:tracePt t="780" x="2794000" y="2376488"/>
          <p14:tracePt t="926" x="2803525" y="2376488"/>
          <p14:tracePt t="951" x="2811463" y="2376488"/>
          <p14:tracePt t="957" x="2828925" y="2384425"/>
          <p14:tracePt t="965" x="2846388" y="2384425"/>
          <p14:tracePt t="975" x="2873375" y="2384425"/>
          <p14:tracePt t="979" x="2925763" y="2384425"/>
          <p14:tracePt t="989" x="2943225" y="2384425"/>
          <p14:tracePt t="998" x="2978150" y="2384425"/>
          <p14:tracePt t="1003" x="3021013" y="2384425"/>
          <p14:tracePt t="1013" x="3057525" y="2376488"/>
          <p14:tracePt t="1023" x="3082925" y="2376488"/>
          <p14:tracePt t="1028" x="3117850" y="2366963"/>
          <p14:tracePt t="1035" x="3144838" y="2366963"/>
          <p14:tracePt t="1044" x="3152775" y="2366963"/>
          <p14:tracePt t="1051" x="3162300" y="2366963"/>
          <p14:tracePt t="1077" x="3162300" y="2359025"/>
          <p14:tracePt t="1125" x="3170238" y="2359025"/>
          <p14:tracePt t="1132" x="3179763" y="2359025"/>
          <p14:tracePt t="1141" x="3187700" y="2359025"/>
          <p14:tracePt t="1149" x="3214688" y="2359025"/>
          <p14:tracePt t="1165" x="3222625" y="2359025"/>
          <p14:tracePt t="1173" x="3232150" y="2359025"/>
          <p14:tracePt t="1181" x="3249613" y="2359025"/>
          <p14:tracePt t="1189" x="3257550" y="2359025"/>
          <p14:tracePt t="1198" x="3284538" y="2359025"/>
          <p14:tracePt t="1205" x="3302000" y="2359025"/>
          <p14:tracePt t="1213" x="3327400" y="2359025"/>
          <p14:tracePt t="1222" x="3379788" y="2359025"/>
          <p14:tracePt t="1228" x="3389313" y="2359025"/>
          <p14:tracePt t="1236" x="3432175" y="2359025"/>
          <p14:tracePt t="1246" x="3459163" y="2359025"/>
          <p14:tracePt t="1253" x="3511550" y="2359025"/>
          <p14:tracePt t="1263" x="3519488" y="2359025"/>
          <p14:tracePt t="1269" x="3581400" y="2359025"/>
          <p14:tracePt t="1275" x="3633788" y="2359025"/>
          <p14:tracePt t="1285" x="3668713" y="2359025"/>
          <p14:tracePt t="1294" x="3738563" y="2359025"/>
          <p14:tracePt t="1301" x="3763963" y="2359025"/>
          <p14:tracePt t="1309" x="3851275" y="2359025"/>
          <p14:tracePt t="1318" x="3878263" y="2359025"/>
          <p14:tracePt t="1324" x="3965575" y="2359025"/>
          <p14:tracePt t="1333" x="3983038" y="2359025"/>
          <p14:tracePt t="1341" x="4052888" y="2341563"/>
          <p14:tracePt t="1348" x="4095750" y="2332038"/>
          <p14:tracePt t="1356" x="4113213" y="2332038"/>
          <p14:tracePt t="1363" x="4140200" y="2314575"/>
          <p14:tracePt t="1372" x="4148138" y="2314575"/>
          <p14:tracePt t="1383" x="4157663" y="2314575"/>
          <p14:tracePt t="1387" x="4175125" y="2314575"/>
          <p14:tracePt t="1395" x="4183063" y="2314575"/>
          <p14:tracePt t="1403" x="4192588" y="2314575"/>
          <p14:tracePt t="1412" x="4200525" y="2314575"/>
          <p14:tracePt t="1420" x="4217988" y="2314575"/>
          <p14:tracePt t="1428" x="4235450" y="2314575"/>
          <p14:tracePt t="1436" x="4262438" y="2314575"/>
          <p14:tracePt t="1446" x="4287838" y="2314575"/>
          <p14:tracePt t="1453" x="4340225" y="2314575"/>
          <p14:tracePt t="1463" x="4357688" y="2314575"/>
          <p14:tracePt t="1469" x="4410075" y="2314575"/>
          <p14:tracePt t="1478" x="4462463" y="2314575"/>
          <p14:tracePt t="1485" x="4489450" y="2314575"/>
          <p14:tracePt t="1493" x="4524375" y="2314575"/>
          <p14:tracePt t="1501" x="4549775" y="2314575"/>
          <p14:tracePt t="1514" x="4567238" y="2314575"/>
          <p14:tracePt t="1517" x="4584700" y="2314575"/>
          <p14:tracePt t="1525" x="4602163" y="2314575"/>
          <p14:tracePt t="1533" x="4611688" y="2314575"/>
          <p14:tracePt t="1541" x="4619625" y="2314575"/>
          <p14:tracePt t="1701" x="4629150" y="2314575"/>
          <p14:tracePt t="1717" x="4637088" y="2314575"/>
          <p14:tracePt t="1729" x="4654550" y="2324100"/>
          <p14:tracePt t="1732" x="4664075" y="2324100"/>
          <p14:tracePt t="1740" x="4672013" y="2324100"/>
          <p14:tracePt t="1751" x="4706938" y="2341563"/>
          <p14:tracePt t="1757" x="4724400" y="2341563"/>
          <p14:tracePt t="1765" x="4776788" y="2341563"/>
          <p14:tracePt t="1776" x="4803775" y="2341563"/>
          <p14:tracePt t="1782" x="4873625" y="2341563"/>
          <p14:tracePt t="1787" x="4926013" y="2341563"/>
          <p14:tracePt t="1797" x="4943475" y="2341563"/>
          <p14:tracePt t="1805" x="4995863" y="2341563"/>
          <p14:tracePt t="1813" x="5021263" y="2341563"/>
          <p14:tracePt t="1821" x="5048250" y="2341563"/>
          <p14:tracePt t="1832" x="5065713" y="2341563"/>
          <p14:tracePt t="1835" x="5091113" y="2332038"/>
          <p14:tracePt t="1847" x="5100638" y="2332038"/>
          <p14:tracePt t="1854" x="5108575" y="2332038"/>
          <p14:tracePt t="1864" x="5143500" y="2324100"/>
          <p14:tracePt t="1869" x="5153025" y="2324100"/>
          <p14:tracePt t="1877" x="5187950" y="2314575"/>
          <p14:tracePt t="1883" x="5195888" y="2306638"/>
          <p14:tracePt t="1892" x="5230813" y="2289175"/>
          <p14:tracePt t="1899" x="5240338" y="2289175"/>
          <p14:tracePt t="1909" x="5275263" y="2279650"/>
          <p14:tracePt t="1917" x="5318125" y="2271713"/>
          <p14:tracePt t="1927" x="5327650" y="2254250"/>
          <p14:tracePt t="1933" x="5362575" y="2254250"/>
          <p14:tracePt t="1943" x="5370513" y="2254250"/>
          <p14:tracePt t="1947" x="5387975" y="2254250"/>
          <p14:tracePt t="1955" x="5397500" y="2244725"/>
          <p14:tracePt t="1967" x="5405438" y="2244725"/>
          <p14:tracePt t="1972" x="5414963" y="2244725"/>
          <p14:tracePt t="1981" x="5432425" y="2244725"/>
          <p14:tracePt t="1992" x="5440363" y="2244725"/>
          <p14:tracePt t="1997" x="5449888" y="2244725"/>
          <p14:tracePt t="2013" x="5457825" y="2244725"/>
          <p14:tracePt t="2030" x="5467350" y="2244725"/>
          <p14:tracePt t="2047" x="5475288" y="2244725"/>
          <p14:tracePt t="2064" x="5510213" y="2254250"/>
          <p14:tracePt t="2069" x="5519738" y="2254250"/>
          <p14:tracePt t="2077" x="5537200" y="2254250"/>
          <p14:tracePt t="2085" x="5554663" y="2254250"/>
          <p14:tracePt t="2093" x="5580063" y="2254250"/>
          <p14:tracePt t="2102" x="5624513" y="2254250"/>
          <p14:tracePt t="2108" x="5659438" y="2254250"/>
          <p14:tracePt t="2117" x="5694363" y="2254250"/>
          <p14:tracePt t="2126" x="5719763" y="2254250"/>
          <p14:tracePt t="2132" x="5772150" y="2254250"/>
          <p14:tracePt t="2141" x="5789613" y="2254250"/>
          <p14:tracePt t="2148" x="5834063" y="2254250"/>
          <p14:tracePt t="2156" x="5851525" y="2254250"/>
          <p14:tracePt t="2163" x="5886450" y="2254250"/>
          <p14:tracePt t="2172" x="5911850" y="2254250"/>
          <p14:tracePt t="2181" x="5938838" y="2254250"/>
          <p14:tracePt t="2189" x="5946775" y="2254250"/>
          <p14:tracePt t="2198" x="5956300" y="2254250"/>
          <p14:tracePt t="2205" x="5973763" y="2254250"/>
          <p14:tracePt t="2216" x="5981700" y="2254250"/>
          <p14:tracePt t="2221" x="6008688" y="2254250"/>
          <p14:tracePt t="2230" x="6016625" y="2254250"/>
          <p14:tracePt t="2239" x="6026150" y="2244725"/>
          <p14:tracePt t="2244" x="6034088" y="2244725"/>
          <p14:tracePt t="2253" x="6043613" y="2244725"/>
          <p14:tracePt t="2261" x="6061075" y="2244725"/>
          <p14:tracePt t="2293" x="6069013" y="2244725"/>
          <p14:tracePt t="2421" x="6078538" y="2244725"/>
          <p14:tracePt t="2437" x="6086475" y="2254250"/>
          <p14:tracePt t="2453" x="6096000" y="2254250"/>
          <p14:tracePt t="2544" x="6105525" y="2254250"/>
          <p14:tracePt t="2549" x="6113463" y="2262188"/>
          <p14:tracePt t="2557" x="6130925" y="2262188"/>
          <p14:tracePt t="2569" x="6140450" y="2262188"/>
          <p14:tracePt t="2573" x="6157913" y="2262188"/>
          <p14:tracePt t="2579" x="6165850" y="2262188"/>
          <p14:tracePt t="2591" x="6200775" y="2271713"/>
          <p14:tracePt t="2595" x="6227763" y="2271713"/>
          <p14:tracePt t="2605" x="6280150" y="2271713"/>
          <p14:tracePt t="2617" x="6332538" y="2289175"/>
          <p14:tracePt t="2619" x="6357938" y="2297113"/>
          <p14:tracePt t="2632" x="6410325" y="2297113"/>
          <p14:tracePt t="2635" x="6427788" y="2297113"/>
          <p14:tracePt t="2647" x="6462713" y="2306638"/>
          <p14:tracePt t="2654" x="6489700" y="2306638"/>
          <p14:tracePt t="2662" x="6515100" y="2306638"/>
          <p14:tracePt t="2667" x="6524625" y="2306638"/>
          <p14:tracePt t="2677" x="6542088" y="2324100"/>
          <p14:tracePt t="2695" x="6550025" y="2324100"/>
          <p14:tracePt t="2741" x="6559550" y="2332038"/>
          <p14:tracePt t="2765" x="6577013" y="2332038"/>
          <p14:tracePt t="2781" x="6584950" y="2341563"/>
          <p14:tracePt t="2792" x="6594475" y="2341563"/>
          <p14:tracePt t="2795" x="6602413" y="2349500"/>
          <p14:tracePt t="2804" x="6611938" y="2349500"/>
          <p14:tracePt t="2820" x="6619875" y="2349500"/>
          <p14:tracePt t="3253" x="6629400" y="2349500"/>
          <p14:tracePt t="3269" x="6646863" y="2349500"/>
          <p14:tracePt t="3278" x="6654800" y="2349500"/>
          <p14:tracePt t="3283" x="6664325" y="2349500"/>
          <p14:tracePt t="3292" x="6672263" y="2349500"/>
          <p14:tracePt t="3790" x="6681788" y="2349500"/>
          <p14:tracePt t="3806" x="6689725" y="2349500"/>
          <p14:tracePt t="3814" x="6699250" y="2349500"/>
          <p14:tracePt t="3819" x="6716713" y="2349500"/>
          <p14:tracePt t="3828" x="6742113" y="2349500"/>
          <p14:tracePt t="3839" x="6786563" y="2349500"/>
          <p14:tracePt t="3845" x="6804025" y="2349500"/>
          <p14:tracePt t="3852" x="6856413" y="2332038"/>
          <p14:tracePt t="3868" x="6916738" y="2332038"/>
          <p14:tracePt t="3876" x="6934200" y="2332038"/>
          <p14:tracePt t="3885" x="6978650" y="2332038"/>
          <p14:tracePt t="3894" x="7013575" y="2332038"/>
          <p14:tracePt t="3900" x="7021513" y="2332038"/>
          <p14:tracePt t="3908" x="7038975" y="2332038"/>
          <p14:tracePt t="3916" x="7065963" y="2332038"/>
          <p14:tracePt t="3924" x="7091363" y="2332038"/>
          <p14:tracePt t="3932" x="7100888" y="2332038"/>
          <p14:tracePt t="3940" x="7118350" y="2332038"/>
          <p14:tracePt t="3953" x="7126288" y="2332038"/>
          <p14:tracePt t="3955" x="7153275" y="2332038"/>
          <p14:tracePt t="3963" x="7170738" y="2332038"/>
          <p14:tracePt t="3972" x="7178675" y="2332038"/>
          <p14:tracePt t="3981" x="7205663" y="2332038"/>
          <p14:tracePt t="3988" x="7213600" y="2332038"/>
          <p14:tracePt t="3996" x="7223125" y="2332038"/>
          <p14:tracePt t="4005" x="7231063" y="2332038"/>
          <p14:tracePt t="4077" x="7240588" y="2332038"/>
          <p14:tracePt t="4085" x="7258050" y="2332038"/>
          <p14:tracePt t="4094" x="7265988" y="2332038"/>
          <p14:tracePt t="4103" x="7275513" y="2332038"/>
          <p14:tracePt t="4108" x="7292975" y="2332038"/>
          <p14:tracePt t="4117" x="7300913" y="2332038"/>
          <p14:tracePt t="4127" x="7310438" y="2332038"/>
          <p14:tracePt t="4133" x="7327900" y="2332038"/>
          <p14:tracePt t="4141" x="7345363" y="2332038"/>
          <p14:tracePt t="4151" x="7380288" y="2332038"/>
          <p14:tracePt t="4157" x="7405688" y="2332038"/>
          <p14:tracePt t="4165" x="7440613" y="2332038"/>
          <p14:tracePt t="4174" x="7450138" y="2332038"/>
          <p14:tracePt t="4180" x="7475538" y="2332038"/>
          <p14:tracePt t="4188" x="7485063" y="2332038"/>
          <p14:tracePt t="4197" x="7493000" y="2332038"/>
          <p14:tracePt t="4205" x="7502525" y="2332038"/>
          <p14:tracePt t="4212" x="7510463" y="2332038"/>
          <p14:tracePt t="4220" x="7519988" y="2332038"/>
          <p14:tracePt t="4333" x="7537450" y="2332038"/>
          <p14:tracePt t="4359" x="7545388" y="2332038"/>
          <p14:tracePt t="4365" x="7554913" y="2332038"/>
          <p14:tracePt t="4373" x="7562850" y="2332038"/>
          <p14:tracePt t="4382" x="7572375" y="2332038"/>
          <p14:tracePt t="4389" x="7589838" y="2332038"/>
          <p14:tracePt t="4398" x="7632700" y="2332038"/>
          <p14:tracePt t="4407" x="7702550" y="2332038"/>
          <p14:tracePt t="4415" x="7720013" y="2332038"/>
          <p14:tracePt t="4421" x="7807325" y="2332038"/>
          <p14:tracePt t="4430" x="7851775" y="2332038"/>
          <p14:tracePt t="4437" x="7939088" y="2332038"/>
          <p14:tracePt t="4448" x="7991475" y="2332038"/>
          <p14:tracePt t="4455" x="8096250" y="2332038"/>
          <p14:tracePt t="4461" x="8131175" y="2332038"/>
          <p14:tracePt t="4469" x="8243888" y="2332038"/>
          <p14:tracePt t="4480" x="8470900" y="2332038"/>
          <p14:tracePt t="4484" x="8505825" y="2332038"/>
          <p14:tracePt t="4491" x="8558213" y="2332038"/>
          <p14:tracePt t="4503" x="8585200" y="2332038"/>
          <p14:tracePt t="4507" x="8602663" y="2332038"/>
          <p14:tracePt t="4516" x="8620125" y="2332038"/>
          <p14:tracePt t="4525" x="8628063" y="2332038"/>
          <p14:tracePt t="4677" x="8637588" y="2332038"/>
          <p14:tracePt t="4685" x="8645525" y="2332038"/>
          <p14:tracePt t="4694" x="8655050" y="2332038"/>
          <p14:tracePt t="4704" x="8680450" y="2332038"/>
          <p14:tracePt t="4709" x="8689975" y="2332038"/>
          <p14:tracePt t="4717" x="8697913" y="2332038"/>
          <p14:tracePt t="4728" x="8707438" y="2332038"/>
          <p14:tracePt t="4733" x="8742363" y="2332038"/>
          <p14:tracePt t="4742" x="8759825" y="2332038"/>
          <p14:tracePt t="4748" x="8812213" y="2332038"/>
          <p14:tracePt t="4756" x="8837613" y="2332038"/>
          <p14:tracePt t="4765" x="8890000" y="2332038"/>
          <p14:tracePt t="4773" x="8907463" y="2332038"/>
          <p14:tracePt t="4781" x="8959850" y="2332038"/>
          <p14:tracePt t="4790" x="8986838" y="2332038"/>
          <p14:tracePt t="4795" x="8994775" y="2332038"/>
          <p14:tracePt t="4805" x="9021763" y="2332038"/>
          <p14:tracePt t="4816" x="9029700" y="2332038"/>
          <p14:tracePt t="4819" x="9039225" y="2332038"/>
          <p14:tracePt t="4831" x="9047163" y="2332038"/>
          <p14:tracePt t="4838" x="9056688" y="2332038"/>
          <p14:tracePt t="5446" x="9047163" y="2332038"/>
          <p14:tracePt t="5453" x="9039225" y="2332038"/>
          <p14:tracePt t="5462" x="9012238" y="2332038"/>
          <p14:tracePt t="5472" x="8994775" y="2332038"/>
          <p14:tracePt t="5475" x="8942388" y="2332038"/>
          <p14:tracePt t="5485" x="8890000" y="2341563"/>
          <p14:tracePt t="5499" x="8742363" y="2359025"/>
          <p14:tracePt t="5500" x="8575675" y="2376488"/>
          <p14:tracePt t="5507" x="8505825" y="2384425"/>
          <p14:tracePt t="5515" x="8270875" y="2428875"/>
          <p14:tracePt t="5527" x="8148638" y="2446338"/>
          <p14:tracePt t="5532" x="7851775" y="2506663"/>
          <p14:tracePt t="5541" x="7729538" y="2524125"/>
          <p14:tracePt t="5552" x="7362825" y="2576513"/>
          <p14:tracePt t="5556" x="6908800" y="2655888"/>
          <p14:tracePt t="5564" x="6734175" y="2690813"/>
          <p14:tracePt t="5574" x="6270625" y="2770188"/>
          <p14:tracePt t="5582" x="6105525" y="2787650"/>
          <p14:tracePt t="5587" x="5772150" y="2830513"/>
          <p14:tracePt t="5598" x="5649913" y="2865438"/>
          <p14:tracePt t="5604" x="5275263" y="2935288"/>
          <p14:tracePt t="5612" x="5135563" y="2952750"/>
          <p14:tracePt t="5620" x="4846638" y="2970213"/>
          <p14:tracePt t="5628" x="4576763" y="3014663"/>
          <p14:tracePt t="5635" x="4489450" y="3014663"/>
          <p14:tracePt t="5647" x="4252913" y="3032125"/>
          <p14:tracePt t="5653" x="4157663" y="3032125"/>
          <p14:tracePt t="5661" x="3948113" y="3032125"/>
          <p14:tracePt t="5669" x="3878263" y="3032125"/>
          <p14:tracePt t="5678" x="3738563" y="3032125"/>
          <p14:tracePt t="5685" x="3616325" y="3032125"/>
          <p14:tracePt t="5693" x="3581400" y="3032125"/>
          <p14:tracePt t="5701" x="3511550" y="3032125"/>
          <p14:tracePt t="5709" x="3494088" y="3032125"/>
          <p14:tracePt t="5719" x="3449638" y="3032125"/>
          <p14:tracePt t="5724" x="3441700" y="3032125"/>
          <p14:tracePt t="5732" x="3424238" y="3032125"/>
          <p14:tracePt t="5741" x="3414713" y="3032125"/>
          <p14:tracePt t="5757" x="3406775" y="3032125"/>
          <p14:tracePt t="5766" x="3389313" y="3032125"/>
          <p14:tracePt t="5779" x="3379788" y="3032125"/>
          <p14:tracePt t="5797" x="3371850" y="3032125"/>
          <p14:tracePt t="5837" x="3362325" y="3032125"/>
          <p14:tracePt t="5853" x="3362325" y="3022600"/>
          <p14:tracePt t="5887" x="3362325" y="3014663"/>
          <p14:tracePt t="5893" x="3362325" y="2997200"/>
          <p14:tracePt t="5901" x="3354388" y="2987675"/>
          <p14:tracePt t="5912" x="3354388" y="2979738"/>
          <p14:tracePt t="5915" x="3354388" y="2970213"/>
          <p14:tracePt t="5923" x="3344863" y="2952750"/>
          <p14:tracePt t="5931" x="3344863" y="2935288"/>
          <p14:tracePt t="5941" x="3327400" y="2917825"/>
          <p14:tracePt t="5949" x="3327400" y="2909888"/>
          <p14:tracePt t="5957" x="3327400" y="2874963"/>
          <p14:tracePt t="5965" x="3319463" y="2865438"/>
          <p14:tracePt t="5974" x="3319463" y="2840038"/>
          <p14:tracePt t="5979" x="3319463" y="2822575"/>
          <p14:tracePt t="5988" x="3309938" y="2795588"/>
          <p14:tracePt t="6001" x="3309938" y="2787650"/>
          <p14:tracePt t="6004" x="3302000" y="2778125"/>
          <p14:tracePt t="6012" x="3302000" y="2770188"/>
          <p14:tracePt t="6021" x="3292475" y="2752725"/>
          <p14:tracePt t="6028" x="3292475" y="2743200"/>
          <p14:tracePt t="6093" x="3275013" y="2743200"/>
          <p14:tracePt t="6133" x="3267075" y="2743200"/>
          <p14:tracePt t="6149" x="3257550" y="2743200"/>
          <p14:tracePt t="6174" x="3249613" y="2743200"/>
          <p14:tracePt t="6201" x="3240088" y="2743200"/>
          <p14:tracePt t="6213" x="3240088" y="2760663"/>
          <p14:tracePt t="6223" x="3232150" y="2760663"/>
          <p14:tracePt t="6253" x="3232150" y="2770188"/>
          <p14:tracePt t="6269" x="3222625" y="2770188"/>
          <p14:tracePt t="6333" x="3205163" y="2770188"/>
          <p14:tracePt t="6366" x="3205163" y="2778125"/>
          <p14:tracePt t="6381" x="3197225" y="2778125"/>
          <p14:tracePt t="6413" x="3187700" y="2778125"/>
          <p14:tracePt t="6461" x="3187700" y="2787650"/>
          <p14:tracePt t="6494" x="3179763" y="2787650"/>
          <p14:tracePt t="6533" x="3170238" y="2787650"/>
          <p14:tracePt t="6557" x="3170238" y="2795588"/>
          <p14:tracePt t="6565" x="3162300" y="2795588"/>
          <p14:tracePt t="6590" x="3152775" y="2795588"/>
          <p14:tracePt t="6605" x="3135313" y="2795588"/>
          <p14:tracePt t="6615" x="3135313" y="2805113"/>
          <p14:tracePt t="6637" x="3127375" y="2805113"/>
          <p14:tracePt t="7006" x="3117850" y="2805113"/>
          <p14:tracePt t="7029" x="3117850" y="2813050"/>
          <p14:tracePt t="7109" x="3109913" y="2813050"/>
          <p14:tracePt t="7469" x="3109913" y="2830513"/>
          <p14:tracePt t="7485" x="3109913" y="2840038"/>
          <p14:tracePt t="7496" x="3117850" y="2840038"/>
          <p14:tracePt t="7501" x="3127375" y="2840038"/>
          <p14:tracePt t="7508" x="3152775" y="2847975"/>
          <p14:tracePt t="7518" x="3162300" y="2847975"/>
          <p14:tracePt t="7525" x="3170238" y="2857500"/>
          <p14:tracePt t="7533" x="3205163" y="2857500"/>
          <p14:tracePt t="7544" x="3232150" y="2857500"/>
          <p14:tracePt t="7547" x="3249613" y="2865438"/>
          <p14:tracePt t="7558" x="3275013" y="2865438"/>
          <p14:tracePt t="7566" x="3309938" y="2865438"/>
          <p14:tracePt t="7572" x="3319463" y="2865438"/>
          <p14:tracePt t="7579" x="3354388" y="2882900"/>
          <p14:tracePt t="7587" x="3379788" y="2882900"/>
          <p14:tracePt t="7597" x="3397250" y="2882900"/>
          <p14:tracePt t="7605" x="3441700" y="2882900"/>
          <p14:tracePt t="7615" x="3449638" y="2882900"/>
          <p14:tracePt t="7621" x="3467100" y="2882900"/>
          <p14:tracePt t="7635" x="3476625" y="2882900"/>
          <p14:tracePt t="7635" x="3484563" y="2882900"/>
          <p14:tracePt t="7644" x="3502025" y="2882900"/>
          <p14:tracePt t="7652" x="3511550" y="2882900"/>
          <p14:tracePt t="7677" x="3519488" y="2882900"/>
          <p14:tracePt t="7693" x="3529013" y="2882900"/>
          <p14:tracePt t="7703" x="3536950" y="2882900"/>
          <p14:tracePt t="7708" x="3546475" y="2882900"/>
          <p14:tracePt t="7716" x="3554413" y="2882900"/>
          <p14:tracePt t="7726" x="3581400" y="2882900"/>
          <p14:tracePt t="7732" x="3589338" y="2882900"/>
          <p14:tracePt t="7740" x="3598863" y="2882900"/>
          <p14:tracePt t="7750" x="3624263" y="2882900"/>
          <p14:tracePt t="7755" x="3641725" y="2882900"/>
          <p14:tracePt t="7765" x="3676650" y="2882900"/>
          <p14:tracePt t="7774" x="3694113" y="2882900"/>
          <p14:tracePt t="7781" x="3738563" y="2882900"/>
          <p14:tracePt t="7789" x="3773488" y="2882900"/>
          <p14:tracePt t="7799" x="3798888" y="2882900"/>
          <p14:tracePt t="7804" x="3851275" y="2874963"/>
          <p14:tracePt t="7812" x="3860800" y="2874963"/>
          <p14:tracePt t="7821" x="3903663" y="2874963"/>
          <p14:tracePt t="7828" x="3913188" y="2865438"/>
          <p14:tracePt t="7836" x="3948113" y="2865438"/>
          <p14:tracePt t="7846" x="3990975" y="2857500"/>
          <p14:tracePt t="7853" x="4000500" y="2857500"/>
          <p14:tracePt t="7860" x="4035425" y="2857500"/>
          <p14:tracePt t="7868" x="4035425" y="2847975"/>
          <p14:tracePt t="7878" x="4052888" y="2847975"/>
          <p14:tracePt t="7887" x="4060825" y="2847975"/>
          <p14:tracePt t="7898" x="4070350" y="2847975"/>
          <p14:tracePt t="7901" x="4078288" y="2847975"/>
          <p14:tracePt t="7909" x="4087813" y="2847975"/>
          <p14:tracePt t="7916" x="4105275" y="2830513"/>
          <p14:tracePt t="7924" x="4113213" y="2830513"/>
          <p14:tracePt t="7941" x="4122738" y="2830513"/>
          <p14:tracePt t="7957" x="4130675" y="2830513"/>
          <p14:tracePt t="7967" x="4140200" y="2830513"/>
          <p14:tracePt t="7971" x="4148138" y="2822575"/>
          <p14:tracePt t="7980" x="4157663" y="2822575"/>
          <p14:tracePt t="7990" x="4192588" y="2822575"/>
          <p14:tracePt t="7995" x="4200525" y="2822575"/>
          <p14:tracePt t="8004" x="4235450" y="2813050"/>
          <p14:tracePt t="8016" x="4244975" y="2813050"/>
          <p14:tracePt t="8020" x="4297363" y="2813050"/>
          <p14:tracePt t="8031" x="4305300" y="2813050"/>
          <p14:tracePt t="8037" x="4340225" y="2805113"/>
          <p14:tracePt t="8045" x="4375150" y="2805113"/>
          <p14:tracePt t="8053" x="4402138" y="2805113"/>
          <p14:tracePt t="8060" x="4437063" y="2805113"/>
          <p14:tracePt t="8069" x="4454525" y="2805113"/>
          <p14:tracePt t="8078" x="4479925" y="2805113"/>
          <p14:tracePt t="8084" x="4506913" y="2805113"/>
          <p14:tracePt t="8091" x="4524375" y="2805113"/>
          <p14:tracePt t="8099" x="4549775" y="2805113"/>
          <p14:tracePt t="8109" x="4567238" y="2805113"/>
          <p14:tracePt t="8117" x="4594225" y="2805113"/>
          <p14:tracePt t="8125" x="4602163" y="2805113"/>
          <p14:tracePt t="8131" x="4619625" y="2805113"/>
          <p14:tracePt t="8139" x="4637088" y="2805113"/>
          <p14:tracePt t="8149" x="4654550" y="2805113"/>
          <p14:tracePt t="8157" x="4664075" y="2805113"/>
          <p14:tracePt t="8165" x="4672013" y="2805113"/>
          <p14:tracePt t="8181" x="4681538" y="2805113"/>
          <p14:tracePt t="8197" x="4689475" y="2805113"/>
          <p14:tracePt t="8214" x="4706938" y="2805113"/>
          <p14:tracePt t="8232" x="4716463" y="2805113"/>
          <p14:tracePt t="8238" x="4733925" y="2805113"/>
          <p14:tracePt t="8246" x="4741863" y="2805113"/>
          <p14:tracePt t="8252" x="4751388" y="2805113"/>
          <p14:tracePt t="8263" x="4768850" y="2805113"/>
          <p14:tracePt t="8269" x="4776788" y="2805113"/>
          <p14:tracePt t="8277" x="4811713" y="2805113"/>
          <p14:tracePt t="8288" x="4821238" y="2805113"/>
          <p14:tracePt t="8293" x="4829175" y="2805113"/>
          <p14:tracePt t="8301" x="4846638" y="2805113"/>
          <p14:tracePt t="8310" x="4856163" y="2805113"/>
          <p14:tracePt t="8316" x="4873625" y="2805113"/>
          <p14:tracePt t="8325" x="4881563" y="2805113"/>
          <p14:tracePt t="8332" x="4891088" y="2805113"/>
          <p14:tracePt t="8341" x="4899025" y="2805113"/>
          <p14:tracePt t="8349" x="4908550" y="2805113"/>
          <p14:tracePt t="8355" x="4916488" y="2805113"/>
          <p14:tracePt t="8364" x="4926013" y="2805113"/>
          <p14:tracePt t="8372" x="4933950" y="2805113"/>
          <p14:tracePt t="8381" x="4951413" y="2805113"/>
          <p14:tracePt t="8388" x="4968875" y="2805113"/>
          <p14:tracePt t="8399" x="4978400" y="2805113"/>
          <p14:tracePt t="8404" x="5013325" y="2805113"/>
          <p14:tracePt t="8414" x="5021263" y="2805113"/>
          <p14:tracePt t="8422" x="5065713" y="2805113"/>
          <p14:tracePt t="8428" x="5108575" y="2805113"/>
          <p14:tracePt t="8436" x="5126038" y="2805113"/>
          <p14:tracePt t="8447" x="5178425" y="2805113"/>
          <p14:tracePt t="8452" x="5222875" y="2805113"/>
          <p14:tracePt t="8462" x="5275263" y="2805113"/>
          <p14:tracePt t="8470" x="5310188" y="2805113"/>
          <p14:tracePt t="8475" x="5380038" y="2805113"/>
          <p14:tracePt t="8485" x="5475288" y="2805113"/>
          <p14:tracePt t="8491" x="5510213" y="2805113"/>
          <p14:tracePt t="8499" x="5597525" y="2805113"/>
          <p14:tracePt t="8509" x="5624513" y="2805113"/>
          <p14:tracePt t="8517" x="5694363" y="2805113"/>
          <p14:tracePt t="8525" x="5711825" y="2805113"/>
          <p14:tracePt t="8535" x="5764213" y="2805113"/>
          <p14:tracePt t="8541" x="5799138" y="2805113"/>
          <p14:tracePt t="8549" x="5807075" y="2805113"/>
          <p14:tracePt t="8686" x="5824538" y="2805113"/>
          <p14:tracePt t="8693" x="5834063" y="2805113"/>
          <p14:tracePt t="8701" x="5842000" y="2805113"/>
          <p14:tracePt t="8709" x="5851525" y="2805113"/>
          <p14:tracePt t="8717" x="5859463" y="2805113"/>
          <p14:tracePt t="8725" x="5868988" y="2805113"/>
          <p14:tracePt t="8734" x="5876925" y="2805113"/>
          <p14:tracePt t="8740" x="5911850" y="2805113"/>
          <p14:tracePt t="8749" x="5921375" y="2805113"/>
          <p14:tracePt t="8759" x="5938838" y="2805113"/>
          <p14:tracePt t="8763" x="5946775" y="2805113"/>
          <p14:tracePt t="8772" x="5956300" y="2805113"/>
          <p14:tracePt t="8909" x="5964238" y="2805113"/>
          <p14:tracePt t="8941" x="5973763" y="2805113"/>
          <p14:tracePt t="8948" x="5981700" y="2805113"/>
          <p14:tracePt t="8966" x="5991225" y="2805113"/>
          <p14:tracePt t="8973" x="6008688" y="2805113"/>
          <p14:tracePt t="8981" x="6016625" y="2805113"/>
          <p14:tracePt t="8991" x="6061075" y="2805113"/>
          <p14:tracePt t="8999" x="6078538" y="2805113"/>
          <p14:tracePt t="9003" x="6105525" y="2805113"/>
          <p14:tracePt t="9012" x="6157913" y="2805113"/>
          <p14:tracePt t="9020" x="6183313" y="2805113"/>
          <p14:tracePt t="9030" x="6218238" y="2805113"/>
          <p14:tracePt t="9037" x="6235700" y="2805113"/>
          <p14:tracePt t="9046" x="6280150" y="2805113"/>
          <p14:tracePt t="9053" x="6297613" y="2805113"/>
          <p14:tracePt t="9062" x="6305550" y="2805113"/>
          <p14:tracePt t="9071" x="6323013" y="2805113"/>
          <p14:tracePt t="9078" x="6332538" y="2805113"/>
          <p14:tracePt t="9198" x="6340475" y="2805113"/>
          <p14:tracePt t="9205" x="6350000" y="2805113"/>
          <p14:tracePt t="9221" x="6357938" y="2805113"/>
          <p14:tracePt t="9229" x="6367463" y="2805113"/>
          <p14:tracePt t="9237" x="6375400" y="2805113"/>
          <p14:tracePt t="9247" x="6384925" y="2805113"/>
          <p14:tracePt t="9253" x="6419850" y="2805113"/>
          <p14:tracePt t="9262" x="6445250" y="2805113"/>
          <p14:tracePt t="9269" x="6497638" y="2805113"/>
          <p14:tracePt t="9275" x="6515100" y="2805113"/>
          <p14:tracePt t="9284" x="6567488" y="2805113"/>
          <p14:tracePt t="9293" x="6594475" y="2805113"/>
          <p14:tracePt t="9301" x="6646863" y="2805113"/>
          <p14:tracePt t="9309" x="6716713" y="2805113"/>
          <p14:tracePt t="9319" x="6734175" y="2805113"/>
          <p14:tracePt t="9323" x="6777038" y="2805113"/>
          <p14:tracePt t="9332" x="6794500" y="2805113"/>
          <p14:tracePt t="9340" x="6821488" y="2805113"/>
          <p14:tracePt t="9349" x="6829425" y="2805113"/>
          <p14:tracePt t="9358" x="6838950" y="2805113"/>
          <p14:tracePt t="9366" x="6846888" y="2805113"/>
          <p14:tracePt t="9372" x="6856413" y="2805113"/>
          <p14:tracePt t="9437" x="6873875" y="2805113"/>
          <p14:tracePt t="9446" x="6881813" y="2805113"/>
          <p14:tracePt t="9453" x="6891338" y="2805113"/>
          <p14:tracePt t="9462" x="6899275" y="2805113"/>
          <p14:tracePt t="9469" x="6916738" y="2805113"/>
          <p14:tracePt t="9477" x="6934200" y="2805113"/>
          <p14:tracePt t="9487" x="6961188" y="2805113"/>
          <p14:tracePt t="9492" x="6978650" y="2805113"/>
          <p14:tracePt t="9500" x="7004050" y="2787650"/>
          <p14:tracePt t="9511" x="7065963" y="2778125"/>
          <p14:tracePt t="9516" x="7083425" y="2778125"/>
          <p14:tracePt t="9524" x="7153275" y="2778125"/>
          <p14:tracePt t="9532" x="7178675" y="2778125"/>
          <p14:tracePt t="9540" x="7265988" y="2778125"/>
          <p14:tracePt t="9549" x="7300913" y="2778125"/>
          <p14:tracePt t="9557" x="7370763" y="2778125"/>
          <p14:tracePt t="9565" x="7440613" y="2778125"/>
          <p14:tracePt t="9573" x="7467600" y="2778125"/>
          <p14:tracePt t="9579" x="7554913" y="2760663"/>
          <p14:tracePt t="9589" x="7580313" y="2760663"/>
          <p14:tracePt t="9601" x="7632700" y="2752725"/>
          <p14:tracePt t="9603" x="7659688" y="2733675"/>
          <p14:tracePt t="9612" x="7712075" y="2733675"/>
          <p14:tracePt t="9621" x="7729538" y="2725738"/>
          <p14:tracePt t="9629" x="7754938" y="2725738"/>
          <p14:tracePt t="9635" x="7781925" y="2708275"/>
          <p14:tracePt t="9646" x="7789863" y="2708275"/>
          <p14:tracePt t="9652" x="7807325" y="2708275"/>
          <p14:tracePt t="9661" x="7816850" y="2708275"/>
          <p14:tracePt t="9668" x="7824788" y="2708275"/>
          <p14:tracePt t="9678" x="7842250" y="2708275"/>
          <p14:tracePt t="9694" x="7851775" y="2698750"/>
          <p14:tracePt t="9701" x="7859713" y="2698750"/>
          <p14:tracePt t="9720" x="7869238" y="2698750"/>
          <p14:tracePt t="9724" x="7877175" y="2698750"/>
          <p14:tracePt t="9733" x="7886700" y="2698750"/>
          <p14:tracePt t="9748" x="7894638" y="2698750"/>
          <p14:tracePt t="9765" x="7912100" y="2698750"/>
          <p14:tracePt t="9773" x="7921625" y="2698750"/>
          <p14:tracePt t="9789" x="7929563" y="2698750"/>
          <p14:tracePt t="9799" x="7939088" y="2698750"/>
          <p14:tracePt t="9814" x="7947025" y="2698750"/>
          <p14:tracePt t="10069" x="7956550" y="2698750"/>
          <p14:tracePt t="10085" x="7964488" y="2698750"/>
          <p14:tracePt t="10093" x="7974013" y="2698750"/>
          <p14:tracePt t="10101" x="7999413" y="2698750"/>
          <p14:tracePt t="10118" x="8008938" y="2698750"/>
          <p14:tracePt t="10125" x="8016875" y="2698750"/>
          <p14:tracePt t="10133" x="8043863" y="2698750"/>
          <p14:tracePt t="10141" x="8051800" y="2698750"/>
          <p14:tracePt t="10149" x="8069263" y="2698750"/>
          <p14:tracePt t="10160" x="8078788" y="2698750"/>
          <p14:tracePt t="10166" x="8086725" y="2698750"/>
          <p14:tracePt t="10171" x="8104188" y="2716213"/>
          <p14:tracePt t="10179" x="8113713" y="2716213"/>
          <p14:tracePt t="10188" x="8131175" y="2716213"/>
          <p14:tracePt t="10197" x="8139113" y="2716213"/>
          <p14:tracePt t="10205" x="8148638" y="2716213"/>
          <p14:tracePt t="10215" x="8166100" y="2716213"/>
          <p14:tracePt t="10220" x="8174038" y="2716213"/>
          <p14:tracePt t="10237" x="8183563" y="2716213"/>
          <p14:tracePt t="10253" x="8191500" y="2716213"/>
          <p14:tracePt t="10261" x="8201025" y="2716213"/>
          <p14:tracePt t="10288" x="8208963" y="2716213"/>
          <p14:tracePt t="10299" x="8218488" y="2716213"/>
          <p14:tracePt t="10317" x="8235950" y="2716213"/>
          <p14:tracePt t="10325" x="8243888" y="2716213"/>
          <p14:tracePt t="10333" x="8253413" y="2716213"/>
          <p14:tracePt t="10341" x="8270875" y="2716213"/>
          <p14:tracePt t="10350" x="8278813" y="2716213"/>
          <p14:tracePt t="10357" x="8288338" y="2716213"/>
          <p14:tracePt t="10365" x="8323263" y="2716213"/>
          <p14:tracePt t="10371" x="8348663" y="2725738"/>
          <p14:tracePt t="10380" x="8383588" y="2725738"/>
          <p14:tracePt t="10388" x="8445500" y="2752725"/>
          <p14:tracePt t="10398" x="8462963" y="2752725"/>
          <p14:tracePt t="10405" x="8515350" y="2752725"/>
          <p14:tracePt t="10414" x="8540750" y="2770188"/>
          <p14:tracePt t="10421" x="8610600" y="2778125"/>
          <p14:tracePt t="10429" x="8620125" y="2778125"/>
          <p14:tracePt t="10436" x="8672513" y="2778125"/>
          <p14:tracePt t="10445" x="8707438" y="2795588"/>
          <p14:tracePt t="10453" x="8715375" y="2795588"/>
          <p14:tracePt t="10461" x="8724900" y="2795588"/>
          <p14:tracePt t="10549" x="8732838" y="2805113"/>
          <p14:tracePt t="10577" x="8750300" y="2805113"/>
          <p14:tracePt t="10589" x="8759825" y="2805113"/>
          <p14:tracePt t="10598" x="8767763" y="2805113"/>
          <p14:tracePt t="10604" x="8777288" y="2805113"/>
          <p14:tracePt t="10611" x="8785225" y="2805113"/>
          <p14:tracePt t="10620" x="8794750" y="2813050"/>
          <p14:tracePt t="10632" x="8802688" y="2813050"/>
          <p14:tracePt t="10637" x="8820150" y="2813050"/>
          <p14:tracePt t="10648" x="8847138" y="2813050"/>
          <p14:tracePt t="10655" x="8855075" y="2813050"/>
          <p14:tracePt t="10659" x="8890000" y="2822575"/>
          <p14:tracePt t="10668" x="8907463" y="2822575"/>
          <p14:tracePt t="10680" x="8934450" y="2822575"/>
          <p14:tracePt t="10683" x="8951913" y="2822575"/>
          <p14:tracePt t="10691" x="8977313" y="2822575"/>
          <p14:tracePt t="10700" x="8994775" y="2822575"/>
          <p14:tracePt t="10707" x="9004300" y="2822575"/>
          <p14:tracePt t="10717" x="9012238" y="2822575"/>
          <p14:tracePt t="10725" x="9021763" y="2822575"/>
          <p14:tracePt t="10733" x="9029700" y="2822575"/>
          <p14:tracePt t="10741" x="9039225" y="2822575"/>
          <p14:tracePt t="10749" x="9047163" y="2822575"/>
          <p14:tracePt t="10755" x="9056688" y="2822575"/>
          <p14:tracePt t="10781" x="9074150" y="2822575"/>
          <p14:tracePt t="10796" x="9082088" y="2822575"/>
          <p14:tracePt t="10805" x="9091613" y="2822575"/>
          <p14:tracePt t="10821" x="9099550" y="2822575"/>
          <p14:tracePt t="10877" x="9109075" y="2822575"/>
          <p14:tracePt t="11029" x="9099550" y="2822575"/>
          <p14:tracePt t="11046" x="9091613" y="2822575"/>
          <p14:tracePt t="11056" x="9082088" y="2822575"/>
          <p14:tracePt t="11060" x="9056688" y="2822575"/>
          <p14:tracePt t="11070" x="9039225" y="2822575"/>
          <p14:tracePt t="11079" x="8994775" y="2822575"/>
          <p14:tracePt t="11085" x="8977313" y="2822575"/>
          <p14:tracePt t="11092" x="8907463" y="2822575"/>
          <p14:tracePt t="11100" x="8829675" y="2822575"/>
          <p14:tracePt t="11108" x="8794750" y="2822575"/>
          <p14:tracePt t="11117" x="8707438" y="2822575"/>
          <p14:tracePt t="11125" x="8672513" y="2822575"/>
          <p14:tracePt t="11134" x="8523288" y="2822575"/>
          <p14:tracePt t="11139" x="8470900" y="2822575"/>
          <p14:tracePt t="11147" x="8288338" y="2822575"/>
          <p14:tracePt t="11157" x="8104188" y="2822575"/>
          <p14:tracePt t="11165" x="8034338" y="2822575"/>
          <p14:tracePt t="11173" x="7799388" y="2822575"/>
          <p14:tracePt t="11184" x="7747000" y="2822575"/>
          <p14:tracePt t="11187" x="7562850" y="2822575"/>
          <p14:tracePt t="11195" x="7475538" y="2822575"/>
          <p14:tracePt t="11206" x="7310438" y="2822575"/>
          <p14:tracePt t="11212" x="7240588" y="2822575"/>
          <p14:tracePt t="11221" x="7048500" y="2822575"/>
          <p14:tracePt t="11234" x="6891338" y="2822575"/>
          <p14:tracePt t="11235" x="6838950" y="2822575"/>
          <p14:tracePt t="11246" x="6672263" y="2822575"/>
          <p14:tracePt t="11255" x="6619875" y="2822575"/>
          <p14:tracePt t="11261" x="6480175" y="2822575"/>
          <p14:tracePt t="11269" x="6402388" y="2822575"/>
          <p14:tracePt t="11279" x="6262688" y="2840038"/>
          <p14:tracePt t="11286" x="6069013" y="2865438"/>
          <p14:tracePt t="11291" x="6034088" y="2874963"/>
          <p14:tracePt t="11300" x="5886450" y="2892425"/>
          <p14:tracePt t="11310" x="5834063" y="2900363"/>
          <p14:tracePt t="11317" x="5667375" y="2917825"/>
          <p14:tracePt t="11325" x="5614988" y="2935288"/>
          <p14:tracePt t="11334" x="5475288" y="2970213"/>
          <p14:tracePt t="11340" x="5397500" y="2970213"/>
          <p14:tracePt t="11349" x="5275263" y="3005138"/>
          <p14:tracePt t="11359" x="5153025" y="3022600"/>
          <p14:tracePt t="11363" x="5100638" y="3022600"/>
          <p14:tracePt t="11371" x="5013325" y="3040063"/>
          <p14:tracePt t="11380" x="4978400" y="3049588"/>
          <p14:tracePt t="11387" x="4908550" y="3067050"/>
          <p14:tracePt t="11396" x="4864100" y="3067050"/>
          <p14:tracePt t="11404" x="4794250" y="3084513"/>
          <p14:tracePt t="11413" x="4741863" y="3092450"/>
          <p14:tracePt t="11421" x="4706938" y="3092450"/>
          <p14:tracePt t="11431" x="4664075" y="3109913"/>
          <p14:tracePt t="11437" x="4629150" y="3109913"/>
          <p14:tracePt t="11447" x="4576763" y="3119438"/>
          <p14:tracePt t="11454" x="4549775" y="3119438"/>
          <p14:tracePt t="11460" x="4497388" y="3119438"/>
          <p14:tracePt t="11468" x="4471988" y="3136900"/>
          <p14:tracePt t="11477" x="4427538" y="3136900"/>
          <p14:tracePt t="11483" x="4357688" y="3136900"/>
          <p14:tracePt t="11492" x="4332288" y="3136900"/>
          <p14:tracePt t="11500" x="4244975" y="3136900"/>
          <p14:tracePt t="11509" x="4217988" y="3136900"/>
          <p14:tracePt t="11517" x="4148138" y="3136900"/>
          <p14:tracePt t="11525" x="4130675" y="3136900"/>
          <p14:tracePt t="11533" x="4060825" y="3136900"/>
          <p14:tracePt t="11543" x="3990975" y="3136900"/>
          <p14:tracePt t="11548" x="3965575" y="3136900"/>
          <p14:tracePt t="11557" x="3895725" y="3136900"/>
          <p14:tracePt t="11566" x="3868738" y="3136900"/>
          <p14:tracePt t="11573" x="3816350" y="3136900"/>
          <p14:tracePt t="11581" x="3798888" y="3136900"/>
          <p14:tracePt t="11592" x="3746500" y="3136900"/>
          <p14:tracePt t="11595" x="3721100" y="3136900"/>
          <p14:tracePt t="11605" x="3686175" y="3136900"/>
          <p14:tracePt t="11616" x="3633788" y="3136900"/>
          <p14:tracePt t="11619" x="3624263" y="3136900"/>
          <p14:tracePt t="11629" x="3589338" y="3136900"/>
          <p14:tracePt t="11638" x="3571875" y="3136900"/>
          <p14:tracePt t="11644" x="3546475" y="3136900"/>
          <p14:tracePt t="11654" x="3536950" y="3136900"/>
          <p14:tracePt t="11659" x="3511550" y="3136900"/>
          <p14:tracePt t="11668" x="3494088" y="3136900"/>
          <p14:tracePt t="11676" x="3484563" y="3136900"/>
          <p14:tracePt t="11684" x="3476625" y="3136900"/>
          <p14:tracePt t="11709" x="3459163" y="3136900"/>
          <p14:tracePt t="11837" x="3449638" y="3136900"/>
          <p14:tracePt t="11853" x="3441700" y="3136900"/>
          <p14:tracePt t="11869" x="3432175" y="3136900"/>
          <p14:tracePt t="11877" x="3424238" y="3136900"/>
          <p14:tracePt t="11886" x="3414713" y="3136900"/>
          <p14:tracePt t="11893" x="3406775" y="3136900"/>
          <p14:tracePt t="11901" x="3397250" y="3136900"/>
          <p14:tracePt t="11909" x="3379788" y="3136900"/>
          <p14:tracePt t="11918" x="3371850" y="3136900"/>
          <p14:tracePt t="11924" x="3354388" y="3136900"/>
          <p14:tracePt t="11932" x="3344863" y="3136900"/>
          <p14:tracePt t="11941" x="3336925" y="3136900"/>
          <p14:tracePt t="11948" x="3319463" y="3136900"/>
          <p14:tracePt t="11956" x="3302000" y="3136900"/>
          <p14:tracePt t="11964" x="3292475" y="3136900"/>
          <p14:tracePt t="11972" x="3267075" y="3136900"/>
          <p14:tracePt t="11980" x="3257550" y="3136900"/>
          <p14:tracePt t="11988" x="3249613" y="3136900"/>
          <p14:tracePt t="11998" x="3240088" y="3136900"/>
          <p14:tracePt t="12003" x="3232150" y="3136900"/>
          <p14:tracePt t="12012" x="3222625" y="3136900"/>
          <p14:tracePt t="12020" x="3214688" y="3136900"/>
          <p14:tracePt t="12035" x="3197225" y="3127375"/>
          <p14:tracePt t="12093" x="3187700" y="3127375"/>
          <p14:tracePt t="12206" x="3179763" y="3127375"/>
          <p14:tracePt t="12221" x="3170238" y="3127375"/>
          <p14:tracePt t="12237" x="3162300" y="3119438"/>
          <p14:tracePt t="12246" x="3152775" y="3119438"/>
          <p14:tracePt t="12253" x="3144838" y="3119438"/>
          <p14:tracePt t="12264" x="3127375" y="3109913"/>
          <p14:tracePt t="12267" x="3117850" y="3109913"/>
          <p14:tracePt t="12275" x="3109913" y="3109913"/>
          <p14:tracePt t="12286" x="3100388" y="3109913"/>
          <p14:tracePt t="12293" x="3092450" y="3109913"/>
          <p14:tracePt t="12301" x="3082925" y="3109913"/>
          <p14:tracePt t="12309" x="3074988" y="3101975"/>
          <p14:tracePt t="12317" x="3065463" y="3101975"/>
          <p14:tracePt t="12325" x="3048000" y="3101975"/>
          <p14:tracePt t="12340" x="3038475" y="3101975"/>
          <p14:tracePt t="12357" x="3030538" y="3101975"/>
          <p14:tracePt t="12757" x="3057525" y="3101975"/>
          <p14:tracePt t="12765" x="3065463" y="3101975"/>
          <p14:tracePt t="12773" x="3074988" y="3101975"/>
          <p14:tracePt t="12781" x="3109913" y="3101975"/>
          <p14:tracePt t="12787" x="3127375" y="3101975"/>
          <p14:tracePt t="12795" x="3170238" y="3101975"/>
          <p14:tracePt t="12805" x="3187700" y="3101975"/>
          <p14:tracePt t="12814" x="3240088" y="3101975"/>
          <p14:tracePt t="12821" x="3275013" y="3101975"/>
          <p14:tracePt t="12831" x="3292475" y="3101975"/>
          <p14:tracePt t="12837" x="3319463" y="3101975"/>
          <p14:tracePt t="12848" x="3336925" y="3101975"/>
          <p14:tracePt t="12855" x="3362325" y="3101975"/>
          <p14:tracePt t="12859" x="3379788" y="3101975"/>
          <p14:tracePt t="12869" x="3389313" y="3101975"/>
          <p14:tracePt t="12880" x="3397250" y="3101975"/>
          <p14:tracePt t="12884" x="3406775" y="3101975"/>
          <p14:tracePt t="12896" x="3414713" y="3101975"/>
          <p14:tracePt t="12901" x="3424238" y="3101975"/>
          <p14:tracePt t="12907" x="3432175" y="3101975"/>
          <p14:tracePt t="12915" x="3449638" y="3101975"/>
          <p14:tracePt t="12925" x="3459163" y="3101975"/>
          <p14:tracePt t="12933" x="3467100" y="3101975"/>
          <p14:tracePt t="12941" x="3476625" y="3101975"/>
          <p14:tracePt t="12950" x="3511550" y="3101975"/>
          <p14:tracePt t="12955" x="3519488" y="3101975"/>
          <p14:tracePt t="12963" x="3554413" y="3101975"/>
          <p14:tracePt t="12975" x="3571875" y="3101975"/>
          <p14:tracePt t="12979" x="3616325" y="3101975"/>
          <p14:tracePt t="12989" x="3624263" y="3101975"/>
          <p14:tracePt t="13000" x="3659188" y="3101975"/>
          <p14:tracePt t="13003" x="3676650" y="3101975"/>
          <p14:tracePt t="13013" x="3703638" y="3101975"/>
          <p14:tracePt t="13021" x="3756025" y="3101975"/>
          <p14:tracePt t="13028" x="3763963" y="3101975"/>
          <p14:tracePt t="13037" x="3808413" y="3101975"/>
          <p14:tracePt t="13045" x="3833813" y="3101975"/>
          <p14:tracePt t="13051" x="3868738" y="3101975"/>
          <p14:tracePt t="13060" x="3886200" y="3101975"/>
          <p14:tracePt t="13069" x="3930650" y="3101975"/>
          <p14:tracePt t="13077" x="3948113" y="3101975"/>
          <p14:tracePt t="13085" x="3956050" y="3101975"/>
          <p14:tracePt t="13092" x="3990975" y="3101975"/>
          <p14:tracePt t="13100" x="4000500" y="3101975"/>
          <p14:tracePt t="13108" x="4017963" y="3101975"/>
          <p14:tracePt t="13116" x="4025900" y="3101975"/>
          <p14:tracePt t="13124" x="4035425" y="3101975"/>
          <p14:tracePt t="13133" x="4052888" y="3101975"/>
          <p14:tracePt t="13140" x="4060825" y="3101975"/>
          <p14:tracePt t="13149" x="4087813" y="3101975"/>
          <p14:tracePt t="13159" x="4095750" y="3101975"/>
          <p14:tracePt t="13163" x="4130675" y="3101975"/>
          <p14:tracePt t="13172" x="4140200" y="3101975"/>
          <p14:tracePt t="13182" x="4157663" y="3101975"/>
          <p14:tracePt t="13189" x="4165600" y="3101975"/>
          <p14:tracePt t="13197" x="4200525" y="3101975"/>
          <p14:tracePt t="13205" x="4210050" y="3101975"/>
          <p14:tracePt t="13214" x="4227513" y="3101975"/>
          <p14:tracePt t="13221" x="4235450" y="3101975"/>
          <p14:tracePt t="13234" x="4244975" y="3101975"/>
          <p14:tracePt t="13717" x="4252913" y="3101975"/>
          <p14:tracePt t="13725" x="4262438" y="3101975"/>
          <p14:tracePt t="13733" x="4270375" y="3101975"/>
          <p14:tracePt t="13741" x="4279900" y="3101975"/>
          <p14:tracePt t="13749" x="4314825" y="3101975"/>
          <p14:tracePt t="13757" x="4322763" y="3101975"/>
          <p14:tracePt t="13767" x="4384675" y="3101975"/>
          <p14:tracePt t="13772" x="4462463" y="3101975"/>
          <p14:tracePt t="13780" x="4479925" y="3101975"/>
          <p14:tracePt t="13790" x="4549775" y="3101975"/>
          <p14:tracePt t="13797" x="4584700" y="3101975"/>
          <p14:tracePt t="13805" x="4637088" y="3101975"/>
          <p14:tracePt t="13817" x="4664075" y="3101975"/>
          <p14:tracePt t="13822" x="4699000" y="3101975"/>
          <p14:tracePt t="13828" x="4724400" y="3101975"/>
          <p14:tracePt t="13835" x="4741863" y="3101975"/>
          <p14:tracePt t="13847" x="4751388" y="3101975"/>
          <p14:tracePt t="13853" x="4768850" y="3101975"/>
          <p14:tracePt t="13877" x="4776788" y="3101975"/>
          <p14:tracePt t="13899" x="4786313" y="3101975"/>
          <p14:tracePt t="13909" x="4794250" y="3101975"/>
          <p14:tracePt t="13917" x="4803775" y="3101975"/>
          <p14:tracePt t="13926" x="4811713" y="3101975"/>
          <p14:tracePt t="13933" x="4821238" y="3101975"/>
          <p14:tracePt t="13941" x="4838700" y="3101975"/>
          <p14:tracePt t="13951" x="4846638" y="3101975"/>
          <p14:tracePt t="13955" x="4856163" y="3101975"/>
          <p14:tracePt t="13965" x="4873625" y="3101975"/>
          <p14:tracePt t="13975" x="4899025" y="3101975"/>
          <p14:tracePt t="13979" x="4908550" y="3101975"/>
          <p14:tracePt t="13988" x="4943475" y="3101975"/>
          <p14:tracePt t="13996" x="4951413" y="3101975"/>
          <p14:tracePt t="14004" x="4986338" y="3101975"/>
          <p14:tracePt t="14014" x="5003800" y="3101975"/>
          <p14:tracePt t="14021" x="5048250" y="3101975"/>
          <p14:tracePt t="14030" x="5100638" y="3101975"/>
          <p14:tracePt t="14038" x="5118100" y="3101975"/>
          <p14:tracePt t="14044" x="5170488" y="3101975"/>
          <p14:tracePt t="14051" x="5195888" y="3101975"/>
          <p14:tracePt t="14059" x="5248275" y="3101975"/>
          <p14:tracePt t="14068" x="5265738" y="3101975"/>
          <p14:tracePt t="14077" x="5318125" y="3101975"/>
          <p14:tracePt t="14084" x="5387975" y="3101975"/>
          <p14:tracePt t="14092" x="5414963" y="3101975"/>
          <p14:tracePt t="14101" x="5467350" y="3101975"/>
          <p14:tracePt t="14108" x="5475288" y="3092450"/>
          <p14:tracePt t="14117" x="5519738" y="3092450"/>
          <p14:tracePt t="14125" x="5527675" y="3092450"/>
          <p14:tracePt t="14133" x="5537200" y="3084513"/>
          <p14:tracePt t="14141" x="5554663" y="3084513"/>
          <p14:tracePt t="14150" x="5562600" y="3084513"/>
          <p14:tracePt t="14156" x="5572125" y="3084513"/>
          <p14:tracePt t="14176" x="5580063" y="3084513"/>
          <p14:tracePt t="14179" x="5589588" y="3084513"/>
          <p14:tracePt t="14188" x="5597525" y="3074988"/>
          <p14:tracePt t="14205" x="5607050" y="3074988"/>
          <p14:tracePt t="14214" x="5624513" y="3074988"/>
          <p14:tracePt t="14221" x="5632450" y="3074988"/>
          <p14:tracePt t="14231" x="5649913" y="3074988"/>
          <p14:tracePt t="14237" x="5659438" y="3074988"/>
          <p14:tracePt t="14247" x="5667375" y="3074988"/>
          <p14:tracePt t="14255" x="5676900" y="3074988"/>
          <p14:tracePt t="14261" x="5711825" y="3074988"/>
          <p14:tracePt t="14269" x="5719763" y="3074988"/>
          <p14:tracePt t="14279" x="5746750" y="3074988"/>
          <p14:tracePt t="14284" x="5781675" y="3074988"/>
          <p14:tracePt t="14292" x="5789613" y="3074988"/>
          <p14:tracePt t="14303" x="5824538" y="3074988"/>
          <p14:tracePt t="14307" x="5834063" y="3074988"/>
          <p14:tracePt t="14315" x="5868988" y="3074988"/>
          <p14:tracePt t="14328" x="5876925" y="3074988"/>
          <p14:tracePt t="14331" x="5886450" y="3057525"/>
          <p14:tracePt t="14339" x="5911850" y="3057525"/>
          <p14:tracePt t="14348" x="5921375" y="3057525"/>
          <p14:tracePt t="14355" x="5929313" y="3057525"/>
          <p14:tracePt t="14364" x="5929313" y="3049588"/>
          <p14:tracePt t="14373" x="5938838" y="3049588"/>
          <p14:tracePt t="14384" x="5946775" y="3049588"/>
          <p14:tracePt t="14389" x="5964238" y="3049588"/>
          <p14:tracePt t="14400" x="5981700" y="3049588"/>
          <p14:tracePt t="14404" x="5991225" y="3049588"/>
          <p14:tracePt t="14414" x="6008688" y="3049588"/>
          <p14:tracePt t="14422" x="6026150" y="3049588"/>
          <p14:tracePt t="14430" x="6051550" y="3049588"/>
          <p14:tracePt t="14437" x="6078538" y="3049588"/>
          <p14:tracePt t="14448" x="6113463" y="3049588"/>
          <p14:tracePt t="14451" x="6157913" y="3049588"/>
          <p14:tracePt t="14461" x="6210300" y="3049588"/>
          <p14:tracePt t="14467" x="6262688" y="3049588"/>
          <p14:tracePt t="14477" x="6280150" y="3049588"/>
          <p14:tracePt t="14485" x="6332538" y="3049588"/>
          <p14:tracePt t="14492" x="6340475" y="3049588"/>
          <p14:tracePt t="14501" x="6384925" y="3049588"/>
          <p14:tracePt t="14510" x="6410325" y="3049588"/>
          <p14:tracePt t="14517" x="6445250" y="3049588"/>
          <p14:tracePt t="14525" x="6489700" y="3049588"/>
          <p14:tracePt t="14536" x="6507163" y="3049588"/>
          <p14:tracePt t="14539" x="6542088" y="3049588"/>
          <p14:tracePt t="14549" x="6567488" y="3049588"/>
          <p14:tracePt t="14559" x="6602413" y="3049588"/>
          <p14:tracePt t="14563" x="6611938" y="3049588"/>
          <p14:tracePt t="14571" x="6646863" y="3049588"/>
          <p14:tracePt t="14579" x="6654800" y="3049588"/>
          <p14:tracePt t="14588" x="6664325" y="3049588"/>
          <p14:tracePt t="14596" x="6681788" y="3049588"/>
          <p14:tracePt t="14604" x="6689725" y="3049588"/>
          <p14:tracePt t="14625" x="6699250" y="3049588"/>
          <p14:tracePt t="14629" x="6707188" y="3049588"/>
          <p14:tracePt t="14648" x="6716713" y="3049588"/>
          <p14:tracePt t="14662" x="6724650" y="3049588"/>
          <p14:tracePt t="14669" x="6734175" y="3049588"/>
          <p14:tracePt t="14678" x="6759575" y="3057525"/>
          <p14:tracePt t="14684" x="6769100" y="3057525"/>
          <p14:tracePt t="14692" x="6777038" y="3057525"/>
          <p14:tracePt t="14701" x="6777038" y="3067050"/>
          <p14:tracePt t="14709" x="6786563" y="3067050"/>
          <p14:tracePt t="14716" x="6821488" y="3067050"/>
          <p14:tracePt t="14725" x="6846888" y="3067050"/>
          <p14:tracePt t="14733" x="6856413" y="3067050"/>
          <p14:tracePt t="14741" x="6873875" y="3067050"/>
          <p14:tracePt t="14749" x="6881813" y="3067050"/>
          <p14:tracePt t="14756" x="6916738" y="3067050"/>
          <p14:tracePt t="14766" x="6926263" y="3067050"/>
          <p14:tracePt t="14772" x="6951663" y="3067050"/>
          <p14:tracePt t="14781" x="6969125" y="3067050"/>
          <p14:tracePt t="14790" x="6986588" y="3067050"/>
          <p14:tracePt t="14796" x="6996113" y="3067050"/>
          <p14:tracePt t="14805" x="7004050" y="3067050"/>
          <p14:tracePt t="14820" x="7013575" y="3067050"/>
          <p14:tracePt t="14838" x="7021513" y="3067050"/>
          <p14:tracePt t="14853" x="7031038" y="3067050"/>
          <p14:tracePt t="14864" x="7038975" y="3067050"/>
          <p14:tracePt t="14868" x="7056438" y="3067050"/>
          <p14:tracePt t="14884" x="7065963" y="3067050"/>
          <p14:tracePt t="14886" x="7073900" y="3067050"/>
          <p14:tracePt t="14891" x="7083425" y="3067050"/>
          <p14:tracePt t="14900" x="7091363" y="3067050"/>
          <p14:tracePt t="14907" x="7100888" y="3067050"/>
          <p14:tracePt t="14917" x="7108825" y="3067050"/>
          <p14:tracePt t="14925" x="7118350" y="3067050"/>
          <p14:tracePt t="14931" x="7135813" y="3067050"/>
          <p14:tracePt t="14939" x="7143750" y="3067050"/>
          <p14:tracePt t="14948" x="7153275" y="3067050"/>
          <p14:tracePt t="14956" x="7161213" y="3067050"/>
          <p14:tracePt t="14967" x="7170738" y="3067050"/>
          <p14:tracePt t="14973" x="7205663" y="3067050"/>
          <p14:tracePt t="14981" x="7231063" y="3067050"/>
          <p14:tracePt t="14989" x="7248525" y="3067050"/>
          <p14:tracePt t="14995" x="7300913" y="3067050"/>
          <p14:tracePt t="15004" x="7310438" y="3067050"/>
          <p14:tracePt t="15017" x="7362825" y="3067050"/>
          <p14:tracePt t="15019" x="7370763" y="3067050"/>
          <p14:tracePt t="15029" x="7405688" y="3067050"/>
          <p14:tracePt t="15039" x="7423150" y="3067050"/>
          <p14:tracePt t="15044" x="7432675" y="3067050"/>
          <p14:tracePt t="15052" x="7440613" y="3067050"/>
          <p14:tracePt t="15063" x="7450138" y="3067050"/>
          <p14:tracePt t="15117" x="7467600" y="3074988"/>
          <p14:tracePt t="15133" x="7475538" y="3074988"/>
          <p14:tracePt t="15148" x="7485063" y="3074988"/>
          <p14:tracePt t="15165" x="7493000" y="3074988"/>
          <p14:tracePt t="15181" x="7502525" y="3074988"/>
          <p14:tracePt t="15902" x="7510463" y="3084513"/>
          <p14:tracePt t="15910" x="7519988" y="3084513"/>
          <p14:tracePt t="15920" x="7537450" y="3084513"/>
          <p14:tracePt t="15923" x="7545388" y="3084513"/>
          <p14:tracePt t="15931" x="7562850" y="3092450"/>
          <p14:tracePt t="15942" x="7572375" y="3092450"/>
          <p14:tracePt t="15947" x="7607300" y="3092450"/>
          <p14:tracePt t="15957" x="7632700" y="3092450"/>
          <p14:tracePt t="15966" x="7667625" y="3109913"/>
          <p14:tracePt t="15971" x="7694613" y="3109913"/>
          <p14:tracePt t="15979" x="7729538" y="3119438"/>
          <p14:tracePt t="15987" x="7764463" y="3119438"/>
          <p14:tracePt t="15997" x="7781925" y="3119438"/>
          <p14:tracePt t="16007" x="7789863" y="3127375"/>
          <p14:tracePt t="16014" x="7799388" y="3127375"/>
          <p14:tracePt t="16020" x="7807325" y="3127375"/>
          <p14:tracePt t="16033" x="7816850" y="3127375"/>
          <p14:tracePt t="16045" x="7824788" y="3127375"/>
          <p14:tracePt t="16069" x="7834313" y="3127375"/>
          <p14:tracePt t="16093" x="7842250" y="3127375"/>
          <p14:tracePt t="16115" x="7859713" y="3127375"/>
          <p14:tracePt t="16132" x="7869238" y="3127375"/>
          <p14:tracePt t="16140" x="7877175" y="3127375"/>
          <p14:tracePt t="16149" x="7886700" y="3127375"/>
          <p14:tracePt t="16157" x="7894638" y="3127375"/>
          <p14:tracePt t="16166" x="7904163" y="3127375"/>
          <p14:tracePt t="16171" x="7912100" y="3127375"/>
          <p14:tracePt t="16179" x="7929563" y="3127375"/>
          <p14:tracePt t="16188" x="7939088" y="3127375"/>
          <p14:tracePt t="16197" x="7947025" y="3127375"/>
          <p14:tracePt t="16205" x="7964488" y="3127375"/>
          <p14:tracePt t="16214" x="7974013" y="3127375"/>
          <p14:tracePt t="16262" x="7991475" y="3127375"/>
          <p14:tracePt t="16293" x="7999413" y="3127375"/>
          <p14:tracePt t="16317" x="8008938" y="3127375"/>
          <p14:tracePt t="16333" x="8016875" y="3127375"/>
          <p14:tracePt t="16342" x="8026400" y="3127375"/>
          <p14:tracePt t="16357" x="8034338" y="3127375"/>
          <p14:tracePt t="16461" x="8043863" y="3127375"/>
          <p14:tracePt t="16469" x="8061325" y="3127375"/>
          <p14:tracePt t="16478" x="8069263" y="3127375"/>
          <p14:tracePt t="16486" x="8078788" y="3127375"/>
          <p14:tracePt t="16492" x="8086725" y="3127375"/>
          <p14:tracePt t="16501" x="8096250" y="3127375"/>
          <p14:tracePt t="16508" x="8104188" y="3127375"/>
          <p14:tracePt t="16517" x="8131175" y="3119438"/>
          <p14:tracePt t="16525" x="8139113" y="3119438"/>
          <p14:tracePt t="16534" x="8156575" y="3119438"/>
          <p14:tracePt t="16540" x="8166100" y="3109913"/>
          <p14:tracePt t="16549" x="8183563" y="3109913"/>
          <p14:tracePt t="16557" x="8191500" y="3109913"/>
          <p14:tracePt t="16564" x="8226425" y="3109913"/>
          <p14:tracePt t="16575" x="8261350" y="3109913"/>
          <p14:tracePt t="16579" x="8278813" y="3109913"/>
          <p14:tracePt t="16588" x="8331200" y="3109913"/>
          <p14:tracePt t="16601" x="8358188" y="3109913"/>
          <p14:tracePt t="16603" x="8428038" y="3109913"/>
          <p14:tracePt t="16612" x="8445500" y="3109913"/>
          <p14:tracePt t="16622" x="8540750" y="3109913"/>
          <p14:tracePt t="16630" x="8610600" y="3109913"/>
          <p14:tracePt t="16638" x="8645525" y="3109913"/>
          <p14:tracePt t="16643" x="8715375" y="3109913"/>
          <p14:tracePt t="16651" x="8742363" y="3109913"/>
          <p14:tracePt t="16659" x="8794750" y="3109913"/>
          <p14:tracePt t="16667" x="8812213" y="3109913"/>
          <p14:tracePt t="16677" x="8837613" y="3109913"/>
          <p14:tracePt t="16687" x="8847138" y="3109913"/>
          <p14:tracePt t="16692" x="8864600" y="3109913"/>
          <p14:tracePt t="16699" x="8872538" y="3101975"/>
          <p14:tracePt t="16749" x="8890000" y="3101975"/>
          <p14:tracePt t="16773" x="8899525" y="3101975"/>
          <p14:tracePt t="16781" x="8916988" y="3101975"/>
          <p14:tracePt t="16798" x="8924925" y="3101975"/>
          <p14:tracePt t="16805" x="8934450" y="3101975"/>
          <p14:tracePt t="16813" x="8951913" y="3101975"/>
          <p14:tracePt t="16823" x="8959850" y="3101975"/>
          <p14:tracePt t="16829" x="8977313" y="3101975"/>
          <p14:tracePt t="16836" x="8986838" y="3101975"/>
          <p14:tracePt t="16849" x="8994775" y="3101975"/>
          <p14:tracePt t="16853" x="9004300" y="3101975"/>
          <p14:tracePt t="16860" x="9029700" y="3101975"/>
          <p14:tracePt t="16870" x="9039225" y="3101975"/>
          <p14:tracePt t="16878" x="9047163" y="3101975"/>
          <p14:tracePt t="16883" x="9056688" y="3101975"/>
          <p14:tracePt t="16892" x="9064625" y="3101975"/>
          <p14:tracePt t="16909" x="9082088" y="3101975"/>
          <p14:tracePt t="16925" x="9091613" y="3101975"/>
          <p14:tracePt t="16981" x="9099550" y="3101975"/>
          <p14:tracePt t="17013" x="9109075" y="3101975"/>
          <p14:tracePt t="17029" x="9117013" y="3101975"/>
          <p14:tracePt t="17039" x="9126538" y="3101975"/>
          <p14:tracePt t="17046" x="9134475" y="3101975"/>
          <p14:tracePt t="17053" x="9153525" y="3101975"/>
          <p14:tracePt t="17063" x="9170988" y="3101975"/>
          <p14:tracePt t="17067" x="9178925" y="3101975"/>
          <p14:tracePt t="17076" x="9188450" y="3101975"/>
          <p14:tracePt t="17084" x="9196388" y="3101975"/>
          <p14:tracePt t="17093" x="9213850" y="3101975"/>
          <p14:tracePt t="17101" x="9223375" y="3101975"/>
          <p14:tracePt t="17109" x="9231313" y="3101975"/>
          <p14:tracePt t="17117" x="9248775" y="3101975"/>
          <p14:tracePt t="17128" x="9275763" y="3101975"/>
          <p14:tracePt t="17131" x="9283700" y="3101975"/>
          <p14:tracePt t="17139" x="9293225" y="3101975"/>
          <p14:tracePt t="17150" x="9301163" y="3101975"/>
          <p14:tracePt t="17157" x="9310688" y="3101975"/>
          <p14:tracePt t="17165" x="9318625" y="3101975"/>
          <p14:tracePt t="17176" x="9336088" y="3101975"/>
          <p14:tracePt t="17179" x="9345613" y="3101975"/>
          <p14:tracePt t="17187" x="9353550" y="3101975"/>
          <p14:tracePt t="17198" x="9363075" y="3101975"/>
          <p14:tracePt t="17203" x="9371013" y="3101975"/>
          <p14:tracePt t="17213" x="9398000" y="3101975"/>
          <p14:tracePt t="17220" x="9405938" y="3101975"/>
          <p14:tracePt t="17231" x="9415463" y="3101975"/>
          <p14:tracePt t="17237" x="9423400" y="3101975"/>
          <p14:tracePt t="17246" x="9432925" y="3101975"/>
          <p14:tracePt t="17253" x="9440863" y="3101975"/>
          <p14:tracePt t="17262" x="9467850" y="3101975"/>
          <p14:tracePt t="17268" x="9485313" y="3101975"/>
          <p14:tracePt t="17275" x="9493250" y="3101975"/>
          <p14:tracePt t="17283" x="9520238" y="3101975"/>
          <p14:tracePt t="17291" x="9528175" y="3101975"/>
          <p14:tracePt t="17300" x="9563100" y="3101975"/>
          <p14:tracePt t="17309" x="9572625" y="3101975"/>
          <p14:tracePt t="17315" x="9590088" y="3101975"/>
          <p14:tracePt t="17323" x="9598025" y="3101975"/>
          <p14:tracePt t="17332" x="9632950" y="3101975"/>
          <p14:tracePt t="17341" x="9659938" y="3101975"/>
          <p14:tracePt t="17348" x="9667875" y="3101975"/>
          <p14:tracePt t="17356" x="9702800" y="3101975"/>
          <p14:tracePt t="17365" x="9712325" y="3101975"/>
          <p14:tracePt t="17373" x="9720263" y="3101975"/>
          <p14:tracePt t="17381" x="9729788" y="3101975"/>
          <p14:tracePt t="17388" x="9737725" y="3101975"/>
          <p14:tracePt t="17397" x="9755188" y="3101975"/>
          <p14:tracePt t="17405" x="9764713" y="3101975"/>
          <p14:tracePt t="17414" x="9764713" y="3084513"/>
          <p14:tracePt t="17462" x="9747250" y="3074988"/>
          <p14:tracePt t="17470" x="9737725" y="3074988"/>
          <p14:tracePt t="17477" x="9729788" y="3074988"/>
          <p14:tracePt t="17487" x="9694863" y="3074988"/>
          <p14:tracePt t="17492" x="9685338" y="3074988"/>
          <p14:tracePt t="17501" x="9650413" y="3074988"/>
          <p14:tracePt t="17510" x="9615488" y="3074988"/>
          <p14:tracePt t="17516" x="9563100" y="3074988"/>
          <p14:tracePt t="17525" x="9493250" y="3084513"/>
          <p14:tracePt t="17533" x="9467850" y="3084513"/>
          <p14:tracePt t="17541" x="9398000" y="3101975"/>
          <p14:tracePt t="17549" x="9363075" y="3109913"/>
          <p14:tracePt t="17557" x="9275763" y="3109913"/>
          <p14:tracePt t="17567" x="9231313" y="3127375"/>
          <p14:tracePt t="17572" x="9126538" y="3136900"/>
          <p14:tracePt t="17580" x="9047163" y="3154363"/>
          <p14:tracePt t="17589" x="8855075" y="3189288"/>
          <p14:tracePt t="17597" x="8620125" y="3232150"/>
          <p14:tracePt t="17604" x="8505825" y="3249613"/>
          <p14:tracePt t="17614" x="8243888" y="3284538"/>
          <p14:tracePt t="17622" x="8121650" y="3319463"/>
          <p14:tracePt t="17631" x="7754938" y="3371850"/>
          <p14:tracePt t="17637" x="7632700" y="3406775"/>
          <p14:tracePt t="17644" x="7265988" y="3451225"/>
          <p14:tracePt t="17651" x="6899275" y="3521075"/>
          <p14:tracePt t="17661" x="6759575" y="3538538"/>
          <p14:tracePt t="17667" x="6419850" y="3608388"/>
          <p14:tracePt t="17676" x="6280150" y="3625850"/>
          <p14:tracePt t="17686" x="5981700" y="3668713"/>
          <p14:tracePt t="17691" x="5886450" y="3686175"/>
          <p14:tracePt t="17702" x="5649913" y="3686175"/>
          <p14:tracePt t="17707" x="5580063" y="3686175"/>
          <p14:tracePt t="17716" x="5397500" y="3686175"/>
          <p14:tracePt t="17724" x="5213350" y="3686175"/>
          <p14:tracePt t="17732" x="5160963" y="3686175"/>
          <p14:tracePt t="17739" x="5030788" y="3686175"/>
          <p14:tracePt t="17749" x="4978400" y="3686175"/>
          <p14:tracePt t="17757" x="4891088" y="3686175"/>
          <p14:tracePt t="17765" x="4856163" y="3686175"/>
          <p14:tracePt t="17773" x="4768850" y="3686175"/>
          <p14:tracePt t="17781" x="4672013" y="3686175"/>
          <p14:tracePt t="17789" x="4646613" y="3686175"/>
          <p14:tracePt t="17799" x="4576763" y="3686175"/>
          <p14:tracePt t="17804" x="4559300" y="3686175"/>
          <p14:tracePt t="17814" x="4506913" y="3686175"/>
          <p14:tracePt t="17822" x="4462463" y="3678238"/>
          <p14:tracePt t="17828" x="4427538" y="3678238"/>
          <p14:tracePt t="17835" x="4402138" y="3668713"/>
          <p14:tracePt t="17846" x="4367213" y="3668713"/>
          <p14:tracePt t="17853" x="4314825" y="3651250"/>
          <p14:tracePt t="17861" x="4305300" y="3651250"/>
          <p14:tracePt t="17874" x="4252913" y="3633788"/>
          <p14:tracePt t="17876" x="4235450" y="3616325"/>
          <p14:tracePt t="17883" x="4175125" y="3608388"/>
          <p14:tracePt t="17892" x="4157663" y="3590925"/>
          <p14:tracePt t="17914" x="4078288" y="3556000"/>
          <p14:tracePt t="17918" x="4000500" y="3521075"/>
          <p14:tracePt t="17923" x="3938588" y="3494088"/>
          <p14:tracePt t="17935" x="3903663" y="3494088"/>
          <p14:tracePt t="17940" x="3833813" y="3468688"/>
          <p14:tracePt t="17948" x="3790950" y="3441700"/>
          <p14:tracePt t="17959" x="3721100" y="3406775"/>
          <p14:tracePt t="17963" x="3711575" y="3406775"/>
          <p14:tracePt t="17972" x="3641725" y="3381375"/>
          <p14:tracePt t="17981" x="3589338" y="3354388"/>
          <p14:tracePt t="17987" x="3563938" y="3346450"/>
          <p14:tracePt t="17996" x="3536950" y="3319463"/>
          <p14:tracePt t="18003" x="3529013" y="3319463"/>
          <p14:tracePt t="18012" x="3494088" y="3311525"/>
          <p14:tracePt t="18019" x="3484563" y="3311525"/>
          <p14:tracePt t="18032" x="3476625" y="3302000"/>
          <p14:tracePt t="18035" x="3449638" y="3302000"/>
          <p14:tracePt t="18048" x="3441700" y="3284538"/>
          <p14:tracePt t="18061" x="3432175" y="3276600"/>
          <p14:tracePt t="18079" x="3424238" y="3276600"/>
          <p14:tracePt t="18092" x="3414713" y="3267075"/>
          <p14:tracePt t="18100" x="3406775" y="3267075"/>
          <p14:tracePt t="18108" x="3397250" y="3259138"/>
          <p14:tracePt t="18117" x="3379788" y="3259138"/>
          <p14:tracePt t="18127" x="3371850" y="3249613"/>
          <p14:tracePt t="18131" x="3362325" y="3249613"/>
          <p14:tracePt t="18140" x="3354388" y="3241675"/>
          <p14:tracePt t="18151" x="3344863" y="3241675"/>
          <p14:tracePt t="18189" x="3336925" y="3241675"/>
          <p14:tracePt t="18269" x="3344863" y="3241675"/>
          <p14:tracePt t="18277" x="3354388" y="3241675"/>
          <p14:tracePt t="18285" x="3362325" y="3241675"/>
          <p14:tracePt t="18293" x="3389313" y="3241675"/>
          <p14:tracePt t="18301" x="3406775" y="3241675"/>
          <p14:tracePt t="18309" x="3449638" y="3241675"/>
          <p14:tracePt t="18317" x="3459163" y="3241675"/>
          <p14:tracePt t="18325" x="3494088" y="3241675"/>
          <p14:tracePt t="18333" x="3511550" y="3241675"/>
          <p14:tracePt t="18341" x="3546475" y="3241675"/>
          <p14:tracePt t="18349" x="3563938" y="3241675"/>
          <p14:tracePt t="18357" x="3571875" y="3241675"/>
          <p14:tracePt t="18367" x="3589338" y="3241675"/>
          <p14:tracePt t="18371" x="3598863" y="3241675"/>
          <p14:tracePt t="18379" x="3606800" y="3241675"/>
          <p14:tracePt t="18413" x="3624263" y="3241675"/>
          <p14:tracePt t="19205" x="3633788" y="3241675"/>
          <p14:tracePt t="19213" x="3641725" y="3241675"/>
          <p14:tracePt t="19223" x="3651250" y="3241675"/>
          <p14:tracePt t="19229" x="3659188" y="3241675"/>
          <p14:tracePt t="19235" x="3686175" y="3241675"/>
          <p14:tracePt t="19244" x="3703638" y="3241675"/>
          <p14:tracePt t="19253" x="3738563" y="3241675"/>
          <p14:tracePt t="19262" x="3790950" y="3241675"/>
          <p14:tracePt t="19269" x="3808413" y="3241675"/>
          <p14:tracePt t="19278" x="3860800" y="3241675"/>
          <p14:tracePt t="19284" x="3878263" y="3241675"/>
          <p14:tracePt t="19292" x="3921125" y="3241675"/>
          <p14:tracePt t="19301" x="3938588" y="3241675"/>
          <p14:tracePt t="19309" x="3983038" y="3241675"/>
          <p14:tracePt t="19318" x="4017963" y="3241675"/>
          <p14:tracePt t="19326" x="4025900" y="3241675"/>
          <p14:tracePt t="19333" x="4052888" y="3241675"/>
          <p14:tracePt t="19341" x="4060825" y="3241675"/>
          <p14:tracePt t="19389" x="4060825" y="3224213"/>
          <p14:tracePt t="19397" x="4070350" y="3224213"/>
          <p14:tracePt t="19414" x="4078288" y="3224213"/>
          <p14:tracePt t="19421" x="4087813" y="3224213"/>
          <p14:tracePt t="19432" x="4095750" y="3224213"/>
          <p14:tracePt t="19446" x="4105275" y="3224213"/>
          <p14:tracePt t="19453" x="4122738" y="3224213"/>
          <p14:tracePt t="19469" x="4130675" y="3224213"/>
          <p14:tracePt t="19493" x="4140200" y="3224213"/>
          <p14:tracePt t="19509" x="4148138" y="3224213"/>
          <p14:tracePt t="19517" x="4157663" y="3224213"/>
          <p14:tracePt t="19523" x="4165600" y="3224213"/>
          <p14:tracePt t="19531" x="4192588" y="3224213"/>
          <p14:tracePt t="19539" x="4210050" y="3224213"/>
          <p14:tracePt t="19547" x="4217988" y="3224213"/>
          <p14:tracePt t="19558" x="4235450" y="3224213"/>
          <p14:tracePt t="19565" x="4244975" y="3224213"/>
          <p14:tracePt t="19572" x="4279900" y="3224213"/>
          <p14:tracePt t="19583" x="4297363" y="3224213"/>
          <p14:tracePt t="19587" x="4349750" y="3224213"/>
          <p14:tracePt t="19596" x="4375150" y="3224213"/>
          <p14:tracePt t="19606" x="4410075" y="3224213"/>
          <p14:tracePt t="19612" x="4427538" y="3224213"/>
          <p14:tracePt t="19621" x="4471988" y="3224213"/>
          <p14:tracePt t="19631" x="4479925" y="3224213"/>
          <p14:tracePt t="19635" x="4514850" y="3224213"/>
          <p14:tracePt t="19646" x="4532313" y="3224213"/>
          <p14:tracePt t="19653" x="4559300" y="3232150"/>
          <p14:tracePt t="19662" x="4584700" y="3232150"/>
          <p14:tracePt t="19670" x="4594225" y="3232150"/>
          <p14:tracePt t="19676" x="4611688" y="3241675"/>
          <p14:tracePt t="19685" x="4619625" y="3241675"/>
          <p14:tracePt t="19694" x="4646613" y="3241675"/>
          <p14:tracePt t="19700" x="4664075" y="3241675"/>
          <p14:tracePt t="19707" x="4672013" y="3249613"/>
          <p14:tracePt t="19716" x="4699000" y="3249613"/>
          <p14:tracePt t="19724" x="4706938" y="3249613"/>
          <p14:tracePt t="19733" x="4733925" y="3259138"/>
          <p14:tracePt t="19740" x="4741863" y="3259138"/>
          <p14:tracePt t="19748" x="4776788" y="3259138"/>
          <p14:tracePt t="19757" x="4786313" y="3259138"/>
          <p14:tracePt t="19765" x="4803775" y="3276600"/>
          <p14:tracePt t="19773" x="4829175" y="3276600"/>
          <p14:tracePt t="19781" x="4838700" y="3276600"/>
          <p14:tracePt t="19789" x="4873625" y="3284538"/>
          <p14:tracePt t="19801" x="4881563" y="3284538"/>
          <p14:tracePt t="19803" x="4916488" y="3284538"/>
          <p14:tracePt t="19812" x="4926013" y="3294063"/>
          <p14:tracePt t="19820" x="4960938" y="3294063"/>
          <p14:tracePt t="19828" x="4978400" y="3294063"/>
          <p14:tracePt t="19836" x="4986338" y="3294063"/>
          <p14:tracePt t="19846" x="5003800" y="3302000"/>
          <p14:tracePt t="19853" x="5013325" y="3302000"/>
          <p14:tracePt t="19949" x="5021263" y="3302000"/>
          <p14:tracePt t="19957" x="5030788" y="3302000"/>
          <p14:tracePt t="19965" x="5038725" y="3302000"/>
          <p14:tracePt t="19972" x="5048250" y="3302000"/>
          <p14:tracePt t="19981" x="5056188" y="3302000"/>
          <p14:tracePt t="19988" x="5073650" y="3302000"/>
          <p14:tracePt t="19999" x="5083175" y="3302000"/>
          <p14:tracePt t="20005" x="5100638" y="3302000"/>
          <p14:tracePt t="20015" x="5108575" y="3302000"/>
          <p14:tracePt t="20023" x="5118100" y="3302000"/>
          <p14:tracePt t="20031" x="5126038" y="3302000"/>
          <p14:tracePt t="20037" x="5143500" y="3302000"/>
          <p14:tracePt t="20052" x="5153025" y="3302000"/>
          <p14:tracePt t="20069" x="5160963" y="3311525"/>
          <p14:tracePt t="20078" x="5170488" y="3311525"/>
          <p14:tracePt t="20085" x="5178425" y="3311525"/>
          <p14:tracePt t="20098" x="5187950" y="3319463"/>
          <p14:tracePt t="20100" x="5195888" y="3319463"/>
          <p14:tracePt t="20107" x="5213350" y="3319463"/>
          <p14:tracePt t="20115" x="5222875" y="3319463"/>
          <p14:tracePt t="20123" x="5230813" y="3319463"/>
          <p14:tracePt t="20132" x="5240338" y="3319463"/>
          <p14:tracePt t="20141" x="5248275" y="3319463"/>
          <p14:tracePt t="20157" x="5257800" y="3319463"/>
          <p14:tracePt t="20165" x="5265738" y="3319463"/>
          <p14:tracePt t="20181" x="5283200" y="3319463"/>
          <p14:tracePt t="20198" x="5292725" y="3319463"/>
          <p14:tracePt t="20205" x="5300663" y="3319463"/>
          <p14:tracePt t="20214" x="5310188" y="3319463"/>
          <p14:tracePt t="20221" x="5318125" y="3319463"/>
          <p14:tracePt t="20231" x="5345113" y="3319463"/>
          <p14:tracePt t="20237" x="5362575" y="3319463"/>
          <p14:tracePt t="20246" x="5397500" y="3311525"/>
          <p14:tracePt t="20255" x="5422900" y="3311525"/>
          <p14:tracePt t="20261" x="5475288" y="3311525"/>
          <p14:tracePt t="20268" x="5502275" y="3302000"/>
          <p14:tracePt t="20277" x="5554663" y="3302000"/>
          <p14:tracePt t="20283" x="5607050" y="3302000"/>
          <p14:tracePt t="20292" x="5624513" y="3302000"/>
          <p14:tracePt t="20300" x="5676900" y="3302000"/>
          <p14:tracePt t="20309" x="5702300" y="3302000"/>
          <p14:tracePt t="20318" x="5737225" y="3302000"/>
          <p14:tracePt t="20324" x="5764213" y="3302000"/>
          <p14:tracePt t="20334" x="5781675" y="3302000"/>
          <p14:tracePt t="20339" x="5807075" y="3302000"/>
          <p14:tracePt t="20347" x="5816600" y="3302000"/>
          <p14:tracePt t="20357" x="5824538" y="3302000"/>
          <p14:tracePt t="20365" x="5834063" y="3302000"/>
          <p14:tracePt t="20372" x="5842000" y="3302000"/>
          <p14:tracePt t="20379" x="5851525" y="3302000"/>
          <p14:tracePt t="20389" x="5868988" y="3302000"/>
          <p14:tracePt t="20397" x="5876925" y="3302000"/>
          <p14:tracePt t="20405" x="5886450" y="3302000"/>
          <p14:tracePt t="20415" x="5894388" y="3302000"/>
          <p14:tracePt t="20421" x="5903913" y="3302000"/>
          <p14:tracePt t="20432" x="5929313" y="3302000"/>
          <p14:tracePt t="20437" x="5938838" y="3302000"/>
          <p14:tracePt t="20445" x="5956300" y="3302000"/>
          <p14:tracePt t="20455" x="5964238" y="3302000"/>
          <p14:tracePt t="20459" x="5973763" y="3302000"/>
          <p14:tracePt t="20469" x="5999163" y="3311525"/>
          <p14:tracePt t="20478" x="6008688" y="3311525"/>
          <p14:tracePt t="20483" x="6016625" y="3311525"/>
          <p14:tracePt t="20492" x="6026150" y="3311525"/>
          <p14:tracePt t="20504" x="6043613" y="3311525"/>
          <p14:tracePt t="20507" x="6051550" y="3311525"/>
          <p14:tracePt t="20529" x="6061075" y="3319463"/>
          <p14:tracePt t="20531" x="6069013" y="3319463"/>
          <p14:tracePt t="20540" x="6078538" y="3319463"/>
          <p14:tracePt t="20550" x="6086475" y="3319463"/>
          <p14:tracePt t="20556" x="6096000" y="3319463"/>
          <p14:tracePt t="20564" x="6113463" y="3319463"/>
          <p14:tracePt t="20861" x="6122988" y="3319463"/>
          <p14:tracePt t="20869" x="6130925" y="3319463"/>
          <p14:tracePt t="20877" x="6130925" y="3328988"/>
          <p14:tracePt t="20887" x="6140450" y="3328988"/>
          <p14:tracePt t="20891" x="6157913" y="3328988"/>
          <p14:tracePt t="20899" x="6183313" y="3328988"/>
          <p14:tracePt t="20909" x="6192838" y="3328988"/>
          <p14:tracePt t="20917" x="6200775" y="3328988"/>
          <p14:tracePt t="20925" x="6235700" y="3328988"/>
          <p14:tracePt t="20934" x="6262688" y="3328988"/>
          <p14:tracePt t="20939" x="6297613" y="3328988"/>
          <p14:tracePt t="20949" x="6332538" y="3328988"/>
          <p14:tracePt t="20958" x="6402388" y="3328988"/>
          <p14:tracePt t="20965" x="6437313" y="3328988"/>
          <p14:tracePt t="20973" x="6507163" y="3328988"/>
          <p14:tracePt t="20982" x="6629400" y="3328988"/>
          <p14:tracePt t="20989" x="6664325" y="3328988"/>
          <p14:tracePt t="20996" x="6751638" y="3328988"/>
          <p14:tracePt t="21005" x="6804025" y="3328988"/>
          <p14:tracePt t="21014" x="6891338" y="3328988"/>
          <p14:tracePt t="21021" x="6934200" y="3328988"/>
          <p14:tracePt t="21032" x="7021513" y="3328988"/>
          <p14:tracePt t="21037" x="7118350" y="3328988"/>
          <p14:tracePt t="21061" x="7240588" y="3328988"/>
          <p14:tracePt t="21067" x="7292975" y="3328988"/>
          <p14:tracePt t="21075" x="7318375" y="3328988"/>
          <p14:tracePt t="21084" x="7353300" y="3311525"/>
          <p14:tracePt t="21092" x="7362825" y="3302000"/>
          <p14:tracePt t="21100" x="7388225" y="3302000"/>
          <p14:tracePt t="21108" x="7405688" y="3302000"/>
          <p14:tracePt t="21116" x="7405688" y="3294063"/>
          <p14:tracePt t="21124" x="7415213" y="3294063"/>
          <p14:tracePt t="21188" x="7432675" y="3294063"/>
          <p14:tracePt t="21204" x="7440613" y="3294063"/>
          <p14:tracePt t="21212" x="7450138" y="3294063"/>
          <p14:tracePt t="21220" x="7458075" y="3294063"/>
          <p14:tracePt t="21228" x="7467600" y="3294063"/>
          <p14:tracePt t="21236" x="7475538" y="3294063"/>
          <p14:tracePt t="21244" x="7485063" y="3294063"/>
          <p14:tracePt t="21251" x="7510463" y="3294063"/>
          <p14:tracePt t="21260" x="7519988" y="3294063"/>
          <p14:tracePt t="21270" x="7554913" y="3294063"/>
          <p14:tracePt t="21276" x="7572375" y="3294063"/>
          <p14:tracePt t="21283" x="7597775" y="3294063"/>
          <p14:tracePt t="21292" x="7632700" y="3294063"/>
          <p14:tracePt t="21299" x="7659688" y="3294063"/>
          <p14:tracePt t="21307" x="7677150" y="3294063"/>
          <p14:tracePt t="21315" x="7685088" y="3294063"/>
          <p14:tracePt t="21323" x="7720013" y="3294063"/>
          <p14:tracePt t="21332" x="7729538" y="3294063"/>
          <p14:tracePt t="21339" x="7747000" y="3294063"/>
          <p14:tracePt t="21348" x="7754938" y="3294063"/>
          <p14:tracePt t="21400" x="7764463" y="3294063"/>
          <p14:tracePt t="21403" x="7764463" y="3284538"/>
          <p14:tracePt t="21435" x="7772400" y="3284538"/>
          <p14:tracePt t="21444" x="7781925" y="3284538"/>
          <p14:tracePt t="21460" x="7789863" y="3284538"/>
          <p14:tracePt t="21476" x="7799388" y="3284538"/>
          <p14:tracePt t="21493" x="7807325" y="3284538"/>
          <p14:tracePt t="21501" x="7824788" y="3284538"/>
          <p14:tracePt t="21508" x="7834313" y="3284538"/>
          <p14:tracePt t="21518" x="7851775" y="3284538"/>
          <p14:tracePt t="21523" x="7859713" y="3284538"/>
          <p14:tracePt t="21532" x="7869238" y="3284538"/>
          <p14:tracePt t="21541" x="7886700" y="3284538"/>
          <p14:tracePt t="21548" x="7894638" y="3284538"/>
          <p14:tracePt t="21557" x="7904163" y="3284538"/>
          <p14:tracePt t="21566" x="7912100" y="3284538"/>
          <p14:tracePt t="21573" x="7921625" y="3284538"/>
          <p14:tracePt t="21581" x="7929563" y="3284538"/>
          <p14:tracePt t="21605" x="7939088" y="3284538"/>
          <p14:tracePt t="21645" x="7956550" y="3284538"/>
          <p14:tracePt t="21709" x="7964488" y="3284538"/>
          <p14:tracePt t="21735" x="7974013" y="3284538"/>
          <p14:tracePt t="21740" x="7981950" y="3284538"/>
          <p14:tracePt t="21748" x="7991475" y="3284538"/>
          <p14:tracePt t="21760" x="7999413" y="3284538"/>
          <p14:tracePt t="21764" x="8026400" y="3284538"/>
          <p14:tracePt t="21772" x="8043863" y="3284538"/>
          <p14:tracePt t="21781" x="8069263" y="3284538"/>
          <p14:tracePt t="21789" x="8078788" y="3284538"/>
          <p14:tracePt t="21798" x="8121650" y="3284538"/>
          <p14:tracePt t="21805" x="8166100" y="3284538"/>
          <p14:tracePt t="21814" x="8174038" y="3284538"/>
          <p14:tracePt t="21821" x="8208963" y="3284538"/>
          <p14:tracePt t="21831" x="8226425" y="3284538"/>
          <p14:tracePt t="21836" x="8261350" y="3284538"/>
          <p14:tracePt t="21844" x="8288338" y="3284538"/>
          <p14:tracePt t="21853" x="8313738" y="3284538"/>
          <p14:tracePt t="21860" x="8331200" y="3284538"/>
          <p14:tracePt t="21868" x="8358188" y="3284538"/>
          <p14:tracePt t="21879" x="8366125" y="3284538"/>
          <p14:tracePt t="21901" x="8375650" y="3284538"/>
          <p14:tracePt t="22444" x="8383588" y="3284538"/>
          <p14:tracePt t="22524" x="8393113" y="3284538"/>
          <p14:tracePt t="22909" x="8401050" y="3284538"/>
          <p14:tracePt t="22924" x="8418513" y="3284538"/>
          <p14:tracePt t="22932" x="8435975" y="3284538"/>
          <p14:tracePt t="22939" x="8445500" y="3284538"/>
          <p14:tracePt t="22947" x="8453438" y="3284538"/>
          <p14:tracePt t="22955" x="8488363" y="3284538"/>
          <p14:tracePt t="22964" x="8515350" y="3284538"/>
          <p14:tracePt t="22971" x="8567738" y="3284538"/>
          <p14:tracePt t="22979" x="8602663" y="3284538"/>
          <p14:tracePt t="22988" x="8672513" y="3284538"/>
          <p14:tracePt t="22996" x="8689975" y="3284538"/>
          <p14:tracePt t="23004" x="8759825" y="3284538"/>
          <p14:tracePt t="23013" x="8802688" y="3284538"/>
          <p14:tracePt t="23020" x="8855075" y="3284538"/>
          <p14:tracePt t="23029" x="8924925" y="3284538"/>
          <p14:tracePt t="23036" x="8934450" y="3284538"/>
          <p14:tracePt t="23044" x="8969375" y="3284538"/>
          <p14:tracePt t="23052" x="8977313" y="3284538"/>
          <p14:tracePt t="23060" x="8986838" y="3284538"/>
          <p14:tracePt t="23100" x="8994775" y="3284538"/>
          <p14:tracePt t="23116" x="9004300" y="3284538"/>
          <p14:tracePt t="23157" x="9012238" y="3284538"/>
          <p14:tracePt t="23268" x="9021763" y="3284538"/>
          <p14:tracePt t="23308" x="9039225" y="3284538"/>
          <p14:tracePt t="23324" x="9047163" y="3284538"/>
          <p14:tracePt t="23332" x="9056688" y="3284538"/>
          <p14:tracePt t="23340" x="9064625" y="3284538"/>
          <p14:tracePt t="23349" x="9074150" y="3284538"/>
          <p14:tracePt t="23356" x="9082088" y="3284538"/>
          <p14:tracePt t="23364" x="9091613" y="3284538"/>
          <p14:tracePt t="23372" x="9117013" y="3284538"/>
          <p14:tracePt t="23379" x="9126538" y="3284538"/>
          <p14:tracePt t="23388" x="9134475" y="3276600"/>
          <p14:tracePt t="23396" x="9144000" y="3276600"/>
          <p14:tracePt t="23404" x="9170988" y="3276600"/>
          <p14:tracePt t="23413" x="9178925" y="3276600"/>
          <p14:tracePt t="23420" x="9188450" y="3276600"/>
          <p14:tracePt t="23430" x="9196388" y="3276600"/>
          <p14:tracePt t="23436" x="9205913" y="3276600"/>
          <p14:tracePt t="23444" x="9213850" y="3276600"/>
          <p14:tracePt t="23452" x="9223375" y="3276600"/>
          <p14:tracePt t="23459" x="9240838" y="3276600"/>
          <p14:tracePt t="23468" x="9248775" y="3276600"/>
          <p14:tracePt t="23475" x="9258300" y="3276600"/>
          <p14:tracePt t="23484" x="9266238" y="3276600"/>
          <p14:tracePt t="23493" x="9275763" y="3276600"/>
          <p14:tracePt t="23500" x="9301163" y="3276600"/>
          <p14:tracePt t="23507" x="9310688" y="3276600"/>
          <p14:tracePt t="23515" x="9328150" y="3276600"/>
          <p14:tracePt t="23524" x="9353550" y="3294063"/>
          <p14:tracePt t="23532" x="9371013" y="3294063"/>
          <p14:tracePt t="23539" x="9398000" y="3294063"/>
          <p14:tracePt t="23548" x="9405938" y="3294063"/>
          <p14:tracePt t="23556" x="9440863" y="3294063"/>
          <p14:tracePt t="23563" x="9450388" y="3294063"/>
          <p14:tracePt t="23576" x="9458325" y="3294063"/>
          <p14:tracePt t="23579" x="9467850" y="3294063"/>
          <p14:tracePt t="23588" x="9485313" y="3294063"/>
          <p14:tracePt t="23595" x="9493250" y="3294063"/>
          <p14:tracePt t="23603" x="9502775" y="3294063"/>
          <p14:tracePt t="23620" x="9510713" y="3284538"/>
          <p14:tracePt t="23683" x="9485313" y="3294063"/>
          <p14:tracePt t="23692" x="9467850" y="3302000"/>
          <p14:tracePt t="23708" x="9388475" y="3328988"/>
          <p14:tracePt t="23716" x="9275763" y="3346450"/>
          <p14:tracePt t="23724" x="9153525" y="3398838"/>
          <p14:tracePt t="23731" x="9091613" y="3424238"/>
          <p14:tracePt t="23742" x="8951913" y="3486150"/>
          <p14:tracePt t="23747" x="8872538" y="3494088"/>
          <p14:tracePt t="23756" x="8662988" y="3556000"/>
          <p14:tracePt t="23764" x="8585200" y="3573463"/>
          <p14:tracePt t="23772" x="8348663" y="3608388"/>
          <p14:tracePt t="23779" x="8226425" y="3625850"/>
          <p14:tracePt t="23788" x="8016875" y="3643313"/>
          <p14:tracePt t="23797" x="7781925" y="3686175"/>
          <p14:tracePt t="23804" x="7685088" y="3721100"/>
          <p14:tracePt t="23813" x="7450138" y="3721100"/>
          <p14:tracePt t="23820" x="7397750" y="3721100"/>
          <p14:tracePt t="23828" x="7240588" y="3721100"/>
          <p14:tracePt t="23835" x="7161213" y="3721100"/>
          <p14:tracePt t="23844" x="6978650" y="3721100"/>
          <p14:tracePt t="23852" x="6838950" y="3721100"/>
          <p14:tracePt t="23860" x="6804025" y="3721100"/>
          <p14:tracePt t="23868" x="6672263" y="3721100"/>
          <p14:tracePt t="23876" x="6654800" y="3721100"/>
          <p14:tracePt t="23884" x="6550025" y="3721100"/>
          <p14:tracePt t="23896" x="6497638" y="3721100"/>
          <p14:tracePt t="23899" x="6410325" y="3721100"/>
          <p14:tracePt t="23907" x="6357938" y="3721100"/>
          <p14:tracePt t="23918" x="6245225" y="3721100"/>
          <p14:tracePt t="23924" x="6086475" y="3721100"/>
          <p14:tracePt t="23932" x="6008688" y="3721100"/>
          <p14:tracePt t="23940" x="5851525" y="3721100"/>
          <p14:tracePt t="23948" x="5772150" y="3721100"/>
          <p14:tracePt t="23956" x="5589588" y="3721100"/>
          <p14:tracePt t="23967" x="5519738" y="3721100"/>
          <p14:tracePt t="23972" x="5310188" y="3721100"/>
          <p14:tracePt t="23980" x="5100638" y="3721100"/>
          <p14:tracePt t="23988" x="5030788" y="3721100"/>
          <p14:tracePt t="23995" x="4846638" y="3703638"/>
          <p14:tracePt t="24004" x="4768850" y="3695700"/>
          <p14:tracePt t="24012" x="4576763" y="3651250"/>
          <p14:tracePt t="24020" x="4524375" y="3643313"/>
          <p14:tracePt t="24030" x="4357688" y="3608388"/>
          <p14:tracePt t="24036" x="4314825" y="3590925"/>
          <p14:tracePt t="24044" x="4227513" y="3546475"/>
          <p14:tracePt t="24053" x="4140200" y="3494088"/>
          <p14:tracePt t="24060" x="4105275" y="3486150"/>
          <p14:tracePt t="24068" x="4070350" y="3459163"/>
          <p14:tracePt t="24076" x="4043363" y="3459163"/>
          <p14:tracePt t="24084" x="3990975" y="3424238"/>
          <p14:tracePt t="24092" x="3973513" y="3416300"/>
          <p14:tracePt t="24100" x="3956050" y="3406775"/>
          <p14:tracePt t="24108" x="3921125" y="3398838"/>
          <p14:tracePt t="24117" x="3903663" y="3389313"/>
          <p14:tracePt t="24124" x="3895725" y="3389313"/>
          <p14:tracePt t="24148" x="3886200" y="3389313"/>
          <p14:tracePt t="24164" x="3878263" y="3389313"/>
          <p14:tracePt t="24172" x="3868738" y="3389313"/>
          <p14:tracePt t="24179" x="3860800" y="3389313"/>
          <p14:tracePt t="24188" x="3851275" y="3389313"/>
          <p14:tracePt t="24196" x="3833813" y="3389313"/>
          <p14:tracePt t="24204" x="3825875" y="3389313"/>
          <p14:tracePt t="24212" x="3790950" y="3389313"/>
          <p14:tracePt t="24220" x="3781425" y="3389313"/>
          <p14:tracePt t="24228" x="3756025" y="3389313"/>
          <p14:tracePt t="24239" x="3711575" y="3389313"/>
          <p14:tracePt t="24244" x="3694113" y="3389313"/>
          <p14:tracePt t="24252" x="3641725" y="3389313"/>
          <p14:tracePt t="24262" x="3633788" y="3389313"/>
          <p14:tracePt t="24268" x="3581400" y="3389313"/>
          <p14:tracePt t="24276" x="3563938" y="3389313"/>
          <p14:tracePt t="24288" x="3519488" y="3389313"/>
          <p14:tracePt t="24292" x="3502025" y="3389313"/>
          <p14:tracePt t="24300" x="3476625" y="3389313"/>
          <p14:tracePt t="24309" x="3459163" y="3389313"/>
          <p14:tracePt t="24316" x="3441700" y="3398838"/>
          <p14:tracePt t="24324" x="3432175" y="3398838"/>
          <p14:tracePt t="24332" x="3424238" y="3398838"/>
          <p14:tracePt t="24341" x="3406775" y="3406775"/>
          <p14:tracePt t="24348" x="3397250" y="3406775"/>
          <p14:tracePt t="24356" x="3379788" y="3406775"/>
          <p14:tracePt t="24364" x="3371850" y="3416300"/>
          <p14:tracePt t="24372" x="3362325" y="3416300"/>
          <p14:tracePt t="24380" x="3362325" y="3433763"/>
          <p14:tracePt t="24388" x="3354388" y="3433763"/>
          <p14:tracePt t="24397" x="3354388" y="3441700"/>
          <p14:tracePt t="24405" x="3344863" y="3441700"/>
          <p14:tracePt t="24428" x="3336925" y="3441700"/>
          <p14:tracePt t="24564" x="3327400" y="3441700"/>
          <p14:tracePt t="24691" x="3327400" y="3451225"/>
          <p14:tracePt t="24707" x="3327400" y="3459163"/>
          <p14:tracePt t="24724" x="3336925" y="3468688"/>
          <p14:tracePt t="24732" x="3344863" y="3476625"/>
          <p14:tracePt t="24740" x="3362325" y="3476625"/>
          <p14:tracePt t="24748" x="3406775" y="3503613"/>
          <p14:tracePt t="24756" x="3424238" y="3503613"/>
          <p14:tracePt t="24763" x="3467100" y="3521075"/>
          <p14:tracePt t="24772" x="3476625" y="3521075"/>
          <p14:tracePt t="24780" x="3502025" y="3529013"/>
          <p14:tracePt t="24788" x="3519488" y="3529013"/>
          <p14:tracePt t="24795" x="3546475" y="3529013"/>
          <p14:tracePt t="24804" x="3554413" y="3529013"/>
          <p14:tracePt t="24813" x="3563938" y="3538538"/>
          <p14:tracePt t="24820" x="3571875" y="3538538"/>
          <p14:tracePt t="24835" x="3581400" y="3538538"/>
          <p14:tracePt t="24860" x="3589338" y="3538538"/>
          <p14:tracePt t="24892" x="3598863" y="3538538"/>
          <p14:tracePt t="24916" x="3616325" y="3538538"/>
          <p14:tracePt t="25204" x="3624263" y="3538538"/>
          <p14:tracePt t="25211" x="3633788" y="3538538"/>
          <p14:tracePt t="25221" x="3641725" y="3538538"/>
          <p14:tracePt t="25228" x="3651250" y="3538538"/>
          <p14:tracePt t="25236" x="3676650" y="3538538"/>
          <p14:tracePt t="25244" x="3686175" y="3538538"/>
          <p14:tracePt t="25252" x="3729038" y="3538538"/>
          <p14:tracePt t="25261" x="3781425" y="3538538"/>
          <p14:tracePt t="25268" x="3816350" y="3538538"/>
          <p14:tracePt t="25276" x="3868738" y="3521075"/>
          <p14:tracePt t="25284" x="3913188" y="3521075"/>
          <p14:tracePt t="25293" x="3983038" y="3503613"/>
          <p14:tracePt t="25299" x="4008438" y="3494088"/>
          <p14:tracePt t="25308" x="4060825" y="3494088"/>
          <p14:tracePt t="25316" x="4095750" y="3486150"/>
          <p14:tracePt t="25324" x="4122738" y="3486150"/>
          <p14:tracePt t="25332" x="4140200" y="3468688"/>
          <p14:tracePt t="25340" x="4157663" y="3468688"/>
          <p14:tracePt t="25348" x="4165600" y="3468688"/>
          <p14:tracePt t="25356" x="4175125" y="3468688"/>
          <p14:tracePt t="25363" x="4192588" y="3468688"/>
          <p14:tracePt t="25372" x="4200525" y="3468688"/>
          <p14:tracePt t="25380" x="4217988" y="3468688"/>
          <p14:tracePt t="25388" x="4227513" y="3468688"/>
          <p14:tracePt t="25396" x="4235450" y="3468688"/>
          <p14:tracePt t="25731" x="4244975" y="3468688"/>
          <p14:tracePt t="25756" x="4252913" y="3468688"/>
          <p14:tracePt t="25764" x="4262438" y="3468688"/>
          <p14:tracePt t="25772" x="4270375" y="3468688"/>
          <p14:tracePt t="25780" x="4279900" y="3468688"/>
          <p14:tracePt t="25788" x="4305300" y="3468688"/>
          <p14:tracePt t="25796" x="4314825" y="3468688"/>
          <p14:tracePt t="25804" x="4349750" y="3468688"/>
          <p14:tracePt t="25812" x="4367213" y="3468688"/>
          <p14:tracePt t="25820" x="4427538" y="3476625"/>
          <p14:tracePt t="25828" x="4497388" y="3476625"/>
          <p14:tracePt t="25836" x="4514850" y="3476625"/>
          <p14:tracePt t="25844" x="4584700" y="3476625"/>
          <p14:tracePt t="25852" x="4611688" y="3476625"/>
          <p14:tracePt t="25860" x="4646613" y="3476625"/>
          <p14:tracePt t="25868" x="4654550" y="3476625"/>
          <p14:tracePt t="25880" x="4681538" y="3476625"/>
          <p14:tracePt t="25884" x="4689475" y="3476625"/>
          <p14:tracePt t="25892" x="4699000" y="3476625"/>
          <p14:tracePt t="25901" x="4706938" y="3476625"/>
          <p14:tracePt t="25908" x="4716463" y="3476625"/>
          <p14:tracePt t="25916" x="4724400" y="3476625"/>
          <p14:tracePt t="25924" x="4741863" y="3476625"/>
          <p14:tracePt t="25940" x="4751388" y="3476625"/>
          <p14:tracePt t="25948" x="4759325" y="3476625"/>
          <p14:tracePt t="25956" x="4768850" y="3476625"/>
          <p14:tracePt t="25964" x="4786313" y="3476625"/>
          <p14:tracePt t="25972" x="4803775" y="3476625"/>
          <p14:tracePt t="25980" x="4811713" y="3476625"/>
          <p14:tracePt t="25988" x="4821238" y="3459163"/>
          <p14:tracePt t="25996" x="4829175" y="3459163"/>
          <p14:tracePt t="26004" x="4864100" y="3459163"/>
          <p14:tracePt t="26014" x="4873625" y="3451225"/>
          <p14:tracePt t="26020" x="4881563" y="3451225"/>
          <p14:tracePt t="26029" x="4916488" y="3451225"/>
          <p14:tracePt t="26038" x="4926013" y="3451225"/>
          <p14:tracePt t="26044" x="4951413" y="3441700"/>
          <p14:tracePt t="26052" x="4960938" y="3441700"/>
          <p14:tracePt t="26060" x="4995863" y="3441700"/>
          <p14:tracePt t="26068" x="5003800" y="3441700"/>
          <p14:tracePt t="26076" x="5021263" y="3433763"/>
          <p14:tracePt t="26084" x="5056188" y="3433763"/>
          <p14:tracePt t="26092" x="5073650" y="3433763"/>
          <p14:tracePt t="26100" x="5083175" y="3433763"/>
          <p14:tracePt t="26108" x="5091113" y="3433763"/>
          <p14:tracePt t="26116" x="5100638" y="3433763"/>
          <p14:tracePt t="26124" x="5108575" y="3433763"/>
          <p14:tracePt t="26196" x="5118100" y="3433763"/>
          <p14:tracePt t="26220" x="5126038" y="3433763"/>
          <p14:tracePt t="26236" x="5143500" y="3433763"/>
          <p14:tracePt t="26260" x="5153025" y="3433763"/>
          <p14:tracePt t="26268" x="5160963" y="3441700"/>
          <p14:tracePt t="26292" x="5170488" y="3441700"/>
          <p14:tracePt t="26324" x="5178425" y="3441700"/>
          <p14:tracePt t="26340" x="5187950" y="3451225"/>
          <p14:tracePt t="26348" x="5195888" y="3451225"/>
          <p14:tracePt t="26356" x="5205413" y="3451225"/>
          <p14:tracePt t="26364" x="5222875" y="3459163"/>
          <p14:tracePt t="26372" x="5230813" y="3459163"/>
          <p14:tracePt t="26380" x="5240338" y="3459163"/>
          <p14:tracePt t="26388" x="5257800" y="3459163"/>
          <p14:tracePt t="26396" x="5283200" y="3459163"/>
          <p14:tracePt t="26404" x="5310188" y="3476625"/>
          <p14:tracePt t="26413" x="5345113" y="3476625"/>
          <p14:tracePt t="26420" x="5370513" y="3486150"/>
          <p14:tracePt t="26428" x="5405438" y="3486150"/>
          <p14:tracePt t="26438" x="5432425" y="3494088"/>
          <p14:tracePt t="26444" x="5467350" y="3494088"/>
          <p14:tracePt t="26452" x="5475288" y="3494088"/>
          <p14:tracePt t="26460" x="5510213" y="3494088"/>
          <p14:tracePt t="26468" x="5537200" y="3511550"/>
          <p14:tracePt t="26476" x="5545138" y="3511550"/>
          <p14:tracePt t="26484" x="5562600" y="3511550"/>
          <p14:tracePt t="26492" x="5572125" y="3521075"/>
          <p14:tracePt t="26500" x="5597525" y="3521075"/>
          <p14:tracePt t="26507" x="5607050" y="3521075"/>
          <p14:tracePt t="26517" x="5614988" y="3521075"/>
          <p14:tracePt t="26524" x="5624513" y="3521075"/>
          <p14:tracePt t="26550" x="5632450" y="3521075"/>
          <p14:tracePt t="26620" x="5641975" y="3521075"/>
          <p14:tracePt t="26636" x="5659438" y="3521075"/>
          <p14:tracePt t="26644" x="5667375" y="3521075"/>
          <p14:tracePt t="26651" x="5676900" y="3521075"/>
          <p14:tracePt t="26660" x="5684838" y="3521075"/>
          <p14:tracePt t="26667" x="5694363" y="3521075"/>
          <p14:tracePt t="26676" x="5702300" y="3521075"/>
          <p14:tracePt t="26683" x="5711825" y="3521075"/>
          <p14:tracePt t="26692" x="5729288" y="3521075"/>
          <p14:tracePt t="26700" x="5746750" y="3521075"/>
          <p14:tracePt t="26708" x="5754688" y="3521075"/>
          <p14:tracePt t="26716" x="5764213" y="3521075"/>
          <p14:tracePt t="26724" x="5789613" y="3521075"/>
          <p14:tracePt t="26732" x="5799138" y="3521075"/>
          <p14:tracePt t="26740" x="5816600" y="3521075"/>
          <p14:tracePt t="26748" x="5824538" y="3521075"/>
          <p14:tracePt t="26758" x="5834063" y="3521075"/>
          <p14:tracePt t="26763" x="5851525" y="3521075"/>
          <p14:tracePt t="26772" x="5859463" y="3521075"/>
          <p14:tracePt t="26780" x="5868988" y="3521075"/>
          <p14:tracePt t="26796" x="5876925" y="3521075"/>
          <p14:tracePt t="26860" x="5886450" y="3521075"/>
          <p14:tracePt t="26924" x="5894388" y="3521075"/>
          <p14:tracePt t="26964" x="5903913" y="3521075"/>
          <p14:tracePt t="27188" x="5921375" y="3521075"/>
          <p14:tracePt t="27195" x="5929313" y="3521075"/>
          <p14:tracePt t="27204" x="5938838" y="3521075"/>
          <p14:tracePt t="27212" x="5946775" y="3521075"/>
          <p14:tracePt t="27220" x="5956300" y="3521075"/>
          <p14:tracePt t="27228" x="5981700" y="3521075"/>
          <p14:tracePt t="27236" x="6034088" y="3521075"/>
          <p14:tracePt t="27244" x="6051550" y="3521075"/>
          <p14:tracePt t="27252" x="6105525" y="3521075"/>
          <p14:tracePt t="27260" x="6130925" y="3521075"/>
          <p14:tracePt t="27268" x="6200775" y="3521075"/>
          <p14:tracePt t="27276" x="6218238" y="3521075"/>
          <p14:tracePt t="27284" x="6288088" y="3521075"/>
          <p14:tracePt t="27292" x="6357938" y="3521075"/>
          <p14:tracePt t="27300" x="6384925" y="3521075"/>
          <p14:tracePt t="27308" x="6437313" y="3521075"/>
          <p14:tracePt t="27316" x="6445250" y="3521075"/>
          <p14:tracePt t="27324" x="6480175" y="3521075"/>
          <p14:tracePt t="27332" x="6489700" y="3521075"/>
          <p14:tracePt t="27340" x="6497638" y="3521075"/>
          <p14:tracePt t="27348" x="6507163" y="3521075"/>
          <p14:tracePt t="27356" x="6507163" y="3511550"/>
          <p14:tracePt t="27364" x="6515100" y="3511550"/>
          <p14:tracePt t="27404" x="6532563" y="3511550"/>
          <p14:tracePt t="27420" x="6542088" y="3503613"/>
          <p14:tracePt t="27436" x="6550025" y="3503613"/>
          <p14:tracePt t="27444" x="6559550" y="3503613"/>
          <p14:tracePt t="27452" x="6567488" y="3503613"/>
          <p14:tracePt t="27460" x="6577013" y="3503613"/>
          <p14:tracePt t="27468" x="6602413" y="3503613"/>
          <p14:tracePt t="27478" x="6611938" y="3486150"/>
          <p14:tracePt t="27484" x="6629400" y="3486150"/>
          <p14:tracePt t="27492" x="6654800" y="3486150"/>
          <p14:tracePt t="27501" x="6672263" y="3486150"/>
          <p14:tracePt t="27508" x="6699250" y="3486150"/>
          <p14:tracePt t="27516" x="6716713" y="3486150"/>
          <p14:tracePt t="27524" x="6759575" y="3486150"/>
          <p14:tracePt t="27531" x="6769100" y="3486150"/>
          <p14:tracePt t="27539" x="6804025" y="3486150"/>
          <p14:tracePt t="27548" x="6821488" y="3486150"/>
          <p14:tracePt t="27556" x="6829425" y="3486150"/>
          <p14:tracePt t="27563" x="6846888" y="3486150"/>
          <p14:tracePt t="27572" x="6856413" y="3486150"/>
          <p14:tracePt t="27580" x="6864350" y="3486150"/>
          <p14:tracePt t="27588" x="6873875" y="3486150"/>
          <p14:tracePt t="27595" x="6881813" y="3486150"/>
          <p14:tracePt t="27612" x="6891338" y="3486150"/>
          <p14:tracePt t="27627" x="6899275" y="3486150"/>
          <p14:tracePt t="27644" x="6916738" y="3486150"/>
          <p14:tracePt t="27652" x="6926263" y="3486150"/>
          <p14:tracePt t="27660" x="6934200" y="3486150"/>
          <p14:tracePt t="27668" x="6943725" y="3486150"/>
          <p14:tracePt t="27676" x="6951663" y="3486150"/>
          <p14:tracePt t="27684" x="6961188" y="3486150"/>
          <p14:tracePt t="27692" x="6986588" y="3486150"/>
          <p14:tracePt t="27700" x="6996113" y="3486150"/>
          <p14:tracePt t="27708" x="7013575" y="3486150"/>
          <p14:tracePt t="27716" x="7021513" y="3486150"/>
          <p14:tracePt t="27724" x="7048500" y="3486150"/>
          <p14:tracePt t="27732" x="7065963" y="3476625"/>
          <p14:tracePt t="27740" x="7091363" y="3476625"/>
          <p14:tracePt t="27748" x="7126288" y="3476625"/>
          <p14:tracePt t="27756" x="7135813" y="3476625"/>
          <p14:tracePt t="27763" x="7170738" y="3476625"/>
          <p14:tracePt t="27772" x="7178675" y="3476625"/>
          <p14:tracePt t="27780" x="7205663" y="3476625"/>
          <p14:tracePt t="27788" x="7223125" y="3476625"/>
          <p14:tracePt t="27796" x="7248525" y="3476625"/>
          <p14:tracePt t="27804" x="7275513" y="3476625"/>
          <p14:tracePt t="27813" x="7283450" y="3476625"/>
          <p14:tracePt t="27820" x="7300913" y="3476625"/>
          <p14:tracePt t="27828" x="7327900" y="3476625"/>
          <p14:tracePt t="27836" x="7335838" y="3476625"/>
          <p14:tracePt t="27844" x="7345363" y="3476625"/>
          <p14:tracePt t="27853" x="7362825" y="3476625"/>
          <p14:tracePt t="27860" x="7388225" y="3494088"/>
          <p14:tracePt t="27868" x="7397750" y="3494088"/>
          <p14:tracePt t="27876" x="7423150" y="3494088"/>
          <p14:tracePt t="27896" x="7440613" y="3494088"/>
          <p14:tracePt t="27900" x="7458075" y="3494088"/>
          <p14:tracePt t="27908" x="7485063" y="3494088"/>
          <p14:tracePt t="27917" x="7493000" y="3494088"/>
          <p14:tracePt t="27924" x="7502525" y="3494088"/>
          <p14:tracePt t="27932" x="7537450" y="3494088"/>
          <p14:tracePt t="27940" x="7545388" y="3494088"/>
          <p14:tracePt t="27947" x="7572375" y="3494088"/>
          <p14:tracePt t="27956" x="7580313" y="3494088"/>
          <p14:tracePt t="27963" x="7615238" y="3494088"/>
          <p14:tracePt t="27972" x="7624763" y="3494088"/>
          <p14:tracePt t="27980" x="7642225" y="3494088"/>
          <p14:tracePt t="27988" x="7685088" y="3494088"/>
          <p14:tracePt t="27996" x="7702550" y="3494088"/>
          <p14:tracePt t="28004" x="7729538" y="3494088"/>
          <p14:tracePt t="28012" x="7737475" y="3494088"/>
          <p14:tracePt t="28020" x="7754938" y="3494088"/>
          <p14:tracePt t="28028" x="7764463" y="3494088"/>
          <p14:tracePt t="28036" x="7789863" y="3494088"/>
          <p14:tracePt t="28043" x="7799388" y="3494088"/>
          <p14:tracePt t="28051" x="7807325" y="3494088"/>
          <p14:tracePt t="28059" x="7816850" y="3494088"/>
          <p14:tracePt t="28068" x="7824788" y="3494088"/>
          <p14:tracePt t="28076" x="7851775" y="3494088"/>
          <p14:tracePt t="28084" x="7859713" y="3494088"/>
          <p14:tracePt t="28092" x="7869238" y="3494088"/>
          <p14:tracePt t="28116" x="7877175" y="3494088"/>
          <p14:tracePt t="28140" x="7886700" y="3494088"/>
          <p14:tracePt t="28148" x="7894638" y="3494088"/>
          <p14:tracePt t="28156" x="7912100" y="3494088"/>
          <p14:tracePt t="28172" x="7921625" y="3494088"/>
          <p14:tracePt t="28180" x="7929563" y="3494088"/>
          <p14:tracePt t="28188" x="7939088" y="3494088"/>
          <p14:tracePt t="28196" x="7947025" y="3494088"/>
          <p14:tracePt t="28204" x="7956550" y="3494088"/>
          <p14:tracePt t="28213" x="7964488" y="3494088"/>
          <p14:tracePt t="28220" x="7981950" y="3494088"/>
          <p14:tracePt t="28228" x="7991475" y="3494088"/>
          <p14:tracePt t="28236" x="8008938" y="3494088"/>
          <p14:tracePt t="28244" x="8034338" y="3494088"/>
          <p14:tracePt t="28252" x="8051800" y="3494088"/>
          <p14:tracePt t="28260" x="8078788" y="3494088"/>
          <p14:tracePt t="28268" x="8086725" y="3494088"/>
          <p14:tracePt t="28276" x="8121650" y="3494088"/>
          <p14:tracePt t="28284" x="8139113" y="3494088"/>
          <p14:tracePt t="28292" x="8166100" y="3494088"/>
          <p14:tracePt t="28300" x="8218488" y="3494088"/>
          <p14:tracePt t="28308" x="8226425" y="3494088"/>
          <p14:tracePt t="28316" x="8243888" y="3494088"/>
          <p14:tracePt t="28324" x="8270875" y="3494088"/>
          <p14:tracePt t="28332" x="8288338" y="3494088"/>
          <p14:tracePt t="28340" x="8305800" y="3494088"/>
          <p14:tracePt t="28348" x="8323263" y="3494088"/>
          <p14:tracePt t="28356" x="8348663" y="3494088"/>
          <p14:tracePt t="28364" x="8358188" y="3494088"/>
          <p14:tracePt t="28372" x="8366125" y="3494088"/>
          <p14:tracePt t="28379" x="8375650" y="3494088"/>
          <p14:tracePt t="28412" x="8383588" y="3494088"/>
          <p14:tracePt t="28460" x="8393113" y="3494088"/>
          <p14:tracePt t="28484" x="8401050" y="3494088"/>
          <p14:tracePt t="28524" x="8418513" y="3494088"/>
          <p14:tracePt t="28539" x="8428038" y="3494088"/>
          <p14:tracePt t="28564" x="8435975" y="3494088"/>
          <p14:tracePt t="28604" x="8445500" y="3494088"/>
          <p14:tracePt t="28652" x="8453438" y="3494088"/>
          <p14:tracePt t="28684" x="8462963" y="3494088"/>
          <p14:tracePt t="28692" x="8470900" y="3494088"/>
          <p14:tracePt t="28708" x="8488363" y="3494088"/>
          <p14:tracePt t="28716" x="8497888" y="3494088"/>
          <p14:tracePt t="28725" x="8505825" y="3494088"/>
          <p14:tracePt t="28740" x="8515350" y="3494088"/>
          <p14:tracePt t="28748" x="8523288" y="3494088"/>
          <p14:tracePt t="28756" x="8532813" y="3494088"/>
          <p14:tracePt t="28763" x="8540750" y="3494088"/>
          <p14:tracePt t="28772" x="8558213" y="3494088"/>
          <p14:tracePt t="28780" x="8567738" y="3494088"/>
          <p14:tracePt t="28788" x="8585200" y="3503613"/>
          <p14:tracePt t="28796" x="8593138" y="3503613"/>
          <p14:tracePt t="28804" x="8620125" y="3503613"/>
          <p14:tracePt t="28812" x="8628063" y="3511550"/>
          <p14:tracePt t="28820" x="8637588" y="3511550"/>
          <p14:tracePt t="28828" x="8655050" y="3511550"/>
          <p14:tracePt t="28836" x="8672513" y="3511550"/>
          <p14:tracePt t="28844" x="8680450" y="3511550"/>
          <p14:tracePt t="28852" x="8689975" y="3511550"/>
          <p14:tracePt t="28860" x="8697913" y="3521075"/>
          <p14:tracePt t="29340" x="8707438" y="3521075"/>
          <p14:tracePt t="29348" x="8715375" y="3521075"/>
          <p14:tracePt t="29356" x="8724900" y="3521075"/>
          <p14:tracePt t="29364" x="8732838" y="3521075"/>
          <p14:tracePt t="29372" x="8750300" y="3521075"/>
          <p14:tracePt t="29380" x="8759825" y="3529013"/>
          <p14:tracePt t="29388" x="8777288" y="3529013"/>
          <p14:tracePt t="29396" x="8785225" y="3529013"/>
          <p14:tracePt t="29404" x="8794750" y="3546475"/>
          <p14:tracePt t="29413" x="8829675" y="3546475"/>
          <p14:tracePt t="29420" x="8837613" y="3546475"/>
          <p14:tracePt t="29428" x="8872538" y="3546475"/>
          <p14:tracePt t="29435" x="8882063" y="3556000"/>
          <p14:tracePt t="29444" x="8916988" y="3563938"/>
          <p14:tracePt t="29451" x="8942388" y="3563938"/>
          <p14:tracePt t="29459" x="8951913" y="3563938"/>
          <p14:tracePt t="29467" x="8959850" y="3563938"/>
          <p14:tracePt t="29476" x="8969375" y="3563938"/>
          <p14:tracePt t="29484" x="8977313" y="3563938"/>
          <p14:tracePt t="29492" x="8994775" y="3563938"/>
          <p14:tracePt t="29500" x="9004300" y="3563938"/>
          <p14:tracePt t="29516" x="9012238" y="3563938"/>
          <p14:tracePt t="29524" x="9021763" y="3563938"/>
          <p14:tracePt t="29532" x="9029700" y="3563938"/>
          <p14:tracePt t="29540" x="9039225" y="3563938"/>
          <p14:tracePt t="29548" x="9047163" y="3573463"/>
          <p14:tracePt t="29556" x="9064625" y="3573463"/>
          <p14:tracePt t="29563" x="9074150" y="3573463"/>
          <p14:tracePt t="29572" x="9109075" y="3573463"/>
          <p14:tracePt t="29580" x="9117013" y="3581400"/>
          <p14:tracePt t="29587" x="9134475" y="3581400"/>
          <p14:tracePt t="29596" x="9161463" y="3581400"/>
          <p14:tracePt t="29604" x="9170988" y="3581400"/>
          <p14:tracePt t="29614" x="9188450" y="3598863"/>
          <p14:tracePt t="29621" x="9196388" y="3598863"/>
          <p14:tracePt t="29628" x="9223375" y="3598863"/>
          <p14:tracePt t="29637" x="9231313" y="3598863"/>
          <p14:tracePt t="29644" x="9240838" y="3598863"/>
          <p14:tracePt t="29652" x="9248775" y="3598863"/>
          <p14:tracePt t="29660" x="9258300" y="3608388"/>
          <p14:tracePt t="29668" x="9275763" y="3608388"/>
          <p14:tracePt t="29813" x="9266238" y="3608388"/>
          <p14:tracePt t="29830" x="9258300" y="3608388"/>
          <p14:tracePt t="29838" x="9248775" y="3590925"/>
          <p14:tracePt t="29845" x="9240838" y="3590925"/>
          <p14:tracePt t="29853" x="9231313" y="3581400"/>
          <p14:tracePt t="29863" x="9223375" y="3581400"/>
          <p14:tracePt t="29869" x="9213850" y="3581400"/>
          <p14:tracePt t="29882" x="9196388" y="3581400"/>
          <p14:tracePt t="29887" x="9178925" y="3581400"/>
          <p14:tracePt t="29891" x="9153525" y="3581400"/>
          <p14:tracePt t="29900" x="9144000" y="3581400"/>
          <p14:tracePt t="29908" x="9134475" y="3581400"/>
          <p14:tracePt t="29915" x="9117013" y="3581400"/>
          <p14:tracePt t="29923" x="9074150" y="3590925"/>
          <p14:tracePt t="29931" x="9064625" y="3590925"/>
          <p14:tracePt t="29940" x="9021763" y="3598863"/>
          <p14:tracePt t="29951" x="8994775" y="3598863"/>
          <p14:tracePt t="29955" x="8969375" y="3625850"/>
          <p14:tracePt t="29964" x="8934450" y="3625850"/>
          <p14:tracePt t="29973" x="8899525" y="3651250"/>
          <p14:tracePt t="29980" x="8812213" y="3651250"/>
          <p14:tracePt t="29988" x="8767763" y="3660775"/>
          <p14:tracePt t="29997" x="8662988" y="3678238"/>
          <p14:tracePt t="30005" x="8620125" y="3678238"/>
          <p14:tracePt t="30015" x="8497888" y="3713163"/>
          <p14:tracePt t="30023" x="8445500" y="3713163"/>
          <p14:tracePt t="30028" x="8313738" y="3730625"/>
          <p14:tracePt t="30037" x="8148638" y="3730625"/>
          <p14:tracePt t="30048" x="8096250" y="3730625"/>
          <p14:tracePt t="30051" x="7956550" y="3730625"/>
          <p14:tracePt t="30061" x="7886700" y="3730625"/>
          <p14:tracePt t="30070" x="7694613" y="3730625"/>
          <p14:tracePt t="30076" x="7624763" y="3730625"/>
          <p14:tracePt t="30085" x="7440613" y="3730625"/>
          <p14:tracePt t="30095" x="7370763" y="3730625"/>
          <p14:tracePt t="30100" x="7178675" y="3730625"/>
          <p14:tracePt t="30108" x="7021513" y="3730625"/>
          <p14:tracePt t="30118" x="6943725" y="3730625"/>
          <p14:tracePt t="30125" x="6759575" y="3730625"/>
          <p14:tracePt t="30133" x="6689725" y="3730625"/>
          <p14:tracePt t="30141" x="6507163" y="3730625"/>
          <p14:tracePt t="30149" x="6427788" y="3730625"/>
          <p14:tracePt t="30157" x="6270625" y="3730625"/>
          <p14:tracePt t="30166" x="6105525" y="3730625"/>
          <p14:tracePt t="30171" x="6034088" y="3730625"/>
          <p14:tracePt t="30179" x="5851525" y="3730625"/>
          <p14:tracePt t="30188" x="5772150" y="3730625"/>
          <p14:tracePt t="30198" x="5589588" y="3730625"/>
          <p14:tracePt t="30203" x="5519738" y="3730625"/>
          <p14:tracePt t="30216" x="5335588" y="3730625"/>
          <p14:tracePt t="30221" x="5257800" y="3730625"/>
          <p14:tracePt t="30230" x="5073650" y="3730625"/>
          <p14:tracePt t="30239" x="4916488" y="3730625"/>
          <p14:tracePt t="30244" x="4838700" y="3730625"/>
          <p14:tracePt t="30253" x="4629150" y="3730625"/>
          <p14:tracePt t="30261" x="4576763" y="3730625"/>
          <p14:tracePt t="30269" x="4419600" y="3730625"/>
          <p14:tracePt t="30277" x="4340225" y="3730625"/>
          <p14:tracePt t="30286" x="4183063" y="3730625"/>
          <p14:tracePt t="30292" x="4043363" y="3730625"/>
          <p14:tracePt t="30300" x="4000500" y="3730625"/>
          <p14:tracePt t="30309" x="3895725" y="3730625"/>
          <p14:tracePt t="30317" x="3860800" y="3730625"/>
          <p14:tracePt t="30326" x="3773488" y="3730625"/>
          <p14:tracePt t="30332" x="3738563" y="3730625"/>
          <p14:tracePt t="30339" x="3641725" y="3730625"/>
          <p14:tracePt t="30347" x="3554413" y="3730625"/>
          <p14:tracePt t="30356" x="3529013" y="3730625"/>
          <p14:tracePt t="30364" x="3441700" y="3730625"/>
          <p14:tracePt t="30372" x="3414713" y="3730625"/>
          <p14:tracePt t="30381" x="3362325" y="3738563"/>
          <p14:tracePt t="30388" x="3354388" y="3738563"/>
          <p14:tracePt t="30398" x="3336925" y="3748088"/>
          <p14:tracePt t="30406" x="3319463" y="3748088"/>
          <p14:tracePt t="30445" x="3309938" y="3748088"/>
          <p14:tracePt t="30453" x="3302000" y="3748088"/>
          <p14:tracePt t="30469" x="3292475" y="3748088"/>
          <p14:tracePt t="30477" x="3284538" y="3748088"/>
          <p14:tracePt t="30869" x="3275013" y="3748088"/>
          <p14:tracePt t="32077" x="3309938" y="3748088"/>
          <p14:tracePt t="32084" x="3319463" y="3748088"/>
          <p14:tracePt t="32093" x="3336925" y="3748088"/>
          <p14:tracePt t="32101" x="3389313" y="3765550"/>
          <p14:tracePt t="32108" x="3414713" y="3765550"/>
          <p14:tracePt t="32116" x="3484563" y="3783013"/>
          <p14:tracePt t="32124" x="3511550" y="3783013"/>
          <p14:tracePt t="32132" x="3581400" y="3790950"/>
          <p14:tracePt t="32140" x="3633788" y="3790950"/>
          <p14:tracePt t="32148" x="3651250" y="3790950"/>
          <p14:tracePt t="32156" x="3711575" y="3808413"/>
          <p14:tracePt t="32164" x="3729038" y="3808413"/>
          <p14:tracePt t="32172" x="3773488" y="3817938"/>
          <p14:tracePt t="32180" x="3781425" y="3817938"/>
          <p14:tracePt t="32188" x="3798888" y="3817938"/>
          <p14:tracePt t="32198" x="3808413" y="3817938"/>
          <p14:tracePt t="32205" x="3816350" y="3817938"/>
          <p14:tracePt t="32215" x="3833813" y="3817938"/>
          <p14:tracePt t="32223" x="3843338" y="3817938"/>
          <p14:tracePt t="32236" x="3851275" y="3817938"/>
          <p14:tracePt t="32276" x="3860800" y="3817938"/>
          <p14:tracePt t="32293" x="3868738" y="3817938"/>
          <p14:tracePt t="32325" x="3878263" y="3817938"/>
          <p14:tracePt t="32357" x="3886200" y="3817938"/>
          <p14:tracePt t="32373" x="3913188" y="3817938"/>
          <p14:tracePt t="32382" x="3921125" y="3817938"/>
          <p14:tracePt t="32387" x="3930650" y="3808413"/>
          <p14:tracePt t="32396" x="3938588" y="3808413"/>
          <p14:tracePt t="32404" x="3948113" y="3808413"/>
          <p14:tracePt t="32415" x="3983038" y="3808413"/>
          <p14:tracePt t="32421" x="3990975" y="3808413"/>
          <p14:tracePt t="32431" x="4043363" y="3800475"/>
          <p14:tracePt t="32437" x="4060825" y="3800475"/>
          <p14:tracePt t="32445" x="4113213" y="3783013"/>
          <p14:tracePt t="32455" x="4140200" y="3773488"/>
          <p14:tracePt t="32459" x="4192588" y="3773488"/>
          <p14:tracePt t="32467" x="4244975" y="3756025"/>
          <p14:tracePt t="32476" x="4270375" y="3756025"/>
          <p14:tracePt t="32485" x="4340225" y="3748088"/>
          <p14:tracePt t="32493" x="4367213" y="3730625"/>
          <p14:tracePt t="32499" x="4437063" y="3730625"/>
          <p14:tracePt t="32507" x="4454525" y="3721100"/>
          <p14:tracePt t="32515" x="4506913" y="3721100"/>
          <p14:tracePt t="32523" x="4549775" y="3703638"/>
          <p14:tracePt t="32532" x="4567238" y="3703638"/>
          <p14:tracePt t="32541" x="4611688" y="3703638"/>
          <p14:tracePt t="32549" x="4629150" y="3695700"/>
          <p14:tracePt t="32558" x="4672013" y="3695700"/>
          <p14:tracePt t="32563" x="4689475" y="3686175"/>
          <p14:tracePt t="32571" x="4733925" y="3686175"/>
          <p14:tracePt t="32580" x="4751388" y="3686175"/>
          <p14:tracePt t="32588" x="4786313" y="3686175"/>
          <p14:tracePt t="32596" x="4811713" y="3686175"/>
          <p14:tracePt t="32603" x="4821238" y="3686175"/>
          <p14:tracePt t="32614" x="4829175" y="3686175"/>
          <p14:tracePt t="32725" x="4838700" y="3686175"/>
          <p14:tracePt t="32733" x="4856163" y="3686175"/>
          <p14:tracePt t="32752" x="4864100" y="3686175"/>
          <p14:tracePt t="32768" x="4873625" y="3686175"/>
          <p14:tracePt t="32773" x="4881563" y="3686175"/>
          <p14:tracePt t="32779" x="4891088" y="3686175"/>
          <p14:tracePt t="32787" x="4899025" y="3686175"/>
          <p14:tracePt t="32800" x="4908550" y="3686175"/>
          <p14:tracePt t="32805" x="4926013" y="3686175"/>
          <p14:tracePt t="32814" x="4943475" y="3686175"/>
          <p14:tracePt t="32823" x="4968875" y="3686175"/>
          <p14:tracePt t="32827" x="5003800" y="3686175"/>
          <p14:tracePt t="32837" x="5013325" y="3686175"/>
          <p14:tracePt t="32848" x="5048250" y="3686175"/>
          <p14:tracePt t="32852" x="5100638" y="3686175"/>
          <p14:tracePt t="32860" x="5108575" y="3686175"/>
          <p14:tracePt t="32870" x="5143500" y="3686175"/>
          <p14:tracePt t="32879" x="5160963" y="3686175"/>
          <p14:tracePt t="32883" x="5205413" y="3695700"/>
          <p14:tracePt t="32891" x="5222875" y="3695700"/>
          <p14:tracePt t="32900" x="5265738" y="3695700"/>
          <p14:tracePt t="32909" x="5300663" y="3713163"/>
          <p14:tracePt t="32916" x="5327650" y="3713163"/>
          <p14:tracePt t="32923" x="5362575" y="3713163"/>
          <p14:tracePt t="32931" x="5370513" y="3713163"/>
          <p14:tracePt t="32941" x="5387975" y="3713163"/>
          <p14:tracePt t="32948" x="5397500" y="3713163"/>
          <p14:tracePt t="32956" x="5414963" y="3713163"/>
          <p14:tracePt t="32964" x="5422900" y="3713163"/>
          <p14:tracePt t="33021" x="5432425" y="3713163"/>
          <p14:tracePt t="33029" x="5440363" y="3713163"/>
          <p14:tracePt t="33045" x="5449888" y="3713163"/>
          <p14:tracePt t="33053" x="5457825" y="3713163"/>
          <p14:tracePt t="33061" x="5467350" y="3713163"/>
          <p14:tracePt t="33076" x="5484813" y="3713163"/>
          <p14:tracePt t="33085" x="5492750" y="3713163"/>
          <p14:tracePt t="33093" x="5502275" y="3713163"/>
          <p14:tracePt t="33102" x="5510213" y="3713163"/>
          <p14:tracePt t="33108" x="5519738" y="3713163"/>
          <p14:tracePt t="33116" x="5527675" y="3713163"/>
          <p14:tracePt t="33124" x="5537200" y="3713163"/>
          <p14:tracePt t="33132" x="5554663" y="3713163"/>
          <p14:tracePt t="33140" x="5572125" y="3721100"/>
          <p14:tracePt t="33148" x="5580063" y="3721100"/>
          <p14:tracePt t="33156" x="5607050" y="3730625"/>
          <p14:tracePt t="33164" x="5641975" y="3730625"/>
          <p14:tracePt t="33172" x="5649913" y="3730625"/>
          <p14:tracePt t="33181" x="5676900" y="3748088"/>
          <p14:tracePt t="33188" x="5684838" y="3748088"/>
          <p14:tracePt t="33200" x="5702300" y="3748088"/>
          <p14:tracePt t="33204" x="5711825" y="3748088"/>
          <p14:tracePt t="33216" x="5719763" y="3756025"/>
          <p14:tracePt t="33223" x="5737225" y="3756025"/>
          <p14:tracePt t="33228" x="5754688" y="3756025"/>
          <p14:tracePt t="33235" x="5781675" y="3756025"/>
          <p14:tracePt t="33243" x="5789613" y="3756025"/>
          <p14:tracePt t="33252" x="5807075" y="3765550"/>
          <p14:tracePt t="33263" x="5816600" y="3765550"/>
          <p14:tracePt t="33268" x="5824538" y="3765550"/>
          <p14:tracePt t="33275" x="5842000" y="3765550"/>
          <p14:tracePt t="33285" x="5851525" y="3765550"/>
          <p14:tracePt t="33301" x="5859463" y="3773488"/>
          <p14:tracePt t="33309" x="5868988" y="3773488"/>
          <p14:tracePt t="33325" x="5876925" y="3773488"/>
          <p14:tracePt t="33341" x="5886450" y="3773488"/>
          <p14:tracePt t="33357" x="5894388" y="3773488"/>
          <p14:tracePt t="33373" x="5894388" y="3783013"/>
          <p14:tracePt t="33382" x="5911850" y="3783013"/>
          <p14:tracePt t="33622" x="5921375" y="3783013"/>
          <p14:tracePt t="33630" x="5929313" y="3783013"/>
          <p14:tracePt t="33637" x="5938838" y="3783013"/>
          <p14:tracePt t="33646" x="5946775" y="3783013"/>
          <p14:tracePt t="33655" x="5956300" y="3783013"/>
          <p14:tracePt t="33662" x="5981700" y="3783013"/>
          <p14:tracePt t="33668" x="6016625" y="3783013"/>
          <p14:tracePt t="33675" x="6069013" y="3783013"/>
          <p14:tracePt t="33685" x="6105525" y="3783013"/>
          <p14:tracePt t="33693" x="6157913" y="3783013"/>
          <p14:tracePt t="33701" x="6192838" y="3783013"/>
          <p14:tracePt t="33709" x="6245225" y="3783013"/>
          <p14:tracePt t="33719" x="6288088" y="3783013"/>
          <p14:tracePt t="33723" x="6340475" y="3783013"/>
          <p14:tracePt t="33731" x="6357938" y="3783013"/>
          <p14:tracePt t="33741" x="6402388" y="3783013"/>
          <p14:tracePt t="33749" x="6437313" y="3783013"/>
          <p14:tracePt t="33757" x="6454775" y="3783013"/>
          <p14:tracePt t="33767" x="6497638" y="3783013"/>
          <p14:tracePt t="33771" x="6507163" y="3783013"/>
          <p14:tracePt t="33779" x="6550025" y="3783013"/>
          <p14:tracePt t="33787" x="6559550" y="3783013"/>
          <p14:tracePt t="33797" x="6594475" y="3783013"/>
          <p14:tracePt t="33808" x="6629400" y="3783013"/>
          <p14:tracePt t="33812" x="6637338" y="3783013"/>
          <p14:tracePt t="33820" x="6664325" y="3783013"/>
          <p14:tracePt t="33833" x="6681788" y="3783013"/>
          <p14:tracePt t="33838" x="6707188" y="3783013"/>
          <p14:tracePt t="33845" x="6716713" y="3783013"/>
          <p14:tracePt t="33852" x="6724650" y="3783013"/>
          <p14:tracePt t="33864" x="6734175" y="3783013"/>
          <p14:tracePt t="33868" x="6751638" y="3783013"/>
          <p14:tracePt t="33898" x="6759575" y="3783013"/>
          <p14:tracePt t="33973" x="6769100" y="3783013"/>
          <p14:tracePt t="33989" x="6777038" y="3783013"/>
          <p14:tracePt t="34000" x="6786563" y="3783013"/>
          <p14:tracePt t="34005" x="6794500" y="3783013"/>
          <p14:tracePt t="34014" x="6804025" y="3783013"/>
          <p14:tracePt t="34021" x="6829425" y="3783013"/>
          <p14:tracePt t="34027" x="6838950" y="3783013"/>
          <p14:tracePt t="34037" x="6856413" y="3783013"/>
          <p14:tracePt t="34043" x="6881813" y="3783013"/>
          <p14:tracePt t="34051" x="6916738" y="3783013"/>
          <p14:tracePt t="34059" x="6951663" y="3783013"/>
          <p14:tracePt t="34067" x="6978650" y="3783013"/>
          <p14:tracePt t="34075" x="7013575" y="3783013"/>
          <p14:tracePt t="34083" x="7038975" y="3783013"/>
          <p14:tracePt t="34091" x="7073900" y="3783013"/>
          <p14:tracePt t="34099" x="7100888" y="3783013"/>
          <p14:tracePt t="34108" x="7135813" y="3783013"/>
          <p14:tracePt t="34115" x="7143750" y="3783013"/>
          <p14:tracePt t="34123" x="7161213" y="3783013"/>
          <p14:tracePt t="34131" x="7188200" y="3783013"/>
          <p14:tracePt t="34139" x="7196138" y="3783013"/>
          <p14:tracePt t="34172" x="7205663" y="3783013"/>
          <p14:tracePt t="34203" x="7213600" y="3783013"/>
          <p14:tracePt t="34220" x="7231063" y="3783013"/>
          <p14:tracePt t="34228" x="7240588" y="3783013"/>
          <p14:tracePt t="34243" x="7248525" y="3783013"/>
          <p14:tracePt t="34251" x="7258050" y="3790950"/>
          <p14:tracePt t="34260" x="7275513" y="3790950"/>
          <p14:tracePt t="34268" x="7292975" y="3808413"/>
          <p14:tracePt t="34276" x="7318375" y="3808413"/>
          <p14:tracePt t="34284" x="7335838" y="3808413"/>
          <p14:tracePt t="34292" x="7362825" y="3817938"/>
          <p14:tracePt t="34302" x="7388225" y="3817938"/>
          <p14:tracePt t="34308" x="7440613" y="3825875"/>
          <p14:tracePt t="34317" x="7493000" y="3825875"/>
          <p14:tracePt t="34325" x="7502525" y="3843338"/>
          <p14:tracePt t="34333" x="7554913" y="3843338"/>
          <p14:tracePt t="34341" x="7572375" y="3852863"/>
          <p14:tracePt t="34351" x="7615238" y="3852863"/>
          <p14:tracePt t="34355" x="7632700" y="3852863"/>
          <p14:tracePt t="34364" x="7642225" y="3852863"/>
          <p14:tracePt t="34373" x="7650163" y="3852863"/>
          <p14:tracePt t="34379" x="7659688" y="3860800"/>
          <p14:tracePt t="34390" x="7677150" y="3860800"/>
          <p14:tracePt t="34653" x="7685088" y="3860800"/>
          <p14:tracePt t="34669" x="7694613" y="3860800"/>
          <p14:tracePt t="34679" x="7702550" y="3860800"/>
          <p14:tracePt t="34685" x="7712075" y="3860800"/>
          <p14:tracePt t="34693" x="7747000" y="3860800"/>
          <p14:tracePt t="34702" x="7781925" y="3860800"/>
          <p14:tracePt t="34709" x="7789863" y="3860800"/>
          <p14:tracePt t="34717" x="7824788" y="3860800"/>
          <p14:tracePt t="34727" x="7834313" y="3860800"/>
          <p14:tracePt t="34732" x="7859713" y="3860800"/>
          <p14:tracePt t="34740" x="7877175" y="3860800"/>
          <p14:tracePt t="34751" x="7894638" y="3860800"/>
          <p14:tracePt t="34758" x="7904163" y="3860800"/>
          <p14:tracePt t="34973" x="7912100" y="3860800"/>
          <p14:tracePt t="34981" x="7921625" y="3860800"/>
          <p14:tracePt t="34997" x="7929563" y="3860800"/>
          <p14:tracePt t="35005" x="7939088" y="3860800"/>
          <p14:tracePt t="35014" x="7947025" y="3860800"/>
          <p14:tracePt t="35029" x="7956550" y="3860800"/>
          <p14:tracePt t="35037" x="7974013" y="3860800"/>
          <p14:tracePt t="35053" x="7981950" y="3860800"/>
          <p14:tracePt t="35061" x="7991475" y="3860800"/>
          <p14:tracePt t="35069" x="7991475" y="3852863"/>
          <p14:tracePt t="35077" x="7999413" y="3852863"/>
          <p14:tracePt t="35087" x="8008938" y="3852863"/>
          <p14:tracePt t="35093" x="8016875" y="3852863"/>
          <p14:tracePt t="35099" x="8026400" y="3852863"/>
          <p14:tracePt t="35108" x="8026400" y="3843338"/>
          <p14:tracePt t="35142" x="8043863" y="3843338"/>
          <p14:tracePt t="35175" x="8051800" y="3843338"/>
          <p14:tracePt t="35207" x="8061325" y="3843338"/>
          <p14:tracePt t="35221" x="8061325" y="3825875"/>
          <p14:tracePt t="35232" x="8069263" y="3825875"/>
          <p14:tracePt t="35238" x="8069263" y="3817938"/>
          <p14:tracePt t="35246" x="8086725" y="3817938"/>
          <p14:tracePt t="35256" x="8104188" y="3817938"/>
          <p14:tracePt t="35259" x="8113713" y="3817938"/>
          <p14:tracePt t="35267" x="8131175" y="3817938"/>
          <p14:tracePt t="35279" x="8156575" y="3817938"/>
          <p14:tracePt t="35284" x="8191500" y="3808413"/>
          <p14:tracePt t="35291" x="8201025" y="3808413"/>
          <p14:tracePt t="35302" x="8243888" y="3808413"/>
          <p14:tracePt t="35307" x="8261350" y="3808413"/>
          <p14:tracePt t="35315" x="8323263" y="3808413"/>
          <p14:tracePt t="35328" x="8340725" y="3808413"/>
          <p14:tracePt t="35331" x="8393113" y="3808413"/>
          <p14:tracePt t="35340" x="8445500" y="3790950"/>
          <p14:tracePt t="35349" x="8470900" y="3790950"/>
          <p14:tracePt t="35355" x="8505825" y="3783013"/>
          <p14:tracePt t="35363" x="8532813" y="3783013"/>
          <p14:tracePt t="35372" x="8567738" y="3765550"/>
          <p14:tracePt t="35382" x="8575675" y="3765550"/>
          <p14:tracePt t="35389" x="8602663" y="3765550"/>
          <p14:tracePt t="35398" x="8610600" y="3765550"/>
          <p14:tracePt t="35405" x="8610600" y="3756025"/>
          <p14:tracePt t="35421" x="8620125" y="3756025"/>
          <p14:tracePt t="35453" x="8628063" y="3756025"/>
          <p14:tracePt t="35461" x="8637588" y="3756025"/>
          <p14:tracePt t="35469" x="8645525" y="3756025"/>
          <p14:tracePt t="35477" x="8662988" y="3756025"/>
          <p14:tracePt t="35485" x="8672513" y="3756025"/>
          <p14:tracePt t="35491" x="8680450" y="3756025"/>
          <p14:tracePt t="35500" x="8689975" y="3756025"/>
          <p14:tracePt t="35509" x="8697913" y="3756025"/>
          <p14:tracePt t="35517" x="8732838" y="3756025"/>
          <p14:tracePt t="35525" x="8742363" y="3756025"/>
          <p14:tracePt t="35534" x="8750300" y="3756025"/>
          <p14:tracePt t="35543" x="8777288" y="3756025"/>
          <p14:tracePt t="35547" x="8785225" y="3748088"/>
          <p14:tracePt t="36462" x="8794750" y="3748088"/>
          <p14:tracePt t="36477" x="8802688" y="3748088"/>
          <p14:tracePt t="36487" x="8812213" y="3748088"/>
          <p14:tracePt t="36492" x="8820150" y="3748088"/>
          <p14:tracePt t="36500" x="8847138" y="3748088"/>
          <p14:tracePt t="36508" x="8882063" y="3756025"/>
          <p14:tracePt t="36517" x="8890000" y="3756025"/>
          <p14:tracePt t="36525" x="8924925" y="3756025"/>
          <p14:tracePt t="36535" x="8951913" y="3756025"/>
          <p14:tracePt t="36539" x="8986838" y="3756025"/>
          <p14:tracePt t="36548" x="9012238" y="3756025"/>
          <p14:tracePt t="36560" x="9056688" y="3756025"/>
          <p14:tracePt t="36563" x="9099550" y="3756025"/>
          <p14:tracePt t="36573" x="9109075" y="3756025"/>
          <p14:tracePt t="36583" x="9144000" y="3756025"/>
          <p14:tracePt t="36587" x="9153525" y="3756025"/>
          <p14:tracePt t="36598" x="9170988" y="3756025"/>
          <p14:tracePt t="36604" x="9178925" y="3756025"/>
          <p14:tracePt t="36613" x="9205913" y="3756025"/>
          <p14:tracePt t="36620" x="9213850" y="3756025"/>
          <p14:tracePt t="36677" x="9205913" y="3756025"/>
          <p14:tracePt t="36685" x="9196388" y="3756025"/>
          <p14:tracePt t="36694" x="9178925" y="3756025"/>
          <p14:tracePt t="36701" x="9161463" y="3756025"/>
          <p14:tracePt t="36707" x="9109075" y="3756025"/>
          <p14:tracePt t="36715" x="9074150" y="3756025"/>
          <p14:tracePt t="36725" x="8959850" y="3756025"/>
          <p14:tracePt t="36733" x="8916988" y="3756025"/>
          <p14:tracePt t="36741" x="8785225" y="3756025"/>
          <p14:tracePt t="36750" x="8602663" y="3756025"/>
          <p14:tracePt t="36755" x="8532813" y="3756025"/>
          <p14:tracePt t="36764" x="8323263" y="3756025"/>
          <p14:tracePt t="36775" x="8243888" y="3756025"/>
          <p14:tracePt t="36779" x="7991475" y="3756025"/>
          <p14:tracePt t="36787" x="7921625" y="3756025"/>
          <p14:tracePt t="36799" x="7642225" y="3756025"/>
          <p14:tracePt t="36803" x="7519988" y="3756025"/>
          <p14:tracePt t="36814" x="7265988" y="3756025"/>
          <p14:tracePt t="36824" x="6986588" y="3756025"/>
          <p14:tracePt t="36827" x="6891338" y="3756025"/>
          <p14:tracePt t="36837" x="6611938" y="3756025"/>
          <p14:tracePt t="36847" x="6489700" y="3756025"/>
          <p14:tracePt t="36853" x="6262688" y="3756025"/>
          <p14:tracePt t="36859" x="6140450" y="3756025"/>
          <p14:tracePt t="36870" x="5938838" y="3756025"/>
          <p14:tracePt t="36880" x="5746750" y="3756025"/>
          <p14:tracePt t="36885" x="5676900" y="3756025"/>
          <p14:tracePt t="36893" x="5510213" y="3756025"/>
          <p14:tracePt t="36899" x="5467350" y="3756025"/>
          <p14:tracePt t="36908" x="5353050" y="3756025"/>
          <p14:tracePt t="36918" x="5335588" y="3756025"/>
          <p14:tracePt t="36923" x="5265738" y="3756025"/>
          <p14:tracePt t="36933" x="5222875" y="3756025"/>
          <p14:tracePt t="36940" x="5187950" y="3765550"/>
          <p14:tracePt t="36949" x="5153025" y="3765550"/>
          <p14:tracePt t="36957" x="5126038" y="3765550"/>
          <p14:tracePt t="36966" x="5100638" y="3773488"/>
          <p14:tracePt t="36972" x="5091113" y="3773488"/>
          <p14:tracePt t="36982" x="5073650" y="3790950"/>
          <p14:tracePt t="36989" x="5065713" y="3800475"/>
          <p14:tracePt t="37000" x="5038725" y="3808413"/>
          <p14:tracePt t="37004" x="5013325" y="3817938"/>
          <p14:tracePt t="37014" x="4995863" y="3817938"/>
          <p14:tracePt t="37020" x="4951413" y="3843338"/>
          <p14:tracePt t="37029" x="4933950" y="3843338"/>
          <p14:tracePt t="37038" x="4873625" y="3878263"/>
          <p14:tracePt t="37045" x="4856163" y="3887788"/>
          <p14:tracePt t="37052" x="4776788" y="3913188"/>
          <p14:tracePt t="37060" x="4741863" y="3930650"/>
          <p14:tracePt t="37069" x="4646613" y="3957638"/>
          <p14:tracePt t="37076" x="4549775" y="3992563"/>
          <p14:tracePt t="37084" x="4506913" y="4017963"/>
          <p14:tracePt t="37093" x="4419600" y="4052888"/>
          <p14:tracePt t="37100" x="4375150" y="4079875"/>
          <p14:tracePt t="37109" x="4270375" y="4105275"/>
          <p14:tracePt t="37117" x="4227513" y="4105275"/>
          <p14:tracePt t="37123" x="4140200" y="4141788"/>
          <p14:tracePt t="37132" x="4017963" y="4194175"/>
          <p14:tracePt t="37141" x="3956050" y="4202113"/>
          <p14:tracePt t="37152" x="3833813" y="4237038"/>
          <p14:tracePt t="37155" x="3781425" y="4237038"/>
          <p14:tracePt t="37163" x="3676650" y="4254500"/>
          <p14:tracePt t="37172" x="3641725" y="4271963"/>
          <p14:tracePt t="37181" x="3546475" y="4281488"/>
          <p14:tracePt t="37190" x="3494088" y="4281488"/>
          <p14:tracePt t="37198" x="3424238" y="4298950"/>
          <p14:tracePt t="37204" x="3389313" y="4316413"/>
          <p14:tracePt t="37219" x="3344863" y="4316413"/>
          <p14:tracePt t="37227" x="3327400" y="4316413"/>
          <p14:tracePt t="37405" x="3336925" y="4316413"/>
          <p14:tracePt t="37414" x="3344863" y="4316413"/>
          <p14:tracePt t="37420" x="3362325" y="4306888"/>
          <p14:tracePt t="37429" x="3371850" y="4306888"/>
          <p14:tracePt t="37437" x="3397250" y="4298950"/>
          <p14:tracePt t="37447" x="3424238" y="4289425"/>
          <p14:tracePt t="37453" x="3432175" y="4289425"/>
          <p14:tracePt t="37459" x="3449638" y="4271963"/>
          <p14:tracePt t="37469" x="3459163" y="4271963"/>
          <p14:tracePt t="37476" x="3484563" y="4271963"/>
          <p14:tracePt t="37484" x="3494088" y="4271963"/>
          <p14:tracePt t="37493" x="3511550" y="4271963"/>
          <p14:tracePt t="37500" x="3529013" y="4271963"/>
          <p14:tracePt t="37507" x="3536950" y="4264025"/>
          <p14:tracePt t="37517" x="3554413" y="4264025"/>
          <p14:tracePt t="37525" x="3563938" y="4264025"/>
          <p14:tracePt t="37533" x="3589338" y="4264025"/>
          <p14:tracePt t="37541" x="3598863" y="4264025"/>
          <p14:tracePt t="37551" x="3606800" y="4254500"/>
          <p14:tracePt t="37557" x="3616325" y="4254500"/>
          <p14:tracePt t="37564" x="3633788" y="4254500"/>
          <p14:tracePt t="37574" x="3659188" y="4254500"/>
          <p14:tracePt t="37580" x="3668713" y="4254500"/>
          <p14:tracePt t="37588" x="3676650" y="4254500"/>
          <p14:tracePt t="37598" x="3686175" y="4254500"/>
          <p14:tracePt t="37605" x="3711575" y="4246563"/>
          <p14:tracePt t="37614" x="3721100" y="4246563"/>
          <p14:tracePt t="37620" x="3729038" y="4246563"/>
          <p14:tracePt t="37629" x="3738563" y="4237038"/>
          <p14:tracePt t="37637" x="3746500" y="4237038"/>
          <p14:tracePt t="37646" x="3773488" y="4237038"/>
          <p14:tracePt t="37653" x="3781425" y="4237038"/>
          <p14:tracePt t="37663" x="3781425" y="4229100"/>
          <p14:tracePt t="37667" x="3790950" y="4229100"/>
          <p14:tracePt t="37675" x="3798888" y="4229100"/>
          <p14:tracePt t="37685" x="3808413" y="4229100"/>
          <p14:tracePt t="37699" x="3825875" y="4229100"/>
          <p14:tracePt t="37708" x="3833813" y="4229100"/>
          <p14:tracePt t="37717" x="3843338" y="4229100"/>
          <p14:tracePt t="37725" x="3851275" y="4229100"/>
          <p14:tracePt t="37734" x="3860800" y="4229100"/>
          <p14:tracePt t="37739" x="3860800" y="4211638"/>
          <p14:tracePt t="37747" x="3868738" y="4211638"/>
          <p14:tracePt t="37756" x="3878263" y="4211638"/>
          <p14:tracePt t="37765" x="3895725" y="4211638"/>
          <p14:tracePt t="37789" x="3903663" y="4202113"/>
          <p14:tracePt t="37821" x="3913188" y="4202113"/>
          <p14:tracePt t="37830" x="3921125" y="4202113"/>
          <p14:tracePt t="37837" x="3921125" y="4194175"/>
          <p14:tracePt t="37845" x="3930650" y="4194175"/>
          <p14:tracePt t="37853" x="3956050" y="4194175"/>
          <p14:tracePt t="37861" x="3973513" y="4194175"/>
          <p14:tracePt t="37869" x="3983038" y="4194175"/>
          <p14:tracePt t="37876" x="4017963" y="4176713"/>
          <p14:tracePt t="37898" x="4060825" y="4159250"/>
          <p14:tracePt t="37903" x="4087813" y="4149725"/>
          <p14:tracePt t="37909" x="4095750" y="4149725"/>
          <p14:tracePt t="37917" x="4105275" y="4149725"/>
          <p14:tracePt t="37926" x="4113213" y="4141788"/>
          <p14:tracePt t="37933" x="4130675" y="4141788"/>
          <p14:tracePt t="37942" x="4140200" y="4141788"/>
          <p14:tracePt t="37947" x="4148138" y="4132263"/>
          <p14:tracePt t="37955" x="4157663" y="4132263"/>
          <p14:tracePt t="37964" x="4165600" y="4132263"/>
          <p14:tracePt t="37972" x="4183063" y="4132263"/>
          <p14:tracePt t="37982" x="4200525" y="4132263"/>
          <p14:tracePt t="37989" x="4200525" y="4124325"/>
          <p14:tracePt t="37999" x="4210050" y="4124325"/>
          <p14:tracePt t="38007" x="4217988" y="4124325"/>
          <p14:tracePt t="38012" x="4227513" y="4124325"/>
          <p14:tracePt t="38037" x="4235450" y="4124325"/>
          <p14:tracePt t="38053" x="4244975" y="4124325"/>
          <p14:tracePt t="38061" x="4244975" y="4105275"/>
          <p14:tracePt t="38069" x="4252913" y="4105275"/>
          <p14:tracePt t="38077" x="4270375" y="4105275"/>
          <p14:tracePt t="38084" x="4279900" y="4105275"/>
          <p14:tracePt t="38101" x="4287838" y="4105275"/>
          <p14:tracePt t="38108" x="4297363" y="4105275"/>
          <p14:tracePt t="38116" x="4305300" y="4105275"/>
          <p14:tracePt t="38125" x="4314825" y="4105275"/>
          <p14:tracePt t="38134" x="4322763" y="4105275"/>
          <p14:tracePt t="38139" x="4340225" y="4105275"/>
          <p14:tracePt t="38159" x="4349750" y="4105275"/>
          <p14:tracePt t="38163" x="4349750" y="4097338"/>
          <p14:tracePt t="38172" x="4367213" y="4097338"/>
          <p14:tracePt t="38185" x="4375150" y="4097338"/>
          <p14:tracePt t="38187" x="4402138" y="4097338"/>
          <p14:tracePt t="38196" x="4410075" y="4097338"/>
          <p14:tracePt t="38204" x="4427538" y="4097338"/>
          <p14:tracePt t="38213" x="4454525" y="4097338"/>
          <p14:tracePt t="38220" x="4462463" y="4097338"/>
          <p14:tracePt t="38230" x="4479925" y="4097338"/>
          <p14:tracePt t="38236" x="4489450" y="4097338"/>
          <p14:tracePt t="38246" x="4506913" y="4097338"/>
          <p14:tracePt t="38252" x="4514850" y="4097338"/>
          <p14:tracePt t="38261" x="4532313" y="4097338"/>
          <p14:tracePt t="38271" x="4541838" y="4097338"/>
          <p14:tracePt t="38277" x="4549775" y="4097338"/>
          <p14:tracePt t="38285" x="4567238" y="4097338"/>
          <p14:tracePt t="38621" x="4576763" y="4097338"/>
          <p14:tracePt t="38629" x="4584700" y="4097338"/>
          <p14:tracePt t="38637" x="4594225" y="4097338"/>
          <p14:tracePt t="38645" x="4602163" y="4097338"/>
          <p14:tracePt t="38653" x="4629150" y="4097338"/>
          <p14:tracePt t="38671" x="4646613" y="4097338"/>
          <p14:tracePt t="38677" x="4654550" y="4097338"/>
          <p14:tracePt t="38685" x="4681538" y="4097338"/>
          <p14:tracePt t="38695" x="4689475" y="4097338"/>
          <p14:tracePt t="38701" x="4706938" y="4097338"/>
          <p14:tracePt t="38709" x="4733925" y="4097338"/>
          <p14:tracePt t="38718" x="4741863" y="4097338"/>
          <p14:tracePt t="38725" x="4751388" y="4097338"/>
          <p14:tracePt t="38733" x="4759325" y="4097338"/>
          <p14:tracePt t="38748" x="4768850" y="4097338"/>
          <p14:tracePt t="38773" x="4776788" y="4097338"/>
          <p14:tracePt t="38785" x="4794250" y="4097338"/>
          <p14:tracePt t="38787" x="4803775" y="4097338"/>
          <p14:tracePt t="38798" x="4811713" y="4097338"/>
          <p14:tracePt t="38804" x="4821238" y="4097338"/>
          <p14:tracePt t="38814" x="4829175" y="4097338"/>
          <p14:tracePt t="38822" x="4838700" y="4097338"/>
          <p14:tracePt t="38827" x="4846638" y="4097338"/>
          <p14:tracePt t="38836" x="4873625" y="4097338"/>
          <p14:tracePt t="38846" x="4881563" y="4097338"/>
          <p14:tracePt t="38851" x="4899025" y="4097338"/>
          <p14:tracePt t="38860" x="4916488" y="4097338"/>
          <p14:tracePt t="38871" x="4926013" y="4097338"/>
          <p14:tracePt t="38875" x="4933950" y="4097338"/>
          <p14:tracePt t="38884" x="4943475" y="4097338"/>
          <p14:tracePt t="38901" x="4960938" y="4097338"/>
          <p14:tracePt t="38907" x="4968875" y="4097338"/>
          <p14:tracePt t="38925" x="4978400" y="4097338"/>
          <p14:tracePt t="38933" x="4995863" y="4097338"/>
          <p14:tracePt t="38941" x="5003800" y="4097338"/>
          <p14:tracePt t="38950" x="5013325" y="4097338"/>
          <p14:tracePt t="38955" x="5021263" y="4097338"/>
          <p14:tracePt t="38964" x="5030788" y="4097338"/>
          <p14:tracePt t="38973" x="5038725" y="4097338"/>
          <p14:tracePt t="38982" x="5065713" y="4097338"/>
          <p14:tracePt t="38987" x="5073650" y="4097338"/>
          <p14:tracePt t="38996" x="5091113" y="4097338"/>
          <p14:tracePt t="39005" x="5100638" y="4097338"/>
          <p14:tracePt t="39016" x="5126038" y="4097338"/>
          <p14:tracePt t="39022" x="5135563" y="4097338"/>
          <p14:tracePt t="39027" x="5153025" y="4097338"/>
          <p14:tracePt t="39037" x="5153025" y="4087813"/>
          <p14:tracePt t="39045" x="5170488" y="4087813"/>
          <p14:tracePt t="39053" x="5178425" y="4087813"/>
          <p14:tracePt t="39077" x="5187950" y="4087813"/>
          <p14:tracePt t="39093" x="5195888" y="4087813"/>
          <p14:tracePt t="39109" x="5205413" y="4087813"/>
          <p14:tracePt t="39117" x="5213350" y="4087813"/>
          <p14:tracePt t="39125" x="5222875" y="4087813"/>
          <p14:tracePt t="39141" x="5240338" y="4087813"/>
          <p14:tracePt t="39173" x="5248275" y="4087813"/>
          <p14:tracePt t="39189" x="5257800" y="4087813"/>
          <p14:tracePt t="39221" x="5265738" y="4087813"/>
          <p14:tracePt t="39237" x="5275263" y="4087813"/>
          <p14:tracePt t="39253" x="5283200" y="4087813"/>
          <p14:tracePt t="39261" x="5292725" y="4087813"/>
          <p14:tracePt t="39279" x="5300663" y="4087813"/>
          <p14:tracePt t="39286" x="5318125" y="4087813"/>
          <p14:tracePt t="39317" x="5327650" y="4087813"/>
          <p14:tracePt t="39349" x="5335588" y="4087813"/>
          <p14:tracePt t="39364" x="5345113" y="4087813"/>
          <p14:tracePt t="39372" x="5353050" y="4087813"/>
          <p14:tracePt t="39379" x="5362575" y="4087813"/>
          <p14:tracePt t="39388" x="5387975" y="4087813"/>
          <p14:tracePt t="39399" x="5397500" y="4087813"/>
          <p14:tracePt t="39405" x="5405438" y="4087813"/>
          <p14:tracePt t="39415" x="5422900" y="4087813"/>
          <p14:tracePt t="39422" x="5449888" y="4087813"/>
          <p14:tracePt t="39434" x="5457825" y="4087813"/>
          <p14:tracePt t="39437" x="5484813" y="4087813"/>
          <p14:tracePt t="39444" x="5492750" y="4087813"/>
          <p14:tracePt t="39451" x="5510213" y="4087813"/>
          <p14:tracePt t="39461" x="5519738" y="4087813"/>
          <p14:tracePt t="39470" x="5545138" y="4087813"/>
          <p14:tracePt t="39475" x="5554663" y="4087813"/>
          <p14:tracePt t="39493" x="5562600" y="4087813"/>
          <p14:tracePt t="39517" x="5572125" y="4087813"/>
          <p14:tracePt t="39533" x="5580063" y="4087813"/>
          <p14:tracePt t="39541" x="5607050" y="4087813"/>
          <p14:tracePt t="39548" x="5614988" y="4087813"/>
          <p14:tracePt t="39557" x="5624513" y="4087813"/>
          <p14:tracePt t="39565" x="5632450" y="4087813"/>
          <p14:tracePt t="39573" x="5641975" y="4087813"/>
          <p14:tracePt t="39582" x="5676900" y="4087813"/>
          <p14:tracePt t="39589" x="5684838" y="4087813"/>
          <p14:tracePt t="39598" x="5694363" y="4087813"/>
          <p14:tracePt t="39605" x="5702300" y="4087813"/>
          <p14:tracePt t="39637" x="5719763" y="4087813"/>
          <p14:tracePt t="39669" x="5729288" y="4087813"/>
          <p14:tracePt t="39685" x="5737225" y="4087813"/>
          <p14:tracePt t="39701" x="5746750" y="4087813"/>
          <p14:tracePt t="39773" x="5754688" y="4087813"/>
          <p14:tracePt t="39794" x="5764213" y="4087813"/>
          <p14:tracePt t="39803" x="5772150" y="4087813"/>
          <p14:tracePt t="39815" x="5789613" y="4079875"/>
          <p14:tracePt t="39829" x="5799138" y="4079875"/>
          <p14:tracePt t="39845" x="5807075" y="4079875"/>
          <p14:tracePt t="39853" x="5816600" y="4079875"/>
          <p14:tracePt t="39861" x="5824538" y="4079875"/>
          <p14:tracePt t="39870" x="5834063" y="4079875"/>
          <p14:tracePt t="39877" x="5842000" y="4079875"/>
          <p14:tracePt t="39885" x="5851525" y="4079875"/>
          <p14:tracePt t="39897" x="5868988" y="4079875"/>
          <p14:tracePt t="39899" x="5876925" y="4079875"/>
          <p14:tracePt t="39917" x="5894388" y="4079875"/>
          <p14:tracePt t="39923" x="5911850" y="4079875"/>
          <p14:tracePt t="39933" x="5938838" y="4079875"/>
          <p14:tracePt t="39942" x="5964238" y="4079875"/>
          <p14:tracePt t="39949" x="5973763" y="4079875"/>
          <p14:tracePt t="39957" x="5981700" y="4079875"/>
          <p14:tracePt t="39967" x="5999163" y="4079875"/>
          <p14:tracePt t="39971" x="6008688" y="4079875"/>
          <p14:tracePt t="39981" x="6034088" y="4079875"/>
          <p14:tracePt t="39988" x="6051550" y="4079875"/>
          <p14:tracePt t="39999" x="6069013" y="4079875"/>
          <p14:tracePt t="40005" x="6096000" y="4079875"/>
          <p14:tracePt t="40015" x="6105525" y="4079875"/>
          <p14:tracePt t="40021" x="6140450" y="4079875"/>
          <p14:tracePt t="40029" x="6148388" y="4079875"/>
          <p14:tracePt t="40039" x="6183313" y="4079875"/>
          <p14:tracePt t="40043" x="6192838" y="4079875"/>
          <p14:tracePt t="40051" x="6227763" y="4070350"/>
          <p14:tracePt t="40059" x="6280150" y="4070350"/>
          <p14:tracePt t="40067" x="6305550" y="4070350"/>
          <p14:tracePt t="40077" x="6357938" y="4070350"/>
          <p14:tracePt t="40084" x="6375400" y="4070350"/>
          <p14:tracePt t="40091" x="6419850" y="4052888"/>
          <p14:tracePt t="40100" x="6437313" y="4052888"/>
          <p14:tracePt t="40107" x="6489700" y="4052888"/>
          <p14:tracePt t="40117" x="6532563" y="4052888"/>
          <p14:tracePt t="40125" x="6550025" y="4052888"/>
          <p14:tracePt t="40133" x="6577013" y="4052888"/>
          <p14:tracePt t="40143" x="6594475" y="4052888"/>
          <p14:tracePt t="40147" x="6637338" y="4052888"/>
          <p14:tracePt t="40157" x="6654800" y="4052888"/>
          <p14:tracePt t="40167" x="6689725" y="4052888"/>
          <p14:tracePt t="40171" x="6707188" y="4052888"/>
          <p14:tracePt t="40179" x="6724650" y="4044950"/>
          <p14:tracePt t="40187" x="6734175" y="4044950"/>
          <p14:tracePt t="40199" x="6742113" y="4044950"/>
          <p14:tracePt t="40205" x="6751638" y="4044950"/>
          <p14:tracePt t="40332" x="6769100" y="4044950"/>
          <p14:tracePt t="40356" x="6777038" y="4044950"/>
          <p14:tracePt t="40373" x="6786563" y="4044950"/>
          <p14:tracePt t="40379" x="6794500" y="4044950"/>
          <p14:tracePt t="40388" x="6804025" y="4044950"/>
          <p14:tracePt t="40397" x="6811963" y="4044950"/>
          <p14:tracePt t="40403" x="6838950" y="4044950"/>
          <p14:tracePt t="40414" x="6846888" y="4044950"/>
          <p14:tracePt t="40422" x="6864350" y="4044950"/>
          <p14:tracePt t="40430" x="6873875" y="4044950"/>
          <p14:tracePt t="40437" x="6926263" y="4044950"/>
          <p14:tracePt t="40447" x="6961188" y="4044950"/>
          <p14:tracePt t="40453" x="6986588" y="4044950"/>
          <p14:tracePt t="40460" x="7031038" y="4044950"/>
          <p14:tracePt t="40468" x="7056438" y="4044950"/>
          <p14:tracePt t="40480" x="7108825" y="4044950"/>
          <p14:tracePt t="40484" x="7135813" y="4044950"/>
          <p14:tracePt t="40492" x="7170738" y="4044950"/>
          <p14:tracePt t="40500" x="7205663" y="4044950"/>
          <p14:tracePt t="40508" x="7213600" y="4044950"/>
          <p14:tracePt t="40517" x="7223125" y="4044950"/>
          <p14:tracePt t="40523" x="7240588" y="4044950"/>
          <p14:tracePt t="40531" x="7248525" y="4044950"/>
          <p14:tracePt t="40661" x="7258050" y="4044950"/>
          <p14:tracePt t="40710" x="7258050" y="4035425"/>
          <p14:tracePt t="40725" x="7265988" y="4035425"/>
          <p14:tracePt t="40757" x="7275513" y="4035425"/>
          <p14:tracePt t="40773" x="7283450" y="4035425"/>
          <p14:tracePt t="40784" x="7292975" y="4035425"/>
          <p14:tracePt t="40796" x="7310438" y="4035425"/>
          <p14:tracePt t="40807" x="7318375" y="4035425"/>
          <p14:tracePt t="40812" x="7327900" y="4027488"/>
          <p14:tracePt t="40820" x="7335838" y="4027488"/>
          <p14:tracePt t="40835" x="7345363" y="4027488"/>
          <p14:tracePt t="40853" x="7353300" y="4027488"/>
          <p14:tracePt t="40861" x="7362825" y="4027488"/>
          <p14:tracePt t="40869" x="7370763" y="4027488"/>
          <p14:tracePt t="40886" x="7388225" y="4027488"/>
          <p14:tracePt t="40901" x="7405688" y="4027488"/>
          <p14:tracePt t="40910" x="7423150" y="4027488"/>
          <p14:tracePt t="40915" x="7432675" y="4027488"/>
          <p14:tracePt t="40925" x="7450138" y="4027488"/>
          <p14:tracePt t="40934" x="7458075" y="4027488"/>
          <p14:tracePt t="40941" x="7475538" y="4010025"/>
          <p14:tracePt t="40947" x="7502525" y="4000500"/>
          <p14:tracePt t="40956" x="7527925" y="4000500"/>
          <p14:tracePt t="40966" x="7545388" y="4000500"/>
          <p14:tracePt t="40973" x="7572375" y="4000500"/>
          <p14:tracePt t="40982" x="7580313" y="3992563"/>
          <p14:tracePt t="40989" x="7615238" y="3992563"/>
          <p14:tracePt t="40997" x="7624763" y="3992563"/>
          <p14:tracePt t="41004" x="7642225" y="3983038"/>
          <p14:tracePt t="41016" x="7667625" y="3983038"/>
          <p14:tracePt t="41021" x="7677150" y="3983038"/>
          <p14:tracePt t="41027" x="7694613" y="3983038"/>
          <p14:tracePt t="41035" x="7712075" y="3975100"/>
          <p14:tracePt t="41043" x="7720013" y="3975100"/>
          <p14:tracePt t="41053" x="7729538" y="3975100"/>
          <p14:tracePt t="41061" x="7737475" y="3975100"/>
          <p14:tracePt t="41067" x="7747000" y="3975100"/>
          <p14:tracePt t="41075" x="7754938" y="3975100"/>
          <p14:tracePt t="41083" x="7764463" y="3975100"/>
          <p14:tracePt t="41101" x="7772400" y="3975100"/>
          <p14:tracePt t="41141" x="7789863" y="3975100"/>
          <p14:tracePt t="41477" x="7799388" y="3975100"/>
          <p14:tracePt t="41493" x="7807325" y="3975100"/>
          <p14:tracePt t="41533" x="7816850" y="3975100"/>
          <p14:tracePt t="41557" x="7824788" y="3975100"/>
          <p14:tracePt t="41573" x="7834313" y="3975100"/>
          <p14:tracePt t="41589" x="7842250" y="3975100"/>
          <p14:tracePt t="41597" x="7859713" y="3975100"/>
          <p14:tracePt t="41605" x="7869238" y="3975100"/>
          <p14:tracePt t="41614" x="7877175" y="3975100"/>
          <p14:tracePt t="41621" x="7886700" y="3975100"/>
          <p14:tracePt t="41629" x="7894638" y="3975100"/>
          <p14:tracePt t="41639" x="7904163" y="3975100"/>
          <p14:tracePt t="41646" x="7912100" y="3975100"/>
          <p14:tracePt t="41653" x="7947025" y="3975100"/>
          <p14:tracePt t="41664" x="7956550" y="3975100"/>
          <p14:tracePt t="41667" x="7981950" y="3975100"/>
          <p14:tracePt t="41675" x="7991475" y="3975100"/>
          <p14:tracePt t="41684" x="8026400" y="3975100"/>
          <p14:tracePt t="41693" x="8034338" y="3975100"/>
          <p14:tracePt t="41701" x="8069263" y="3975100"/>
          <p14:tracePt t="41709" x="8096250" y="3975100"/>
          <p14:tracePt t="41717" x="8104188" y="3975100"/>
          <p14:tracePt t="41726" x="8121650" y="3975100"/>
          <p14:tracePt t="41733" x="8131175" y="3975100"/>
          <p14:tracePt t="41739" x="8156575" y="3983038"/>
          <p14:tracePt t="41748" x="8166100" y="3983038"/>
          <p14:tracePt t="41756" x="8183563" y="3983038"/>
          <p14:tracePt t="41765" x="8191500" y="3983038"/>
          <p14:tracePt t="41773" x="8208963" y="3983038"/>
          <p14:tracePt t="41780" x="8226425" y="3983038"/>
          <p14:tracePt t="41787" x="8235950" y="3983038"/>
          <p14:tracePt t="41798" x="8243888" y="3983038"/>
          <p14:tracePt t="41804" x="8253413" y="3983038"/>
          <p14:tracePt t="41853" x="8253413" y="3992563"/>
          <p14:tracePt t="41861" x="8235950" y="3992563"/>
          <p14:tracePt t="41869" x="8166100" y="3992563"/>
          <p14:tracePt t="41876" x="8096250" y="3992563"/>
          <p14:tracePt t="41885" x="7904163" y="4035425"/>
          <p14:tracePt t="41893" x="7807325" y="4044950"/>
          <p14:tracePt t="41901" x="7502525" y="4114800"/>
          <p14:tracePt t="41907" x="7248525" y="4132263"/>
          <p14:tracePt t="41915" x="7126288" y="4149725"/>
          <p14:tracePt t="41925" x="7091363" y="4149725"/>
          <p14:tracePt t="42173" x="7135813" y="4149725"/>
          <p14:tracePt t="42181" x="7178675" y="4149725"/>
          <p14:tracePt t="42189" x="7223125" y="4149725"/>
          <p14:tracePt t="42198" x="7318375" y="4167188"/>
          <p14:tracePt t="42205" x="7353300" y="4176713"/>
          <p14:tracePt t="42213" x="7423150" y="4176713"/>
          <p14:tracePt t="42222" x="7519988" y="4176713"/>
          <p14:tracePt t="42230" x="7572375" y="4176713"/>
          <p14:tracePt t="42237" x="7677150" y="4176713"/>
          <p14:tracePt t="42245" x="7720013" y="4176713"/>
          <p14:tracePt t="42252" x="7807325" y="4176713"/>
          <p14:tracePt t="42261" x="7824788" y="4176713"/>
          <p14:tracePt t="42268" x="7912100" y="4176713"/>
          <p14:tracePt t="42277" x="7956550" y="4176713"/>
          <p14:tracePt t="42285" x="8008938" y="4176713"/>
          <p14:tracePt t="42293" x="8078788" y="4176713"/>
          <p14:tracePt t="42304" x="8096250" y="4176713"/>
          <p14:tracePt t="42309" x="8148638" y="4176713"/>
          <p14:tracePt t="42315" x="8174038" y="4176713"/>
          <p14:tracePt t="42325" x="8226425" y="4159250"/>
          <p14:tracePt t="42332" x="8253413" y="4159250"/>
          <p14:tracePt t="42339" x="8323263" y="4149725"/>
          <p14:tracePt t="42347" x="8375650" y="4149725"/>
          <p14:tracePt t="42356" x="8401050" y="4132263"/>
          <p14:tracePt t="42364" x="8435975" y="4124325"/>
          <p14:tracePt t="42372" x="8445500" y="4114800"/>
          <p14:tracePt t="42382" x="8488363" y="4114800"/>
          <p14:tracePt t="42389" x="8515350" y="4097338"/>
          <p14:tracePt t="42400" x="8540750" y="4087813"/>
          <p14:tracePt t="42405" x="8550275" y="4087813"/>
          <p14:tracePt t="42413" x="8585200" y="4079875"/>
          <p14:tracePt t="42419" x="8620125" y="4079875"/>
          <p14:tracePt t="42430" x="8628063" y="4079875"/>
          <p14:tracePt t="42437" x="8662988" y="4062413"/>
          <p14:tracePt t="42446" x="8689975" y="4062413"/>
          <p14:tracePt t="42452" x="8742363" y="4062413"/>
          <p14:tracePt t="42459" x="8750300" y="4052888"/>
          <p14:tracePt t="42467" x="8812213" y="4052888"/>
          <p14:tracePt t="42477" x="8864600" y="4044950"/>
          <p14:tracePt t="42485" x="8890000" y="4044950"/>
          <p14:tracePt t="42493" x="8924925" y="4027488"/>
          <p14:tracePt t="42500" x="8934450" y="4027488"/>
          <p14:tracePt t="42507" x="8959850" y="4017963"/>
          <p14:tracePt t="42515" x="8969375" y="4017963"/>
          <p14:tracePt t="42686" x="8977313" y="4017963"/>
          <p14:tracePt t="42693" x="8986838" y="4017963"/>
          <p14:tracePt t="42701" x="8994775" y="4017963"/>
          <p14:tracePt t="42711" x="9004300" y="4017963"/>
          <p14:tracePt t="42715" x="9012238" y="4017963"/>
          <p14:tracePt t="42725" x="9039225" y="4017963"/>
          <p14:tracePt t="42736" x="9074150" y="4017963"/>
          <p14:tracePt t="42741" x="9099550" y="4017963"/>
          <p14:tracePt t="42749" x="9170988" y="4017963"/>
          <p14:tracePt t="42757" x="9188450" y="4017963"/>
          <p14:tracePt t="42764" x="9275763" y="4017963"/>
          <p14:tracePt t="42773" x="9301163" y="4017963"/>
          <p14:tracePt t="42789" x="9388475" y="4017963"/>
          <p14:tracePt t="42796" x="9440863" y="4017963"/>
          <p14:tracePt t="42804" x="9485313" y="4017963"/>
          <p14:tracePt t="42814" x="9493250" y="4017963"/>
          <p14:tracePt t="42821" x="9510713" y="4017963"/>
          <p14:tracePt t="42861" x="9520238" y="4017963"/>
          <p14:tracePt t="43133" x="9510713" y="4017963"/>
          <p14:tracePt t="43141" x="9502775" y="4017963"/>
          <p14:tracePt t="43148" x="9467850" y="4017963"/>
          <p14:tracePt t="43160" x="9450388" y="4017963"/>
          <p14:tracePt t="43163" x="9405938" y="4035425"/>
          <p14:tracePt t="43172" x="9318625" y="4044950"/>
          <p14:tracePt t="43187" x="9283700" y="4044950"/>
          <p14:tracePt t="43189" x="9134475" y="4062413"/>
          <p14:tracePt t="43197" x="9056688" y="4079875"/>
          <p14:tracePt t="43203" x="8829675" y="4079875"/>
          <p14:tracePt t="43216" x="8724900" y="4097338"/>
          <p14:tracePt t="43220" x="8375650" y="4097338"/>
          <p14:tracePt t="43229" x="8191500" y="4097338"/>
          <p14:tracePt t="43239" x="7799388" y="4114800"/>
          <p14:tracePt t="43244" x="7170738" y="4149725"/>
          <p14:tracePt t="43253" x="6961188" y="4149725"/>
          <p14:tracePt t="43265" x="6437313" y="4176713"/>
          <p14:tracePt t="43270" x="6200775" y="4176713"/>
          <p14:tracePt t="43275" x="5641975" y="4176713"/>
          <p14:tracePt t="43285" x="5432425" y="4176713"/>
          <p14:tracePt t="43293" x="4908550" y="4176713"/>
          <p14:tracePt t="43301" x="4724400" y="4176713"/>
          <p14:tracePt t="43309" x="4262438" y="4176713"/>
          <p14:tracePt t="43318" x="3833813" y="4176713"/>
          <p14:tracePt t="43323" x="3668713" y="4167188"/>
          <p14:tracePt t="43332" x="3344863" y="4124325"/>
          <p14:tracePt t="43339" x="3197225" y="4105275"/>
          <p14:tracePt t="43349" x="2863850" y="4035425"/>
          <p14:tracePt t="43356" x="2786063" y="4017963"/>
          <p14:tracePt t="43366" x="2549525" y="3983038"/>
          <p14:tracePt t="43372" x="2366963" y="3940175"/>
          <p14:tracePt t="43382" x="2314575" y="3930650"/>
          <p14:tracePt t="43388" x="2192338" y="3913188"/>
          <p14:tracePt t="43396" x="2147888" y="3913188"/>
          <p14:tracePt t="43403" x="2078038" y="3895725"/>
          <p14:tracePt t="43415" x="2070100" y="3887788"/>
          <p14:tracePt t="43421" x="2035175" y="3887788"/>
          <p14:tracePt t="43428" x="2025650" y="3878263"/>
          <p14:tracePt t="43439" x="2017713" y="3878263"/>
          <p14:tracePt t="43443" x="2017713" y="3870325"/>
          <p14:tracePt t="43463" x="2008188" y="3870325"/>
          <p14:tracePt t="43501" x="2000250" y="3870325"/>
          <p14:tracePt t="43525" x="1990725" y="3870325"/>
          <p14:tracePt t="43532" x="1990725" y="3878263"/>
          <p14:tracePt t="43557" x="1990725" y="3887788"/>
          <p14:tracePt t="43565" x="1990725" y="3895725"/>
          <p14:tracePt t="43573" x="1990725" y="3905250"/>
          <p14:tracePt t="43582" x="2000250" y="3922713"/>
          <p14:tracePt t="43589" x="2008188" y="3922713"/>
          <p14:tracePt t="43600" x="2017713" y="3930650"/>
          <p14:tracePt t="43606" x="2052638" y="3948113"/>
          <p14:tracePt t="43611" x="2060575" y="3948113"/>
          <p14:tracePt t="43619" x="2130425" y="3975100"/>
          <p14:tracePt t="43629" x="2209800" y="4010025"/>
          <p14:tracePt t="43637" x="2244725" y="4010025"/>
          <p14:tracePt t="43645" x="2332038" y="4027488"/>
          <p14:tracePt t="43656" x="2384425" y="4035425"/>
          <p14:tracePt t="43659" x="2506663" y="4052888"/>
          <p14:tracePt t="43667" x="2549525" y="4070350"/>
          <p14:tracePt t="43676" x="2654300" y="4079875"/>
          <p14:tracePt t="43685" x="2751138" y="4097338"/>
          <p14:tracePt t="43693" x="2794000" y="4097338"/>
          <p14:tracePt t="43701" x="2863850" y="4114800"/>
          <p14:tracePt t="43707" x="2881313" y="4114800"/>
          <p14:tracePt t="43717" x="2933700" y="4124325"/>
          <p14:tracePt t="43725" x="2951163" y="4124325"/>
          <p14:tracePt t="43733" x="2968625" y="4124325"/>
          <p14:tracePt t="43741" x="2968625" y="4141788"/>
          <p14:tracePt t="43752" x="2978150" y="4141788"/>
          <p14:tracePt t="43797" x="2986088" y="4141788"/>
          <p14:tracePt t="43814" x="2995613" y="4141788"/>
          <p14:tracePt t="43829" x="3013075" y="4141788"/>
          <p14:tracePt t="43861" x="3021013" y="4141788"/>
          <p14:tracePt t="43877" x="3030538" y="4141788"/>
          <p14:tracePt t="43888" x="3038475" y="4149725"/>
          <p14:tracePt t="43891" x="3048000" y="4149725"/>
          <p14:tracePt t="43899" x="3057525" y="4149725"/>
          <p14:tracePt t="43909" x="3065463" y="4149725"/>
          <p14:tracePt t="43915" x="3117850" y="4149725"/>
          <p14:tracePt t="43925" x="3135313" y="4159250"/>
          <p14:tracePt t="43931" x="3179763" y="4159250"/>
          <p14:tracePt t="43941" x="3232150" y="4176713"/>
          <p14:tracePt t="43951" x="3267075" y="4184650"/>
          <p14:tracePt t="43958" x="3319463" y="4202113"/>
          <p14:tracePt t="43964" x="3344863" y="4202113"/>
          <p14:tracePt t="43971" x="3379788" y="4211638"/>
          <p14:tracePt t="43980" x="3389313" y="4211638"/>
          <p14:tracePt t="43987" x="3441700" y="4219575"/>
          <p14:tracePt t="44000" x="3449638" y="4219575"/>
          <p14:tracePt t="44007" x="3459163" y="4237038"/>
          <p14:tracePt t="44012" x="3467100" y="4246563"/>
          <p14:tracePt t="44020" x="3476625" y="4246563"/>
          <p14:tracePt t="44045" x="3484563" y="4254500"/>
          <p14:tracePt t="44093" x="3502025" y="4264025"/>
          <p14:tracePt t="44117" x="3511550" y="4264025"/>
          <p14:tracePt t="44125" x="3511550" y="4271963"/>
          <p14:tracePt t="44141" x="3519488" y="4271963"/>
          <p14:tracePt t="44148" x="3529013" y="4271963"/>
          <p14:tracePt t="44157" x="3536950" y="4281488"/>
          <p14:tracePt t="44165" x="3546475" y="4281488"/>
          <p14:tracePt t="44173" x="3571875" y="4298950"/>
          <p14:tracePt t="44188" x="3616325" y="4306888"/>
          <p14:tracePt t="44196" x="3651250" y="4316413"/>
          <p14:tracePt t="44203" x="3659188" y="4316413"/>
          <p14:tracePt t="44215" x="3694113" y="4316413"/>
          <p14:tracePt t="44220" x="3721100" y="4316413"/>
          <p14:tracePt t="44230" x="3756025" y="4333875"/>
          <p14:tracePt t="44239" x="3763963" y="4333875"/>
          <p14:tracePt t="44245" x="3798888" y="4333875"/>
          <p14:tracePt t="44252" x="3825875" y="4341813"/>
          <p14:tracePt t="44264" x="3843338" y="4341813"/>
          <p14:tracePt t="44270" x="3868738" y="4359275"/>
          <p14:tracePt t="44275" x="3878263" y="4359275"/>
          <p14:tracePt t="44283" x="3903663" y="4359275"/>
          <p14:tracePt t="44291" x="3913188" y="4359275"/>
          <p14:tracePt t="44300" x="3921125" y="4359275"/>
          <p14:tracePt t="44308" x="3930650" y="4368800"/>
          <p14:tracePt t="44316" x="3938588" y="4368800"/>
          <p14:tracePt t="44324" x="3948113" y="4368800"/>
          <p14:tracePt t="44333" x="3965575" y="4368800"/>
          <p14:tracePt t="44340" x="3973513" y="4376738"/>
          <p14:tracePt t="44349" x="3983038" y="4376738"/>
          <p14:tracePt t="44365" x="3990975" y="4376738"/>
          <p14:tracePt t="44373" x="4000500" y="4376738"/>
          <p14:tracePt t="44382" x="4008438" y="4376738"/>
          <p14:tracePt t="44399" x="4017963" y="4376738"/>
          <p14:tracePt t="44405" x="4025900" y="4376738"/>
          <p14:tracePt t="44461" x="4043363" y="4376738"/>
          <p14:tracePt t="44487" x="4052888" y="4376738"/>
          <p14:tracePt t="44492" x="4052888" y="4368800"/>
          <p14:tracePt t="44500" x="4060825" y="4368800"/>
          <p14:tracePt t="44526" x="4070350" y="4368800"/>
          <p14:tracePt t="44532" x="4078288" y="4368800"/>
          <p14:tracePt t="44541" x="4078288" y="4351338"/>
          <p14:tracePt t="44552" x="4087813" y="4351338"/>
          <p14:tracePt t="44555" x="4095750" y="4351338"/>
          <p14:tracePt t="44566" x="4095750" y="4341813"/>
          <p14:tracePt t="44575" x="4113213" y="4341813"/>
          <p14:tracePt t="44589" x="4122738" y="4341813"/>
          <p14:tracePt t="44602" x="4130675" y="4333875"/>
          <p14:tracePt t="44616" x="4140200" y="4333875"/>
          <p14:tracePt t="44620" x="4148138" y="4333875"/>
          <p14:tracePt t="44630" x="4157663" y="4324350"/>
          <p14:tracePt t="44637" x="4165600" y="4324350"/>
          <p14:tracePt t="44645" x="4192588" y="4324350"/>
          <p14:tracePt t="44652" x="4200525" y="4316413"/>
          <p14:tracePt t="44661" x="4210050" y="4306888"/>
          <p14:tracePt t="44669" x="4235450" y="4306888"/>
          <p14:tracePt t="44675" x="4244975" y="4306888"/>
          <p14:tracePt t="44683" x="4279900" y="4306888"/>
          <p14:tracePt t="44693" x="4287838" y="4298950"/>
          <p14:tracePt t="44701" x="4305300" y="4298950"/>
          <p14:tracePt t="44709" x="4332288" y="4298950"/>
          <p14:tracePt t="44718" x="4340225" y="4281488"/>
          <p14:tracePt t="44723" x="4375150" y="4281488"/>
          <p14:tracePt t="44731" x="4392613" y="4281488"/>
          <p14:tracePt t="44740" x="4402138" y="4281488"/>
          <p14:tracePt t="44749" x="4410075" y="4281488"/>
          <p14:tracePt t="44756" x="4427538" y="4271963"/>
          <p14:tracePt t="44766" x="4437063" y="4271963"/>
          <p14:tracePt t="44773" x="4454525" y="4271963"/>
          <p14:tracePt t="44782" x="4479925" y="4271963"/>
          <p14:tracePt t="44790" x="4489450" y="4271963"/>
          <p14:tracePt t="44796" x="4497388" y="4271963"/>
          <p14:tracePt t="44804" x="4506913" y="4271963"/>
          <p14:tracePt t="44815" x="4532313" y="4271963"/>
          <p14:tracePt t="44821" x="4541838" y="4271963"/>
          <p14:tracePt t="44830" x="4559300" y="4271963"/>
          <p14:tracePt t="44838" x="4584700" y="4271963"/>
          <p14:tracePt t="44845" x="4602163" y="4271963"/>
          <p14:tracePt t="44853" x="4637088" y="4271963"/>
          <p14:tracePt t="44860" x="4654550" y="4271963"/>
          <p14:tracePt t="44869" x="4699000" y="4271963"/>
          <p14:tracePt t="44877" x="4706938" y="4271963"/>
          <p14:tracePt t="44886" x="4741863" y="4271963"/>
          <p14:tracePt t="44896" x="4759325" y="4271963"/>
          <p14:tracePt t="44899" x="4786313" y="4271963"/>
          <p14:tracePt t="44908" x="4811713" y="4271963"/>
          <p14:tracePt t="44916" x="4821238" y="4271963"/>
          <p14:tracePt t="44925" x="4829175" y="4271963"/>
          <p14:tracePt t="44934" x="4838700" y="4271963"/>
          <p14:tracePt t="44949" x="4846638" y="4271963"/>
          <p14:tracePt t="44966" x="4856163" y="4271963"/>
          <p14:tracePt t="44982" x="4864100" y="4271963"/>
          <p14:tracePt t="44991" x="4881563" y="4271963"/>
          <p14:tracePt t="44997" x="4891088" y="4271963"/>
          <p14:tracePt t="45004" x="4908550" y="4271963"/>
          <p14:tracePt t="45020" x="4926013" y="4271963"/>
          <p14:tracePt t="45027" x="4951413" y="4271963"/>
          <p14:tracePt t="45035" x="5003800" y="4271963"/>
          <p14:tracePt t="45045" x="5013325" y="4271963"/>
          <p14:tracePt t="45053" x="5056188" y="4271963"/>
          <p14:tracePt t="45061" x="5083175" y="4271963"/>
          <p14:tracePt t="45069" x="5118100" y="4271963"/>
          <p14:tracePt t="45075" x="5153025" y="4271963"/>
          <p14:tracePt t="45084" x="5195888" y="4281488"/>
          <p14:tracePt t="45094" x="5248275" y="4281488"/>
          <p14:tracePt t="45099" x="5257800" y="4281488"/>
          <p14:tracePt t="45108" x="5292725" y="4289425"/>
          <p14:tracePt t="45117" x="5300663" y="4289425"/>
          <p14:tracePt t="45123" x="5318125" y="4289425"/>
          <p14:tracePt t="45216" x="5327650" y="4289425"/>
          <p14:tracePt t="46286" x="5327650" y="4316413"/>
          <p14:tracePt t="46293" x="5257800" y="4306888"/>
          <p14:tracePt t="46301" x="5213350" y="4289425"/>
          <p14:tracePt t="46311" x="5178425" y="4289425"/>
          <p14:tracePt t="46315" x="5091113" y="4289425"/>
          <p14:tracePt t="46323" x="5038725" y="4289425"/>
          <p14:tracePt t="46334" x="4873625" y="4289425"/>
          <p14:tracePt t="46339" x="4776788" y="4289425"/>
          <p14:tracePt t="46349" x="4549775" y="4289425"/>
          <p14:tracePt t="46359" x="4437063" y="4289425"/>
          <p14:tracePt t="46363" x="4148138" y="4289425"/>
          <p14:tracePt t="46372" x="3816350" y="4289425"/>
          <p14:tracePt t="46384" x="3694113" y="4289425"/>
          <p14:tracePt t="46389" x="3406775" y="4271963"/>
          <p14:tracePt t="46400" x="3336925" y="4271963"/>
          <p14:tracePt t="46407" x="3003550" y="4202113"/>
          <p14:tracePt t="46412" x="2863850" y="4202113"/>
          <p14:tracePt t="46421" x="2566988" y="4184650"/>
          <p14:tracePt t="46431" x="2514600" y="4184650"/>
          <p14:tracePt t="46435" x="2514600" y="4176713"/>
          <p14:tracePt t="46445" x="2436813" y="4159250"/>
          <p14:tracePt t="46452" x="2401888" y="4159250"/>
          <p14:tracePt t="46460" x="2279650" y="4159250"/>
          <p14:tracePt t="46709" x="2279650" y="4149725"/>
          <p14:tracePt t="46717" x="2279650" y="4141788"/>
          <p14:tracePt t="46725" x="2279650" y="4132263"/>
          <p14:tracePt t="46735" x="2279650" y="4114800"/>
          <p14:tracePt t="46739" x="2287588" y="4097338"/>
          <p14:tracePt t="46748" x="2287588" y="4087813"/>
          <p14:tracePt t="46761" x="2297113" y="4079875"/>
          <p14:tracePt t="46765" x="2297113" y="4070350"/>
          <p14:tracePt t="46771" x="2297113" y="4052888"/>
          <p14:tracePt t="46780" x="2297113" y="4035425"/>
          <p14:tracePt t="46787" x="2297113" y="4027488"/>
          <p14:tracePt t="46798" x="2297113" y="4017963"/>
          <p14:tracePt t="46805" x="2297113" y="4010025"/>
          <p14:tracePt t="46815" x="2305050" y="4010025"/>
          <p14:tracePt t="46821" x="2314575" y="4010025"/>
          <p14:tracePt t="46836" x="2305050" y="4010025"/>
          <p14:tracePt t="46844" x="2287588" y="3983038"/>
          <p14:tracePt t="46853" x="2270125" y="3975100"/>
          <p14:tracePt t="46861" x="2262188" y="3975100"/>
          <p14:tracePt t="46869" x="2244725" y="3957638"/>
          <p14:tracePt t="46880" x="2217738" y="3940175"/>
          <p14:tracePt t="46898" x="2157413" y="3905250"/>
          <p14:tracePt t="46901" x="2130425" y="3878263"/>
          <p14:tracePt t="46907" x="2105025" y="3870325"/>
          <p14:tracePt t="46915" x="2052638" y="3825875"/>
          <p14:tracePt t="46924" x="2025650" y="3817938"/>
          <p14:tracePt t="46934" x="1982788" y="3790950"/>
          <p14:tracePt t="46940" x="1947863" y="3748088"/>
          <p14:tracePt t="46949" x="1920875" y="3738563"/>
          <p14:tracePt t="46955" x="1885950" y="3713163"/>
          <p14:tracePt t="46966" x="1868488" y="3686175"/>
          <p14:tracePt t="46973" x="1833563" y="3660775"/>
          <p14:tracePt t="46982" x="1833563" y="3633788"/>
          <p14:tracePt t="46988" x="1781175" y="3625850"/>
          <p14:tracePt t="46998" x="1728788" y="3625850"/>
          <p14:tracePt t="47005" x="1633538" y="3625850"/>
          <p14:tracePt t="47014" x="1598613" y="3625850"/>
          <p14:tracePt t="47023" x="1589088" y="3616325"/>
          <p14:tracePt t="47027" x="1571625" y="3598863"/>
          <p14:tracePt t="47035" x="1554163" y="3598863"/>
          <p14:tracePt t="47044" x="1536700" y="3581400"/>
          <p14:tracePt t="47051" x="1528763" y="3581400"/>
          <p14:tracePt t="47061" x="1519238" y="3573463"/>
          <p14:tracePt t="47067" x="1501775" y="3563938"/>
          <p14:tracePt t="47125" x="1511300" y="3563938"/>
          <p14:tracePt t="47132" x="1519238" y="3563938"/>
          <p14:tracePt t="47141" x="1536700" y="3563938"/>
          <p14:tracePt t="47150" x="1546225" y="3563938"/>
          <p14:tracePt t="47156" x="1598613" y="3590925"/>
          <p14:tracePt t="47164" x="1624013" y="3598863"/>
          <p14:tracePt t="47172" x="1651000" y="3625850"/>
          <p14:tracePt t="47180" x="1668463" y="3633788"/>
          <p14:tracePt t="47188" x="1676400" y="3643313"/>
          <p14:tracePt t="47199" x="1728788" y="3668713"/>
          <p14:tracePt t="47205" x="1755775" y="3678238"/>
          <p14:tracePt t="47214" x="1790700" y="3678238"/>
          <p14:tracePt t="47222" x="1816100" y="3678238"/>
          <p14:tracePt t="47229" x="1851025" y="3695700"/>
          <p14:tracePt t="47237" x="1878013" y="3703638"/>
          <p14:tracePt t="47249" x="1895475" y="3721100"/>
          <p14:tracePt t="47254" x="1912938" y="3721100"/>
          <p14:tracePt t="47259" x="1920875" y="3730625"/>
          <p14:tracePt t="47267" x="1938338" y="3730625"/>
          <p14:tracePt t="47276" x="1938338" y="3738563"/>
          <p14:tracePt t="47286" x="1947863" y="3738563"/>
          <p14:tracePt t="47292" x="1955800" y="3748088"/>
          <p14:tracePt t="47301" x="1965325" y="3756025"/>
          <p14:tracePt t="47309" x="1982788" y="3765550"/>
          <p14:tracePt t="47315" x="1990725" y="3773488"/>
          <p14:tracePt t="47325" x="2000250" y="3808413"/>
          <p14:tracePt t="47335" x="2008188" y="3825875"/>
          <p14:tracePt t="47340" x="2035175" y="3843338"/>
          <p14:tracePt t="47348" x="2043113" y="3870325"/>
          <p14:tracePt t="47355" x="2060575" y="3895725"/>
          <p14:tracePt t="47363" x="2078038" y="3913188"/>
          <p14:tracePt t="47371" x="2095500" y="3957638"/>
          <p14:tracePt t="47382" x="2105025" y="3965575"/>
          <p14:tracePt t="47388" x="2130425" y="3983038"/>
          <p14:tracePt t="47398" x="2157413" y="4027488"/>
          <p14:tracePt t="47404" x="2165350" y="4035425"/>
          <p14:tracePt t="47412" x="2182813" y="4062413"/>
          <p14:tracePt t="47423" x="2182813" y="4070350"/>
          <p14:tracePt t="47427" x="2209800" y="4087813"/>
          <p14:tracePt t="47436" x="2217738" y="4097338"/>
          <p14:tracePt t="47445" x="2227263" y="4124325"/>
          <p14:tracePt t="47453" x="2252663" y="4149725"/>
          <p14:tracePt t="47461" x="2252663" y="4159250"/>
          <p14:tracePt t="47468" x="2262188" y="4167188"/>
          <p14:tracePt t="47475" x="2270125" y="4176713"/>
          <p14:tracePt t="47484" x="2297113" y="4202113"/>
          <p14:tracePt t="47493" x="2305050" y="4211638"/>
          <p14:tracePt t="47501" x="2314575" y="4219575"/>
          <p14:tracePt t="47509" x="2322513" y="4219575"/>
          <p14:tracePt t="47517" x="2332038" y="4229100"/>
          <p14:tracePt t="47523" x="2349500" y="4237038"/>
          <p14:tracePt t="47532" x="2357438" y="4237038"/>
          <p14:tracePt t="47539" x="2366963" y="4254500"/>
          <p14:tracePt t="47547" x="2374900" y="4254500"/>
          <p14:tracePt t="47555" x="2384425" y="4254500"/>
          <p14:tracePt t="47573" x="2392363" y="4254500"/>
          <p14:tracePt t="47589" x="2401888" y="4254500"/>
          <p14:tracePt t="47599" x="2409825" y="4254500"/>
          <p14:tracePt t="47605" x="2427288" y="4254500"/>
          <p14:tracePt t="47629" x="2436813" y="4254500"/>
          <p14:tracePt t="47773" x="2436813" y="4264025"/>
          <p14:tracePt t="47781" x="2436813" y="4271963"/>
          <p14:tracePt t="47797" x="2444750" y="4281488"/>
          <p14:tracePt t="47808" x="2444750" y="4289425"/>
          <p14:tracePt t="47812" x="2454275" y="4289425"/>
          <p14:tracePt t="47819" x="2462213" y="4289425"/>
          <p14:tracePt t="47830" x="2471738" y="4289425"/>
          <p14:tracePt t="47837" x="2479675" y="4289425"/>
          <p14:tracePt t="47845" x="2497138" y="4289425"/>
          <p14:tracePt t="47853" x="2514600" y="4298950"/>
          <p14:tracePt t="47862" x="2524125" y="4298950"/>
          <p14:tracePt t="47868" x="2549525" y="4316413"/>
          <p14:tracePt t="47877" x="2566988" y="4324350"/>
          <p14:tracePt t="47884" x="2611438" y="4333875"/>
          <p14:tracePt t="47891" x="2628900" y="4333875"/>
          <p14:tracePt t="47899" x="2689225" y="4351338"/>
          <p14:tracePt t="47908" x="2759075" y="4351338"/>
          <p14:tracePt t="47917" x="2786063" y="4359275"/>
          <p14:tracePt t="47927" x="2855913" y="4359275"/>
          <p14:tracePt t="47931" x="2873375" y="4359275"/>
          <p14:tracePt t="47940" x="2908300" y="4376738"/>
          <p14:tracePt t="47949" x="2925763" y="4376738"/>
          <p14:tracePt t="47956" x="2943225" y="4386263"/>
          <p14:tracePt t="47965" x="2968625" y="4386263"/>
          <p14:tracePt t="47973" x="2978150" y="4386263"/>
          <p14:tracePt t="47983" x="2995613" y="4394200"/>
          <p14:tracePt t="47988" x="3003550" y="4394200"/>
          <p14:tracePt t="47999" x="3021013" y="4403725"/>
          <p14:tracePt t="48005" x="3030538" y="4403725"/>
          <p14:tracePt t="48014" x="3038475" y="4421188"/>
          <p14:tracePt t="48022" x="3048000" y="4421188"/>
          <p14:tracePt t="48028" x="3057525" y="4421188"/>
          <p14:tracePt t="48037" x="3057525" y="4429125"/>
          <p14:tracePt t="48047" x="3065463" y="4429125"/>
          <p14:tracePt t="48052" x="3074988" y="4429125"/>
          <p14:tracePt t="48060" x="3074988" y="4438650"/>
          <p14:tracePt t="48077" x="3092450" y="4438650"/>
          <p14:tracePt t="48085" x="3100388" y="4446588"/>
          <p14:tracePt t="48093" x="3109913" y="4446588"/>
          <p14:tracePt t="48109" x="3109913" y="4456113"/>
          <p14:tracePt t="48117" x="3117850" y="4464050"/>
          <p14:tracePt t="48125" x="3127375" y="4464050"/>
          <p14:tracePt t="48135" x="3135313" y="4473575"/>
          <p14:tracePt t="48139" x="3144838" y="4473575"/>
          <p14:tracePt t="48189" x="3162300" y="4473575"/>
          <p14:tracePt t="48204" x="3170238" y="4491038"/>
          <p14:tracePt t="48278" x="3179763" y="4491038"/>
          <p14:tracePt t="48319" x="3187700" y="4491038"/>
          <p14:tracePt t="48333" x="3197225" y="4491038"/>
          <p14:tracePt t="48345" x="3205163" y="4491038"/>
          <p14:tracePt t="48353" x="3214688" y="4491038"/>
          <p14:tracePt t="48358" x="3222625" y="4491038"/>
          <p14:tracePt t="48363" x="3240088" y="4491038"/>
          <p14:tracePt t="48371" x="3249613" y="4491038"/>
          <p14:tracePt t="48380" x="3284538" y="4498975"/>
          <p14:tracePt t="48388" x="3302000" y="4498975"/>
          <p14:tracePt t="48399" x="3336925" y="4498975"/>
          <p14:tracePt t="48404" x="3362325" y="4498975"/>
          <p14:tracePt t="48417" x="3397250" y="4498975"/>
          <p14:tracePt t="48420" x="3449638" y="4498975"/>
          <p14:tracePt t="48428" x="3459163" y="4498975"/>
          <p14:tracePt t="48438" x="3484563" y="4498975"/>
          <p14:tracePt t="48443" x="3494088" y="4498975"/>
          <p14:tracePt t="48453" x="3502025" y="4498975"/>
          <p14:tracePt t="48629" x="3511550" y="4498975"/>
          <p14:tracePt t="48645" x="3519488" y="4498975"/>
          <p14:tracePt t="48656" x="3536950" y="4498975"/>
          <p14:tracePt t="48661" x="3546475" y="4498975"/>
          <p14:tracePt t="48668" x="3563938" y="4498975"/>
          <p14:tracePt t="48679" x="3571875" y="4498975"/>
          <p14:tracePt t="48684" x="3581400" y="4498975"/>
          <p14:tracePt t="48693" x="3616325" y="4498975"/>
          <p14:tracePt t="48704" x="3624263" y="4498975"/>
          <p14:tracePt t="48708" x="3633788" y="4498975"/>
          <p14:tracePt t="48715" x="3651250" y="4498975"/>
          <p14:tracePt t="48725" x="3659188" y="4498975"/>
          <p14:tracePt t="48741" x="3668713" y="4498975"/>
          <p14:tracePt t="48749" x="3676650" y="4498975"/>
          <p14:tracePt t="48770" x="3686175" y="4498975"/>
          <p14:tracePt t="48783" x="3694113" y="4498975"/>
          <p14:tracePt t="48800" x="3703638" y="4498975"/>
          <p14:tracePt t="48823" x="3721100" y="4498975"/>
          <p14:tracePt t="48853" x="3729038" y="4498975"/>
          <p14:tracePt t="48860" x="3738563" y="4498975"/>
          <p14:tracePt t="48876" x="3746500" y="4498975"/>
          <p14:tracePt t="48884" x="3756025" y="4498975"/>
          <p14:tracePt t="48898" x="3763963" y="4498975"/>
          <p14:tracePt t="48900" x="3763963" y="4491038"/>
          <p14:tracePt t="48908" x="3773488" y="4491038"/>
          <p14:tracePt t="48919" x="3790950" y="4491038"/>
          <p14:tracePt t="48924" x="3798888" y="4491038"/>
          <p14:tracePt t="48932" x="3816350" y="4491038"/>
          <p14:tracePt t="48943" x="3825875" y="4491038"/>
          <p14:tracePt t="48947" x="3851275" y="4491038"/>
          <p14:tracePt t="48956" x="3860800" y="4491038"/>
          <p14:tracePt t="48967" x="3868738" y="4491038"/>
          <p14:tracePt t="48971" x="3878263" y="4491038"/>
          <p14:tracePt t="48979" x="3886200" y="4491038"/>
          <p14:tracePt t="48989" x="3895725" y="4491038"/>
          <p14:tracePt t="49157" x="3913188" y="4491038"/>
          <p14:tracePt t="49173" x="3921125" y="4491038"/>
          <p14:tracePt t="49183" x="3930650" y="4491038"/>
          <p14:tracePt t="49188" x="3938588" y="4491038"/>
          <p14:tracePt t="49198" x="3948113" y="4491038"/>
          <p14:tracePt t="49207" x="3965575" y="4491038"/>
          <p14:tracePt t="49214" x="3983038" y="4491038"/>
          <p14:tracePt t="49220" x="4008438" y="4491038"/>
          <p14:tracePt t="49234" x="4035425" y="4491038"/>
          <p14:tracePt t="49237" x="4070350" y="4491038"/>
          <p14:tracePt t="49243" x="4095750" y="4473575"/>
          <p14:tracePt t="49251" x="4148138" y="4473575"/>
          <p14:tracePt t="49260" x="4183063" y="4464050"/>
          <p14:tracePt t="49269" x="4200525" y="4456113"/>
          <p14:tracePt t="49277" x="4227513" y="4456113"/>
          <p14:tracePt t="49283" x="4252913" y="4456113"/>
          <p14:tracePt t="49291" x="4279900" y="4438650"/>
          <p14:tracePt t="49299" x="4287838" y="4438650"/>
          <p14:tracePt t="49308" x="4305300" y="4438650"/>
          <p14:tracePt t="49317" x="4314825" y="4438650"/>
          <p14:tracePt t="49325" x="4322763" y="4438650"/>
          <p14:tracePt t="49333" x="4340225" y="4438650"/>
          <p14:tracePt t="49351" x="4349750" y="4438650"/>
          <p14:tracePt t="49355" x="4357688" y="4429125"/>
          <p14:tracePt t="49375" x="4367213" y="4429125"/>
          <p14:tracePt t="49383" x="4375150" y="4429125"/>
          <p14:tracePt t="49387" x="4384675" y="4429125"/>
          <p14:tracePt t="49401" x="4392613" y="4429125"/>
          <p14:tracePt t="49405" x="4392613" y="4421188"/>
          <p14:tracePt t="49414" x="4410075" y="4421188"/>
          <p14:tracePt t="49421" x="4419600" y="4421188"/>
          <p14:tracePt t="49429" x="4437063" y="4421188"/>
          <p14:tracePt t="49437" x="4445000" y="4421188"/>
          <p14:tracePt t="49450" x="4454525" y="4421188"/>
          <p14:tracePt t="49452" x="4471988" y="4421188"/>
          <p14:tracePt t="49459" x="4479925" y="4421188"/>
          <p14:tracePt t="49467" x="4489450" y="4421188"/>
          <p14:tracePt t="49475" x="4497388" y="4421188"/>
          <p14:tracePt t="49484" x="4506913" y="4421188"/>
          <p14:tracePt t="49557" x="4514850" y="4421188"/>
          <p14:tracePt t="49573" x="4524375" y="4421188"/>
          <p14:tracePt t="49584" x="4541838" y="4421188"/>
          <p14:tracePt t="49587" x="4549775" y="4421188"/>
          <p14:tracePt t="49598" x="4559300" y="4421188"/>
          <p14:tracePt t="49606" x="4567238" y="4421188"/>
          <p14:tracePt t="49612" x="4576763" y="4421188"/>
          <p14:tracePt t="49620" x="4584700" y="4421188"/>
          <p14:tracePt t="49632" x="4594225" y="4421188"/>
          <p14:tracePt t="49637" x="4619625" y="4421188"/>
          <p14:tracePt t="49645" x="4646613" y="4429125"/>
          <p14:tracePt t="49652" x="4664075" y="4429125"/>
          <p14:tracePt t="49659" x="4689475" y="4429125"/>
          <p14:tracePt t="49669" x="4699000" y="4429125"/>
          <p14:tracePt t="49676" x="4716463" y="4446588"/>
          <p14:tracePt t="49685" x="4741863" y="4446588"/>
          <p14:tracePt t="49693" x="4759325" y="4446588"/>
          <p14:tracePt t="49702" x="4786313" y="4456113"/>
          <p14:tracePt t="49707" x="4794250" y="4456113"/>
          <p14:tracePt t="49718" x="4821238" y="4456113"/>
          <p14:tracePt t="49724" x="4829175" y="4456113"/>
          <p14:tracePt t="49732" x="4838700" y="4456113"/>
          <p14:tracePt t="49741" x="4846638" y="4456113"/>
          <p14:tracePt t="49749" x="4856163" y="4456113"/>
          <p14:tracePt t="49829" x="4864100" y="4456113"/>
          <p14:tracePt t="49845" x="4881563" y="4456113"/>
          <p14:tracePt t="49855" x="4891088" y="4456113"/>
          <p14:tracePt t="49859" x="4899025" y="4456113"/>
          <p14:tracePt t="49868" x="4908550" y="4456113"/>
          <p14:tracePt t="49880" x="4926013" y="4456113"/>
          <p14:tracePt t="49903" x="4978400" y="4456113"/>
          <p14:tracePt t="49908" x="5003800" y="4456113"/>
          <p14:tracePt t="49915" x="5030788" y="4456113"/>
          <p14:tracePt t="49923" x="5038725" y="4464050"/>
          <p14:tracePt t="49933" x="5056188" y="4464050"/>
          <p14:tracePt t="49941" x="5065713" y="4464050"/>
          <p14:tracePt t="49949" x="5073650" y="4464050"/>
          <p14:tracePt t="49958" x="5091113" y="4464050"/>
          <p14:tracePt t="50069" x="5100638" y="4464050"/>
          <p14:tracePt t="50085" x="5108575" y="4464050"/>
          <p14:tracePt t="50093" x="5118100" y="4464050"/>
          <p14:tracePt t="50101" x="5135563" y="4473575"/>
          <p14:tracePt t="50109" x="5153025" y="4473575"/>
          <p14:tracePt t="50117" x="5178425" y="4491038"/>
          <p14:tracePt t="50124" x="5195888" y="4491038"/>
          <p14:tracePt t="50132" x="5230813" y="4498975"/>
          <p14:tracePt t="50141" x="5240338" y="4498975"/>
          <p14:tracePt t="50150" x="5275263" y="4508500"/>
          <p14:tracePt t="50157" x="5292725" y="4508500"/>
          <p14:tracePt t="50167" x="5318125" y="4508500"/>
          <p14:tracePt t="50171" x="5327650" y="4508500"/>
          <p14:tracePt t="50285" x="5335588" y="4508500"/>
          <p14:tracePt t="50301" x="5345113" y="4508500"/>
          <p14:tracePt t="50312" x="5353050" y="4508500"/>
          <p14:tracePt t="50315" x="5362575" y="4508500"/>
          <p14:tracePt t="50326" x="5380038" y="4508500"/>
          <p14:tracePt t="50333" x="5387975" y="4508500"/>
          <p14:tracePt t="50339" x="5405438" y="4508500"/>
          <p14:tracePt t="50348" x="5414963" y="4508500"/>
          <p14:tracePt t="50359" x="5449888" y="4508500"/>
          <p14:tracePt t="50366" x="5457825" y="4508500"/>
          <p14:tracePt t="50373" x="5492750" y="4508500"/>
          <p14:tracePt t="50388" x="5502275" y="4508500"/>
          <p14:tracePt t="50388" x="5537200" y="4508500"/>
          <p14:tracePt t="50396" x="5562600" y="4508500"/>
          <p14:tracePt t="50404" x="5580063" y="4508500"/>
          <p14:tracePt t="50413" x="5589588" y="4508500"/>
          <p14:tracePt t="50765" x="5597525" y="4508500"/>
          <p14:tracePt t="50781" x="5614988" y="4508500"/>
          <p14:tracePt t="50799" x="5624513" y="4508500"/>
          <p14:tracePt t="50807" x="5632450" y="4516438"/>
          <p14:tracePt t="50821" x="5641975" y="4516438"/>
          <p14:tracePt t="50836" x="5649913" y="4516438"/>
          <p14:tracePt t="50877" x="5659438" y="4516438"/>
          <p14:tracePt t="51381" x="5667375" y="4516438"/>
          <p14:tracePt t="51413" x="5684838" y="4516438"/>
          <p14:tracePt t="51438" x="5694363" y="4533900"/>
          <p14:tracePt t="51453" x="5702300" y="4533900"/>
          <p14:tracePt t="51463" x="5711825" y="4533900"/>
          <p14:tracePt t="51476" x="5719763" y="4533900"/>
          <p14:tracePt t="51493" x="5729288" y="4533900"/>
          <p14:tracePt t="51533" x="5737225" y="4533900"/>
          <p14:tracePt t="51573" x="5746750" y="4533900"/>
          <p14:tracePt t="51605" x="5764213" y="4533900"/>
          <p14:tracePt t="51656" x="5772150" y="4533900"/>
          <p14:tracePt t="51678" x="5781675" y="4533900"/>
          <p14:tracePt t="51701" x="5789613" y="4533900"/>
          <p14:tracePt t="51709" x="5799138" y="4533900"/>
          <p14:tracePt t="51734" x="5807075" y="4533900"/>
          <p14:tracePt t="51748" x="5816600" y="4533900"/>
          <p14:tracePt t="51765" x="5834063" y="4533900"/>
          <p14:tracePt t="51797" x="5842000" y="4533900"/>
          <p14:tracePt t="51821" x="5851525" y="4533900"/>
          <p14:tracePt t="51829" x="5859463" y="4533900"/>
          <p14:tracePt t="51846" x="5859463" y="4525963"/>
          <p14:tracePt t="51854" x="5868988" y="4525963"/>
          <p14:tracePt t="51871" x="5876925" y="4525963"/>
          <p14:tracePt t="51885" x="5886450" y="4525963"/>
          <p14:tracePt t="51895" x="5903913" y="4525963"/>
          <p14:tracePt t="51900" x="5903913" y="4516438"/>
          <p14:tracePt t="51909" x="5911850" y="4516438"/>
          <p14:tracePt t="51917" x="5921375" y="4516438"/>
          <p14:tracePt t="51924" x="5929313" y="4516438"/>
          <p14:tracePt t="51933" x="5938838" y="4516438"/>
          <p14:tracePt t="51941" x="5938838" y="4508500"/>
          <p14:tracePt t="51947" x="5946775" y="4508500"/>
          <p14:tracePt t="51956" x="5956300" y="4508500"/>
          <p14:tracePt t="51965" x="5973763" y="4508500"/>
          <p14:tracePt t="51972" x="5981700" y="4508500"/>
          <p14:tracePt t="51983" x="5991225" y="4508500"/>
          <p14:tracePt t="51990" x="5991225" y="4498975"/>
          <p14:tracePt t="51998" x="5999163" y="4498975"/>
          <p14:tracePt t="52003" x="6008688" y="4498975"/>
          <p14:tracePt t="52014" x="6016625" y="4498975"/>
          <p14:tracePt t="52021" x="6026150" y="4498975"/>
          <p14:tracePt t="52045" x="6034088" y="4498975"/>
          <p14:tracePt t="52071" x="6034088" y="4491038"/>
          <p14:tracePt t="52076" x="6051550" y="4491038"/>
          <p14:tracePt t="52101" x="6061075" y="4491038"/>
          <p14:tracePt t="52116" x="6069013" y="4491038"/>
          <p14:tracePt t="52133" x="6078538" y="4491038"/>
          <p14:tracePt t="52141" x="6086475" y="4491038"/>
          <p14:tracePt t="52150" x="6096000" y="4491038"/>
          <p14:tracePt t="52159" x="6105525" y="4491038"/>
          <p14:tracePt t="52173" x="6122988" y="4491038"/>
          <p14:tracePt t="52185" x="6122988" y="4481513"/>
          <p14:tracePt t="52189" x="6130925" y="4481513"/>
          <p14:tracePt t="52198" x="6140450" y="4481513"/>
          <p14:tracePt t="52205" x="6148388" y="4481513"/>
          <p14:tracePt t="52214" x="6157913" y="4481513"/>
          <p14:tracePt t="52221" x="6165850" y="4481513"/>
          <p14:tracePt t="52230" x="6165850" y="4473575"/>
          <p14:tracePt t="52235" x="6175375" y="4473575"/>
          <p14:tracePt t="52245" x="6192838" y="4473575"/>
          <p14:tracePt t="52260" x="6200775" y="4473575"/>
          <p14:tracePt t="52270" x="6210300" y="4473575"/>
          <p14:tracePt t="52277" x="6218238" y="4473575"/>
          <p14:tracePt t="52283" x="6227763" y="4473575"/>
          <p14:tracePt t="52292" x="6235700" y="4464050"/>
          <p14:tracePt t="52300" x="6245225" y="4464050"/>
          <p14:tracePt t="52316" x="6262688" y="4464050"/>
          <p14:tracePt t="52325" x="6270625" y="4464050"/>
          <p14:tracePt t="52333" x="6280150" y="4464050"/>
          <p14:tracePt t="52350" x="6288088" y="4464050"/>
          <p14:tracePt t="52373" x="6288088" y="4446588"/>
          <p14:tracePt t="52383" x="6297613" y="4446588"/>
          <p14:tracePt t="52405" x="6305550" y="4446588"/>
          <p14:tracePt t="52421" x="6315075" y="4446588"/>
          <p14:tracePt t="52430" x="6323013" y="4446588"/>
          <p14:tracePt t="52437" x="6340475" y="4446588"/>
          <p14:tracePt t="52445" x="6350000" y="4446588"/>
          <p14:tracePt t="52454" x="6357938" y="4446588"/>
          <p14:tracePt t="52459" x="6367463" y="4446588"/>
          <p14:tracePt t="52468" x="6375400" y="4446588"/>
          <p14:tracePt t="52477" x="6384925" y="4446588"/>
          <p14:tracePt t="52485" x="6392863" y="4446588"/>
          <p14:tracePt t="52493" x="6419850" y="4446588"/>
          <p14:tracePt t="52500" x="6427788" y="4446588"/>
          <p14:tracePt t="52508" x="6437313" y="4446588"/>
          <p14:tracePt t="52515" x="6462713" y="4446588"/>
          <p14:tracePt t="52524" x="6472238" y="4446588"/>
          <p14:tracePt t="52533" x="6489700" y="4446588"/>
          <p14:tracePt t="52540" x="6497638" y="4446588"/>
          <p14:tracePt t="52548" x="6507163" y="4446588"/>
          <p14:tracePt t="52557" x="6524625" y="4446588"/>
          <p14:tracePt t="52566" x="6532563" y="4446588"/>
          <p14:tracePt t="52573" x="6542088" y="4446588"/>
          <p14:tracePt t="52583" x="6550025" y="4446588"/>
          <p14:tracePt t="52589" x="6559550" y="4446588"/>
          <p14:tracePt t="52599" x="6567488" y="4446588"/>
          <p14:tracePt t="52618" x="6577013" y="4446588"/>
          <p14:tracePt t="52619" x="6584950" y="4446588"/>
          <p14:tracePt t="52628" x="6602413" y="4446588"/>
          <p14:tracePt t="52645" x="6611938" y="4446588"/>
          <p14:tracePt t="52653" x="6619875" y="4446588"/>
          <p14:tracePt t="52661" x="6629400" y="4446588"/>
          <p14:tracePt t="52668" x="6637338" y="4446588"/>
          <p14:tracePt t="52685" x="6646863" y="4446588"/>
          <p14:tracePt t="52692" x="6654800" y="4446588"/>
          <p14:tracePt t="52701" x="6672263" y="4446588"/>
          <p14:tracePt t="52709" x="6681788" y="4446588"/>
          <p14:tracePt t="52718" x="6699250" y="4446588"/>
          <p14:tracePt t="52723" x="6707188" y="4446588"/>
          <p14:tracePt t="52731" x="6716713" y="4446588"/>
          <p14:tracePt t="52740" x="6734175" y="4446588"/>
          <p14:tracePt t="52750" x="6759575" y="4446588"/>
          <p14:tracePt t="52757" x="6777038" y="4446588"/>
          <p14:tracePt t="52766" x="6794500" y="4446588"/>
          <p14:tracePt t="52773" x="6804025" y="4446588"/>
          <p14:tracePt t="52786" x="6811963" y="4446588"/>
          <p14:tracePt t="52787" x="6846888" y="4446588"/>
          <p14:tracePt t="52796" x="6856413" y="4446588"/>
          <p14:tracePt t="52804" x="6864350" y="4446588"/>
          <p14:tracePt t="52813" x="6873875" y="4446588"/>
          <p14:tracePt t="52821" x="6908800" y="4446588"/>
          <p14:tracePt t="52830" x="6916738" y="4446588"/>
          <p14:tracePt t="52836" x="6943725" y="4446588"/>
          <p14:tracePt t="52843" x="6951663" y="4446588"/>
          <p14:tracePt t="52855" x="6961188" y="4446588"/>
          <p14:tracePt t="52859" x="6986588" y="4446588"/>
          <p14:tracePt t="52868" x="6996113" y="4446588"/>
          <p14:tracePt t="52878" x="7004050" y="4446588"/>
          <p14:tracePt t="52883" x="7013575" y="4446588"/>
          <p14:tracePt t="52903" x="7021513" y="4446588"/>
          <p14:tracePt t="52916" x="7031038" y="4446588"/>
          <p14:tracePt t="52927" x="7038975" y="4446588"/>
          <p14:tracePt t="52931" x="7056438" y="4446588"/>
          <p14:tracePt t="52939" x="7065963" y="4446588"/>
          <p14:tracePt t="52957" x="7073900" y="4446588"/>
          <p14:tracePt t="52966" x="7083425" y="4446588"/>
          <p14:tracePt t="52973" x="7091363" y="4446588"/>
          <p14:tracePt t="52983" x="7100888" y="4446588"/>
          <p14:tracePt t="52989" x="7126288" y="4446588"/>
          <p14:tracePt t="52999" x="7135813" y="4446588"/>
          <p14:tracePt t="53008" x="7153275" y="4456113"/>
          <p14:tracePt t="53011" x="7161213" y="4456113"/>
          <p14:tracePt t="53037" x="7258050" y="4464050"/>
          <p14:tracePt t="53044" x="7292975" y="4473575"/>
          <p14:tracePt t="53052" x="7318375" y="4473575"/>
          <p14:tracePt t="53063" x="7353300" y="4491038"/>
          <p14:tracePt t="53067" x="7380288" y="4491038"/>
          <p14:tracePt t="53077" x="7415213" y="4491038"/>
          <p14:tracePt t="53083" x="7423150" y="4498975"/>
          <p14:tracePt t="53093" x="7467600" y="4498975"/>
          <p14:tracePt t="53100" x="7493000" y="4498975"/>
          <p14:tracePt t="53109" x="7502525" y="4508500"/>
          <p14:tracePt t="53116" x="7537450" y="4508500"/>
          <p14:tracePt t="53126" x="7545388" y="4508500"/>
          <p14:tracePt t="53132" x="7562850" y="4508500"/>
          <p14:tracePt t="53139" x="7589838" y="4525963"/>
          <p14:tracePt t="53150" x="7597775" y="4525963"/>
          <p14:tracePt t="53155" x="7607300" y="4525963"/>
          <p14:tracePt t="53163" x="7624763" y="4533900"/>
          <p14:tracePt t="53171" x="7632700" y="4533900"/>
          <p14:tracePt t="53183" x="7642225" y="4533900"/>
          <p14:tracePt t="53188" x="7650163" y="4533900"/>
          <p14:tracePt t="53199" x="7659688" y="4533900"/>
          <p14:tracePt t="53207" x="7667625" y="4543425"/>
          <p14:tracePt t="53213" x="7677150" y="4543425"/>
          <p14:tracePt t="53220" x="7712075" y="4543425"/>
          <p14:tracePt t="53230" x="7737475" y="4551363"/>
          <p14:tracePt t="53238" x="7747000" y="4551363"/>
          <p14:tracePt t="53243" x="7781925" y="4551363"/>
          <p14:tracePt t="53251" x="7807325" y="4551363"/>
          <p14:tracePt t="53261" x="7842250" y="4568825"/>
          <p14:tracePt t="53269" x="7859713" y="4568825"/>
          <p14:tracePt t="53277" x="7904163" y="4568825"/>
          <p14:tracePt t="53286" x="7939088" y="4568825"/>
          <p14:tracePt t="53291" x="7964488" y="4568825"/>
          <p14:tracePt t="53299" x="7999413" y="4568825"/>
          <p14:tracePt t="53307" x="8008938" y="4568825"/>
          <p14:tracePt t="53315" x="8043863" y="4568825"/>
          <p14:tracePt t="53324" x="8051800" y="4568825"/>
          <p14:tracePt t="53332" x="8069263" y="4568825"/>
          <p14:tracePt t="53341" x="8086725" y="4568825"/>
          <p14:tracePt t="53351" x="8104188" y="4568825"/>
          <p14:tracePt t="53355" x="8113713" y="4568825"/>
          <p14:tracePt t="53364" x="8121650" y="4568825"/>
          <p14:tracePt t="53372" x="8131175" y="4568825"/>
          <p14:tracePt t="53383" x="8148638" y="4568825"/>
          <p14:tracePt t="53389" x="8156575" y="4568825"/>
          <p14:tracePt t="53413" x="8166100" y="4568825"/>
          <p14:tracePt t="53429" x="8174038" y="4568825"/>
          <p14:tracePt t="53445" x="8183563" y="4568825"/>
          <p14:tracePt t="53453" x="8183563" y="4551363"/>
          <p14:tracePt t="53471" x="8191500" y="4551363"/>
          <p14:tracePt t="53485" x="8201025" y="4551363"/>
          <p14:tracePt t="53525" x="8208963" y="4551363"/>
          <p14:tracePt t="53551" x="8226425" y="4551363"/>
          <p14:tracePt t="53557" x="8235950" y="4551363"/>
          <p14:tracePt t="53563" x="8243888" y="4551363"/>
          <p14:tracePt t="53573" x="8253413" y="4551363"/>
          <p14:tracePt t="53582" x="8261350" y="4551363"/>
          <p14:tracePt t="53589" x="8288338" y="4551363"/>
          <p14:tracePt t="53599" x="8305800" y="4551363"/>
          <p14:tracePt t="53605" x="8340725" y="4551363"/>
          <p14:tracePt t="53614" x="8393113" y="4551363"/>
          <p14:tracePt t="53621" x="8418513" y="4551363"/>
          <p14:tracePt t="53627" x="8488363" y="4551363"/>
          <p14:tracePt t="53636" x="8523288" y="4543425"/>
          <p14:tracePt t="53644" x="8593138" y="4543425"/>
          <p14:tracePt t="53653" x="8637588" y="4543425"/>
          <p14:tracePt t="53661" x="8707438" y="4543425"/>
          <p14:tracePt t="53668" x="8724900" y="4543425"/>
          <p14:tracePt t="53675" x="8777288" y="4543425"/>
          <p14:tracePt t="53685" x="8829675" y="4525963"/>
          <p14:tracePt t="53694" x="8837613" y="4525963"/>
          <p14:tracePt t="53699" x="8864600" y="4525963"/>
          <p14:tracePt t="53709" x="8872538" y="4525963"/>
          <p14:tracePt t="53716" x="8882063" y="4525963"/>
          <p14:tracePt t="53723" x="8890000" y="4525963"/>
          <p14:tracePt t="53781" x="8899525" y="4525963"/>
          <p14:tracePt t="53798" x="8907463" y="4525963"/>
          <p14:tracePt t="53815" x="8924925" y="4525963"/>
          <p14:tracePt t="53823" x="8934450" y="4533900"/>
          <p14:tracePt t="53827" x="8942388" y="4533900"/>
          <p14:tracePt t="53836" x="8951913" y="4543425"/>
          <p14:tracePt t="53847" x="8969375" y="4543425"/>
          <p14:tracePt t="53851" x="8986838" y="4551363"/>
          <p14:tracePt t="53860" x="9004300" y="4560888"/>
          <p14:tracePt t="53871" x="9029700" y="4560888"/>
          <p14:tracePt t="53875" x="9039225" y="4560888"/>
          <p14:tracePt t="53885" x="9074150" y="4586288"/>
          <p14:tracePt t="53901" x="9117013" y="4586288"/>
          <p14:tracePt t="53908" x="9134475" y="4586288"/>
          <p14:tracePt t="53916" x="9161463" y="4586288"/>
          <p14:tracePt t="53925" x="9170988" y="4586288"/>
          <p14:tracePt t="53933" x="9205913" y="4586288"/>
          <p14:tracePt t="53941" x="9240838" y="4586288"/>
          <p14:tracePt t="53951" x="9248775" y="4586288"/>
          <p14:tracePt t="53955" x="9283700" y="4586288"/>
          <p14:tracePt t="53964" x="9293225" y="4586288"/>
          <p14:tracePt t="53975" x="9301163" y="4586288"/>
          <p14:tracePt t="53980" x="9318625" y="4586288"/>
          <p14:tracePt t="53988" x="9328150" y="4586288"/>
          <p14:tracePt t="54000" x="9336088" y="4586288"/>
          <p14:tracePt t="54189" x="9328150" y="4586288"/>
          <p14:tracePt t="54198" x="9275763" y="4586288"/>
          <p14:tracePt t="54205" x="9240838" y="4586288"/>
          <p14:tracePt t="54214" x="9153525" y="4595813"/>
          <p14:tracePt t="54221" x="9074150" y="4595813"/>
          <p14:tracePt t="54229" x="8916988" y="4595813"/>
          <p14:tracePt t="54239" x="8820150" y="4595813"/>
          <p14:tracePt t="54245" x="8567738" y="4595813"/>
          <p14:tracePt t="54253" x="8313738" y="4595813"/>
          <p14:tracePt t="54264" x="8174038" y="4595813"/>
          <p14:tracePt t="54269" x="7869238" y="4683125"/>
          <p14:tracePt t="54276" x="7824788" y="4683125"/>
          <p14:tracePt t="54591" x="7772400" y="4683125"/>
          <p14:tracePt t="54598" x="7702550" y="4683125"/>
          <p14:tracePt t="54604" x="7589838" y="4683125"/>
          <p14:tracePt t="54613" x="7423150" y="4656138"/>
          <p14:tracePt t="54621" x="7327900" y="4638675"/>
          <p14:tracePt t="54630" x="7178675" y="4621213"/>
          <p14:tracePt t="54638" x="7038975" y="4586288"/>
          <p14:tracePt t="54643" x="6961188" y="4568825"/>
          <p14:tracePt t="54651" x="6751638" y="4533900"/>
          <p14:tracePt t="54659" x="6646863" y="4516438"/>
          <p14:tracePt t="54667" x="6419850" y="4481513"/>
          <p14:tracePt t="54676" x="6315075" y="4464050"/>
          <p14:tracePt t="54684" x="6086475" y="4421188"/>
          <p14:tracePt t="54691" x="5851525" y="4403725"/>
          <p14:tracePt t="54700" x="5737225" y="4403725"/>
          <p14:tracePt t="54708" x="5484813" y="4403725"/>
          <p14:tracePt t="54717" x="5362575" y="4403725"/>
          <p14:tracePt t="54725" x="5083175" y="4403725"/>
          <p14:tracePt t="54733" x="4986338" y="4403725"/>
          <p14:tracePt t="54741" x="4706938" y="4403725"/>
          <p14:tracePt t="54750" x="4611688" y="4403725"/>
          <p14:tracePt t="54756" x="4322763" y="4403725"/>
          <p14:tracePt t="54765" x="4070350" y="4386263"/>
          <p14:tracePt t="54773" x="3973513" y="4386263"/>
          <p14:tracePt t="54783" x="3721100" y="4386263"/>
          <p14:tracePt t="54789" x="3668713" y="4386263"/>
          <p14:tracePt t="54795" x="3511550" y="4386263"/>
          <p14:tracePt t="54805" x="3432175" y="4386263"/>
          <p14:tracePt t="54812" x="3319463" y="4386263"/>
          <p14:tracePt t="54819" x="3284538" y="4386263"/>
          <p14:tracePt t="54828" x="3214688" y="4386263"/>
          <p14:tracePt t="54836" x="3170238" y="4386263"/>
          <p14:tracePt t="54845" x="3162300" y="4386263"/>
          <p14:tracePt t="54852" x="3152775" y="4386263"/>
          <p14:tracePt t="54861" x="3144838" y="4386263"/>
          <p14:tracePt t="54909" x="3144838" y="4394200"/>
          <p14:tracePt t="54916" x="3144838" y="4403725"/>
          <p14:tracePt t="54925" x="3144838" y="4411663"/>
          <p14:tracePt t="54934" x="3144838" y="4429125"/>
          <p14:tracePt t="54948" x="3144838" y="4438650"/>
          <p14:tracePt t="54958" x="3144838" y="4446588"/>
          <p14:tracePt t="54964" x="3144838" y="4456113"/>
          <p14:tracePt t="54971" x="3144838" y="4464050"/>
          <p14:tracePt t="54981" x="3144838" y="4473575"/>
          <p14:tracePt t="54989" x="3144838" y="4481513"/>
          <p14:tracePt t="55005" x="3144838" y="4498975"/>
          <p14:tracePt t="55013" x="3144838" y="4508500"/>
          <p14:tracePt t="55020" x="3144838" y="4516438"/>
          <p14:tracePt t="55037" x="3144838" y="4525963"/>
          <p14:tracePt t="55045" x="3144838" y="4533900"/>
          <p14:tracePt t="55069" x="3144838" y="4543425"/>
          <p14:tracePt t="55094" x="3144838" y="4551363"/>
          <p14:tracePt t="55108" x="3144838" y="4560888"/>
          <p14:tracePt t="55117" x="3144838" y="4578350"/>
          <p14:tracePt t="55148" x="3144838" y="4586288"/>
          <p14:tracePt t="55165" x="3144838" y="4595813"/>
          <p14:tracePt t="55174" x="3135313" y="4595813"/>
          <p14:tracePt t="55179" x="3135313" y="4603750"/>
          <p14:tracePt t="55189" x="3135313" y="4613275"/>
          <p14:tracePt t="55198" x="3135313" y="4621213"/>
          <p14:tracePt t="55205" x="3127375" y="4621213"/>
          <p14:tracePt t="55213" x="3127375" y="4630738"/>
          <p14:tracePt t="55229" x="3109913" y="4648200"/>
          <p14:tracePt t="55245" x="3109913" y="4656138"/>
          <p14:tracePt t="55252" x="3109913" y="4665663"/>
          <p14:tracePt t="55259" x="3109913" y="4673600"/>
          <p14:tracePt t="55277" x="3109913" y="4683125"/>
          <p14:tracePt t="55285" x="3100388" y="4683125"/>
          <p14:tracePt t="55293" x="3100388" y="4691063"/>
          <p14:tracePt t="55308" x="3100388" y="4700588"/>
          <p14:tracePt t="55485" x="3117850" y="4700588"/>
          <p14:tracePt t="55493" x="3127375" y="4700588"/>
          <p14:tracePt t="55500" x="3144838" y="4700588"/>
          <p14:tracePt t="55509" x="3170238" y="4700588"/>
          <p14:tracePt t="55517" x="3205163" y="4700588"/>
          <p14:tracePt t="55525" x="3240088" y="4700588"/>
          <p14:tracePt t="55535" x="3292475" y="4700588"/>
          <p14:tracePt t="55541" x="3319463" y="4691063"/>
          <p14:tracePt t="55550" x="3371850" y="4691063"/>
          <p14:tracePt t="55558" x="3379788" y="4691063"/>
          <p14:tracePt t="55566" x="3432175" y="4673600"/>
          <p14:tracePt t="55573" x="3441700" y="4673600"/>
          <p14:tracePt t="55583" x="3476625" y="4665663"/>
          <p14:tracePt t="55589" x="3484563" y="4665663"/>
          <p14:tracePt t="55599" x="3519488" y="4665663"/>
          <p14:tracePt t="55606" x="3536950" y="4656138"/>
          <p14:tracePt t="55613" x="3546475" y="4656138"/>
          <p14:tracePt t="55620" x="3563938" y="4656138"/>
          <p14:tracePt t="55627" x="3571875" y="4656138"/>
          <p14:tracePt t="55636" x="3581400" y="4656138"/>
          <p14:tracePt t="55646" x="3589338" y="4656138"/>
          <p14:tracePt t="55651" x="3598863" y="4656138"/>
          <p14:tracePt t="55659" x="3606800" y="4656138"/>
          <p14:tracePt t="55679" x="3616325" y="4656138"/>
          <p14:tracePt t="55685" x="3633788" y="4656138"/>
          <p14:tracePt t="55694" x="3641725" y="4656138"/>
          <p14:tracePt t="55699" x="3651250" y="4656138"/>
          <p14:tracePt t="55716" x="3659188" y="4656138"/>
          <p14:tracePt t="56061" x="3668713" y="4656138"/>
          <p14:tracePt t="56069" x="3676650" y="4656138"/>
          <p14:tracePt t="56077" x="3686175" y="4656138"/>
          <p14:tracePt t="56085" x="3703638" y="4656138"/>
          <p14:tracePt t="56093" x="3721100" y="4656138"/>
          <p14:tracePt t="56100" x="3729038" y="4656138"/>
          <p14:tracePt t="56109" x="3773488" y="4656138"/>
          <p14:tracePt t="56116" x="3825875" y="4656138"/>
          <p14:tracePt t="56125" x="3868738" y="4665663"/>
          <p14:tracePt t="56135" x="3938588" y="4683125"/>
          <p14:tracePt t="56139" x="3965575" y="4683125"/>
          <p14:tracePt t="56147" x="4052888" y="4683125"/>
          <p14:tracePt t="56156" x="4070350" y="4683125"/>
          <p14:tracePt t="56165" x="4140200" y="4683125"/>
          <p14:tracePt t="56172" x="4192588" y="4683125"/>
          <p14:tracePt t="56180" x="4217988" y="4683125"/>
          <p14:tracePt t="56187" x="4270375" y="4683125"/>
          <p14:tracePt t="56196" x="4287838" y="4683125"/>
          <p14:tracePt t="56203" x="4340225" y="4683125"/>
          <p14:tracePt t="56214" x="4349750" y="4683125"/>
          <p14:tracePt t="56221" x="4384675" y="4691063"/>
          <p14:tracePt t="56230" x="4392613" y="4691063"/>
          <p14:tracePt t="56237" x="4419600" y="4691063"/>
          <p14:tracePt t="56245" x="4454525" y="4691063"/>
          <p14:tracePt t="56254" x="4462463" y="4691063"/>
          <p14:tracePt t="56260" x="4489450" y="4691063"/>
          <p14:tracePt t="56269" x="4497388" y="4691063"/>
          <p14:tracePt t="56277" x="4506913" y="4691063"/>
          <p14:tracePt t="56285" x="4514850" y="4691063"/>
          <p14:tracePt t="56292" x="4524375" y="4691063"/>
          <p14:tracePt t="56301" x="4532313" y="4691063"/>
          <p14:tracePt t="56365" x="4549775" y="4691063"/>
          <p14:tracePt t="56381" x="4559300" y="4691063"/>
          <p14:tracePt t="56390" x="4567238" y="4691063"/>
          <p14:tracePt t="56396" x="4576763" y="4691063"/>
          <p14:tracePt t="56404" x="4584700" y="4691063"/>
          <p14:tracePt t="56414" x="4602163" y="4691063"/>
          <p14:tracePt t="56421" x="4619625" y="4691063"/>
          <p14:tracePt t="56430" x="4637088" y="4691063"/>
          <p14:tracePt t="56436" x="4664075" y="4691063"/>
          <p14:tracePt t="56443" x="4699000" y="4691063"/>
          <p14:tracePt t="56451" x="4716463" y="4691063"/>
          <p14:tracePt t="56460" x="4741863" y="4691063"/>
          <p14:tracePt t="56469" x="4768850" y="4691063"/>
          <p14:tracePt t="56477" x="4786313" y="4691063"/>
          <p14:tracePt t="56484" x="4794250" y="4691063"/>
          <p14:tracePt t="56491" x="4821238" y="4691063"/>
          <p14:tracePt t="56500" x="4829175" y="4691063"/>
          <p14:tracePt t="56509" x="4838700" y="4691063"/>
          <p14:tracePt t="56686" x="4846638" y="4691063"/>
          <p14:tracePt t="57021" x="4856163" y="4691063"/>
          <p14:tracePt t="57061" x="4864100" y="4691063"/>
          <p14:tracePt t="57077" x="4873625" y="4691063"/>
          <p14:tracePt t="57086" x="4891088" y="4691063"/>
          <p14:tracePt t="57093" x="4899025" y="4691063"/>
          <p14:tracePt t="57099" x="4908550" y="4691063"/>
          <p14:tracePt t="57111" x="4916488" y="4691063"/>
          <p14:tracePt t="57115" x="4926013" y="4691063"/>
          <p14:tracePt t="57126" x="4933950" y="4691063"/>
          <p14:tracePt t="57132" x="4943475" y="4691063"/>
          <p14:tracePt t="57141" x="4968875" y="4691063"/>
          <p14:tracePt t="57150" x="4978400" y="4691063"/>
          <p14:tracePt t="57157" x="4995863" y="4691063"/>
          <p14:tracePt t="57166" x="5013325" y="4691063"/>
          <p14:tracePt t="57173" x="5030788" y="4691063"/>
          <p14:tracePt t="57183" x="5038725" y="4700588"/>
          <p14:tracePt t="57189" x="5065713" y="4700588"/>
          <p14:tracePt t="57202" x="5073650" y="4700588"/>
          <p14:tracePt t="57205" x="5083175" y="4700588"/>
          <p14:tracePt t="57212" x="5091113" y="4700588"/>
          <p14:tracePt t="57219" x="5100638" y="4700588"/>
          <p14:tracePt t="57229" x="5108575" y="4700588"/>
          <p14:tracePt t="57301" x="5118100" y="4700588"/>
          <p14:tracePt t="57333" x="5135563" y="4700588"/>
          <p14:tracePt t="57397" x="5143500" y="4700588"/>
          <p14:tracePt t="57405" x="5153025" y="4700588"/>
          <p14:tracePt t="57429" x="5160963" y="4700588"/>
          <p14:tracePt t="57437" x="5170488" y="4700588"/>
          <p14:tracePt t="57445" x="5178425" y="4700588"/>
          <p14:tracePt t="57454" x="5187950" y="4700588"/>
          <p14:tracePt t="57469" x="5195888" y="4700588"/>
          <p14:tracePt t="57479" x="5213350" y="4700588"/>
          <p14:tracePt t="57502" x="5222875" y="4700588"/>
          <p14:tracePt t="57509" x="5230813" y="4700588"/>
          <p14:tracePt t="57527" x="5240338" y="4700588"/>
          <p14:tracePt t="57532" x="5248275" y="4700588"/>
          <p14:tracePt t="57541" x="5257800" y="4700588"/>
          <p14:tracePt t="57551" x="5265738" y="4700588"/>
          <p14:tracePt t="57555" x="5283200" y="4700588"/>
          <p14:tracePt t="57566" x="5292725" y="4700588"/>
          <p14:tracePt t="57574" x="5310188" y="4700588"/>
          <p14:tracePt t="57580" x="5335588" y="4700588"/>
          <p14:tracePt t="57588" x="5345113" y="4700588"/>
          <p14:tracePt t="57596" x="5387975" y="4700588"/>
          <p14:tracePt t="57604" x="5397500" y="4700588"/>
          <p14:tracePt t="57614" x="5432425" y="4700588"/>
          <p14:tracePt t="57619" x="5457825" y="4700588"/>
          <p14:tracePt t="57628" x="5510213" y="4700588"/>
          <p14:tracePt t="57636" x="5527675" y="4700588"/>
          <p14:tracePt t="57645" x="5580063" y="4708525"/>
          <p14:tracePt t="57654" x="5632450" y="4708525"/>
          <p14:tracePt t="57661" x="5659438" y="4718050"/>
          <p14:tracePt t="57669" x="5711825" y="4735513"/>
          <p14:tracePt t="57678" x="5719763" y="4735513"/>
          <p14:tracePt t="57683" x="5772150" y="4735513"/>
          <p14:tracePt t="57691" x="5781675" y="4735513"/>
          <p14:tracePt t="57699" x="5799138" y="4735513"/>
          <p14:tracePt t="57709" x="5834063" y="4735513"/>
          <p14:tracePt t="57717" x="5851525" y="4735513"/>
          <p14:tracePt t="57805" x="5859463" y="4735513"/>
          <p14:tracePt t="57821" x="5868988" y="4735513"/>
          <p14:tracePt t="57830" x="5876925" y="4735513"/>
          <p14:tracePt t="57836" x="5886450" y="4735513"/>
          <p14:tracePt t="57845" x="5894388" y="4735513"/>
          <p14:tracePt t="57853" x="5921375" y="4735513"/>
          <p14:tracePt t="57861" x="5929313" y="4735513"/>
          <p14:tracePt t="57869" x="5964238" y="4735513"/>
          <p14:tracePt t="57877" x="5981700" y="4735513"/>
          <p14:tracePt t="57885" x="6016625" y="4735513"/>
          <p14:tracePt t="57893" x="6043613" y="4735513"/>
          <p14:tracePt t="57900" x="6113463" y="4735513"/>
          <p14:tracePt t="57908" x="6165850" y="4735513"/>
          <p14:tracePt t="57916" x="6192838" y="4735513"/>
          <p14:tracePt t="57925" x="6253163" y="4735513"/>
          <p14:tracePt t="57932" x="6270625" y="4735513"/>
          <p14:tracePt t="57941" x="6315075" y="4735513"/>
          <p14:tracePt t="57949" x="6332538" y="4735513"/>
          <p14:tracePt t="57955" x="6375400" y="4735513"/>
          <p14:tracePt t="57966" x="6392863" y="4735513"/>
          <p14:tracePt t="57974" x="6419850" y="4735513"/>
          <p14:tracePt t="57983" x="6427788" y="4735513"/>
          <p14:tracePt t="57987" x="6437313" y="4735513"/>
          <p14:tracePt t="57999" x="6445250" y="4735513"/>
          <p14:tracePt t="58005" x="6454775" y="4735513"/>
          <p14:tracePt t="58014" x="6472238" y="4735513"/>
          <p14:tracePt t="58023" x="6480175" y="4735513"/>
          <p14:tracePt t="58027" x="6489700" y="4735513"/>
          <p14:tracePt t="58037" x="6497638" y="4735513"/>
          <p14:tracePt t="58046" x="6507163" y="4735513"/>
          <p14:tracePt t="58051" x="6515100" y="4735513"/>
          <p14:tracePt t="58060" x="6524625" y="4735513"/>
          <p14:tracePt t="58069" x="6532563" y="4735513"/>
          <p14:tracePt t="58076" x="6550025" y="4735513"/>
          <p14:tracePt t="58085" x="6559550" y="4735513"/>
          <p14:tracePt t="58093" x="6567488" y="4735513"/>
          <p14:tracePt t="58101" x="6577013" y="4735513"/>
          <p14:tracePt t="58108" x="6594475" y="4735513"/>
          <p14:tracePt t="58118" x="6611938" y="4735513"/>
          <p14:tracePt t="58123" x="6629400" y="4735513"/>
          <p14:tracePt t="58133" x="6654800" y="4735513"/>
          <p14:tracePt t="58140" x="6672263" y="4735513"/>
          <p14:tracePt t="58151" x="6681788" y="4735513"/>
          <p14:tracePt t="58156" x="6707188" y="4735513"/>
          <p14:tracePt t="58166" x="6724650" y="4735513"/>
          <p14:tracePt t="58173" x="6734175" y="4735513"/>
          <p14:tracePt t="58182" x="6751638" y="4735513"/>
          <p14:tracePt t="58190" x="6759575" y="4735513"/>
          <p14:tracePt t="58205" x="6769100" y="4735513"/>
          <p14:tracePt t="58221" x="6777038" y="4735513"/>
          <p14:tracePt t="58245" x="6786563" y="4735513"/>
          <p14:tracePt t="58272" x="6794500" y="4735513"/>
          <p14:tracePt t="58297" x="6804025" y="4735513"/>
          <p14:tracePt t="58308" x="6811963" y="4735513"/>
          <p14:tracePt t="58318" x="6811963" y="4743450"/>
          <p14:tracePt t="58323" x="6829425" y="4743450"/>
          <p14:tracePt t="58331" x="6838950" y="4743450"/>
          <p14:tracePt t="58340" x="6846888" y="4743450"/>
          <p14:tracePt t="58349" x="6856413" y="4743450"/>
          <p14:tracePt t="58366" x="6864350" y="4752975"/>
          <p14:tracePt t="58384" x="6873875" y="4752975"/>
          <p14:tracePt t="58701" x="6881813" y="4752975"/>
          <p14:tracePt t="58709" x="6899275" y="4752975"/>
          <p14:tracePt t="58717" x="6908800" y="4752975"/>
          <p14:tracePt t="58727" x="6916738" y="4752975"/>
          <p14:tracePt t="58734" x="6926263" y="4752975"/>
          <p14:tracePt t="58741" x="6934200" y="4752975"/>
          <p14:tracePt t="58749" x="6969125" y="4752975"/>
          <p14:tracePt t="58755" x="6978650" y="4752975"/>
          <p14:tracePt t="58764" x="7021513" y="4752975"/>
          <p14:tracePt t="58775" x="7048500" y="4752975"/>
          <p14:tracePt t="58783" x="7100888" y="4752975"/>
          <p14:tracePt t="58789" x="7135813" y="4752975"/>
          <p14:tracePt t="58798" x="7223125" y="4752975"/>
          <p14:tracePt t="58803" x="7300913" y="4752975"/>
          <p14:tracePt t="58811" x="7353300" y="4752975"/>
          <p14:tracePt t="58821" x="7440613" y="4752975"/>
          <p14:tracePt t="58829" x="7475538" y="4752975"/>
          <p14:tracePt t="58837" x="7562850" y="4752975"/>
          <p14:tracePt t="58845" x="7597775" y="4752975"/>
          <p14:tracePt t="58853" x="7667625" y="4752975"/>
          <p14:tracePt t="58861" x="7747000" y="4752975"/>
          <p14:tracePt t="58869" x="7764463" y="4752975"/>
          <p14:tracePt t="58876" x="7799388" y="4752975"/>
          <p14:tracePt t="58885" x="7824788" y="4752975"/>
          <p14:tracePt t="58903" x="7859713" y="4752975"/>
          <p14:tracePt t="58908" x="7869238" y="4752975"/>
          <p14:tracePt t="59029" x="7877175" y="4752975"/>
          <p14:tracePt t="59037" x="7886700" y="4752975"/>
          <p14:tracePt t="59055" x="7894638" y="4752975"/>
          <p14:tracePt t="59060" x="7904163" y="4752975"/>
          <p14:tracePt t="59070" x="7912100" y="4752975"/>
          <p14:tracePt t="59078" x="7929563" y="4752975"/>
          <p14:tracePt t="59085" x="7939088" y="4752975"/>
          <p14:tracePt t="59092" x="7956550" y="4752975"/>
          <p14:tracePt t="59103" x="7964488" y="4752975"/>
          <p14:tracePt t="59109" x="7991475" y="4752975"/>
          <p14:tracePt t="59117" x="7999413" y="4752975"/>
          <p14:tracePt t="59126" x="8008938" y="4752975"/>
          <p14:tracePt t="59133" x="8016875" y="4752975"/>
          <p14:tracePt t="59533" x="8026400" y="4752975"/>
          <p14:tracePt t="59549" x="8034338" y="4752975"/>
          <p14:tracePt t="59559" x="8051800" y="4752975"/>
          <p14:tracePt t="59563" x="8061325" y="4752975"/>
          <p14:tracePt t="59572" x="8078788" y="4752975"/>
          <p14:tracePt t="59585" x="8104188" y="4752975"/>
          <p14:tracePt t="59587" x="8139113" y="4752975"/>
          <p14:tracePt t="59597" x="8166100" y="4752975"/>
          <p14:tracePt t="59607" x="8218488" y="4752975"/>
          <p14:tracePt t="59611" x="8235950" y="4752975"/>
          <p14:tracePt t="59620" x="8288338" y="4752975"/>
          <p14:tracePt t="59629" x="8340725" y="4752975"/>
          <p14:tracePt t="59635" x="8366125" y="4752975"/>
          <p14:tracePt t="59645" x="8418513" y="4752975"/>
          <p14:tracePt t="59652" x="8435975" y="4752975"/>
          <p14:tracePt t="59661" x="8488363" y="4752975"/>
          <p14:tracePt t="59669" x="8497888" y="4752975"/>
          <p14:tracePt t="59677" x="8532813" y="4752975"/>
          <p14:tracePt t="59685" x="8540750" y="4752975"/>
          <p14:tracePt t="59695" x="8567738" y="4752975"/>
          <p14:tracePt t="59699" x="8585200" y="4752975"/>
          <p14:tracePt t="59781" x="8593138" y="4752975"/>
          <p14:tracePt t="59805" x="8602663" y="4752975"/>
          <p14:tracePt t="59837" x="8620125" y="4752975"/>
          <p14:tracePt t="59885" x="8628063" y="4752975"/>
          <p14:tracePt t="59940" x="8637588" y="4752975"/>
          <p14:tracePt t="59957" x="8645525" y="4752975"/>
          <p14:tracePt t="59965" x="8655050" y="4752975"/>
          <p14:tracePt t="59972" x="8680450" y="4752975"/>
          <p14:tracePt t="59985" x="8689975" y="4752975"/>
          <p14:tracePt t="59987" x="8707438" y="4752975"/>
          <p14:tracePt t="59998" x="8732838" y="4752975"/>
          <p14:tracePt t="60004" x="8767763" y="4735513"/>
          <p14:tracePt t="60013" x="8820150" y="4735513"/>
          <p14:tracePt t="60021" x="8829675" y="4725988"/>
          <p14:tracePt t="60028" x="8882063" y="4725988"/>
          <p14:tracePt t="60037" x="8899525" y="4725988"/>
          <p14:tracePt t="60046" x="8942388" y="4718050"/>
          <p14:tracePt t="60052" x="8959850" y="4718050"/>
          <p14:tracePt t="60059" x="9012238" y="4718050"/>
          <p14:tracePt t="60068" x="9021763" y="4700588"/>
          <p14:tracePt t="60078" x="9056688" y="4700588"/>
          <p14:tracePt t="60083" x="9082088" y="4700588"/>
          <p14:tracePt t="60093" x="9091613" y="4700588"/>
          <p14:tracePt t="60103" x="9109075" y="4700588"/>
          <p14:tracePt t="60107" x="9117013" y="4700588"/>
          <p14:tracePt t="60115" x="9126538" y="4700588"/>
          <p14:tracePt t="60133" x="9144000" y="4700588"/>
          <p14:tracePt t="60148" x="9153525" y="4700588"/>
          <p14:tracePt t="60164" x="9161463" y="4700588"/>
          <p14:tracePt t="60172" x="9170988" y="4700588"/>
          <p14:tracePt t="60204" x="9178925" y="4700588"/>
          <p14:tracePt t="60220" x="9188450" y="4700588"/>
          <p14:tracePt t="60236" x="9196388" y="4708525"/>
          <p14:tracePt t="60244" x="9213850" y="4708525"/>
          <p14:tracePt t="60252" x="9223375" y="4708525"/>
          <p14:tracePt t="60260" x="9231313" y="4708525"/>
          <p14:tracePt t="60268" x="9240838" y="4708525"/>
          <p14:tracePt t="60276" x="9248775" y="4708525"/>
          <p14:tracePt t="60284" x="9258300" y="4708525"/>
          <p14:tracePt t="60292" x="9266238" y="4708525"/>
          <p14:tracePt t="60300" x="9283700" y="4708525"/>
          <p14:tracePt t="60324" x="9293225" y="4708525"/>
          <p14:tracePt t="60340" x="9301163" y="4708525"/>
          <p14:tracePt t="60364" x="9310688" y="4708525"/>
          <p14:tracePt t="60373" x="9318625" y="4708525"/>
          <p14:tracePt t="60382" x="9328150" y="4708525"/>
          <p14:tracePt t="60388" x="9336088" y="4718050"/>
          <p14:tracePt t="60396" x="9345613" y="4718050"/>
          <p14:tracePt t="60406" x="9363075" y="4718050"/>
          <p14:tracePt t="60412" x="9380538" y="4725988"/>
          <p14:tracePt t="60421" x="9388475" y="4725988"/>
          <p14:tracePt t="60433" x="9423400" y="4725988"/>
          <p14:tracePt t="60436" x="9432925" y="4725988"/>
          <p14:tracePt t="60444" x="9485313" y="4735513"/>
          <p14:tracePt t="60453" x="9493250" y="4735513"/>
          <p14:tracePt t="60461" x="9510713" y="4735513"/>
          <p14:tracePt t="60468" x="9563100" y="4735513"/>
          <p14:tracePt t="60478" x="9572625" y="4735513"/>
          <p14:tracePt t="60484" x="9625013" y="4735513"/>
          <p14:tracePt t="60491" x="9632950" y="4735513"/>
          <p14:tracePt t="60501" x="9667875" y="4735513"/>
          <p14:tracePt t="60509" x="9677400" y="4735513"/>
          <p14:tracePt t="60517" x="9702800" y="4735513"/>
          <p14:tracePt t="60526" x="9729788" y="4735513"/>
          <p14:tracePt t="60531" x="9737725" y="4735513"/>
          <p14:tracePt t="60540" x="9747250" y="4735513"/>
          <p14:tracePt t="60553" x="9755188" y="4735513"/>
          <p14:tracePt t="60597" x="9772650" y="4735513"/>
          <p14:tracePt t="60613" x="9782175" y="4735513"/>
          <p14:tracePt t="60623" x="9790113" y="4735513"/>
          <p14:tracePt t="60647" x="9799638" y="4735513"/>
          <p14:tracePt t="60725" x="9799638" y="4743450"/>
          <p14:tracePt t="60733" x="9790113" y="4743450"/>
          <p14:tracePt t="60740" x="9782175" y="4743450"/>
          <p14:tracePt t="60748" x="9764713" y="4743450"/>
          <p14:tracePt t="60756" x="9685338" y="4760913"/>
          <p14:tracePt t="60766" x="9667875" y="4760913"/>
          <p14:tracePt t="60772" x="9580563" y="4778375"/>
          <p14:tracePt t="60784" x="9432925" y="4795838"/>
          <p14:tracePt t="60789" x="9380538" y="4805363"/>
          <p14:tracePt t="60797" x="9213850" y="4822825"/>
          <p14:tracePt t="60805" x="9134475" y="4840288"/>
          <p14:tracePt t="60817" x="8924925" y="4875213"/>
          <p14:tracePt t="60820" x="8855075" y="4892675"/>
          <p14:tracePt t="60827" x="8637588" y="4935538"/>
          <p14:tracePt t="60838" x="8540750" y="4935538"/>
          <p14:tracePt t="60844" x="8358188" y="4970463"/>
          <p14:tracePt t="60852" x="8166100" y="5005388"/>
          <p14:tracePt t="60860" x="8086725" y="5022850"/>
          <p14:tracePt t="60869" x="7877175" y="5040313"/>
          <p14:tracePt t="60877" x="7842250" y="5057775"/>
          <p14:tracePt t="60888" x="7659688" y="5057775"/>
          <p14:tracePt t="60898" x="7589838" y="5057775"/>
          <p14:tracePt t="60900" x="7405688" y="5057775"/>
          <p14:tracePt t="60907" x="7196138" y="5057775"/>
          <p14:tracePt t="60915" x="7118350" y="5057775"/>
          <p14:tracePt t="60925" x="6916738" y="5057775"/>
          <p14:tracePt t="60932" x="6821488" y="5057775"/>
          <p14:tracePt t="60941" x="6629400" y="5057775"/>
          <p14:tracePt t="60952" x="6515100" y="5057775"/>
          <p14:tracePt t="60955" x="6305550" y="5057775"/>
          <p14:tracePt t="60965" x="6210300" y="5057775"/>
          <p14:tracePt t="60975" x="5981700" y="5057775"/>
          <p14:tracePt t="60981" x="5772150" y="5057775"/>
          <p14:tracePt t="60989" x="5676900" y="5057775"/>
          <p14:tracePt t="61000" x="5467350" y="5057775"/>
          <p14:tracePt t="61004" x="5397500" y="5049838"/>
          <p14:tracePt t="61011" x="5205413" y="5032375"/>
          <p14:tracePt t="61019" x="5135563" y="5032375"/>
          <p14:tracePt t="61028" x="4968875" y="5032375"/>
          <p14:tracePt t="61037" x="4829175" y="5032375"/>
          <p14:tracePt t="61045" x="4776788" y="5032375"/>
          <p14:tracePt t="61053" x="4689475" y="5032375"/>
          <p14:tracePt t="61061" x="4654550" y="5032375"/>
          <p14:tracePt t="61070" x="4584700" y="5032375"/>
          <p14:tracePt t="61075" x="4559300" y="5032375"/>
          <p14:tracePt t="61084" x="4506913" y="5032375"/>
          <p14:tracePt t="61092" x="4489450" y="5032375"/>
          <p14:tracePt t="61100" x="4437063" y="5032375"/>
          <p14:tracePt t="61108" x="4410075" y="5032375"/>
          <p14:tracePt t="61116" x="4392613" y="5032375"/>
          <p14:tracePt t="61124" x="4349750" y="5032375"/>
          <p14:tracePt t="61132" x="4332288" y="5032375"/>
          <p14:tracePt t="61140" x="4297363" y="5032375"/>
          <p14:tracePt t="61150" x="4270375" y="5032375"/>
          <p14:tracePt t="61156" x="4235450" y="5032375"/>
          <p14:tracePt t="61165" x="4165600" y="5032375"/>
          <p14:tracePt t="61172" x="4140200" y="5032375"/>
          <p14:tracePt t="61183" x="4070350" y="5032375"/>
          <p14:tracePt t="61190" x="4052888" y="5032375"/>
          <p14:tracePt t="61196" x="3965575" y="5032375"/>
          <p14:tracePt t="61203" x="3938588" y="5032375"/>
          <p14:tracePt t="61213" x="3886200" y="5032375"/>
          <p14:tracePt t="61221" x="3860800" y="5032375"/>
          <p14:tracePt t="61229" x="3843338" y="5032375"/>
          <p14:tracePt t="61236" x="3808413" y="5032375"/>
          <p14:tracePt t="61243" x="3790950" y="5032375"/>
          <p14:tracePt t="61251" x="3781425" y="5032375"/>
          <p14:tracePt t="61261" x="3773488" y="5032375"/>
          <p14:tracePt t="61269" x="3763963" y="5032375"/>
          <p14:tracePt t="61277" x="3756025" y="5032375"/>
          <p14:tracePt t="61284" x="3746500" y="5032375"/>
          <p14:tracePt t="61291" x="3738563" y="5032375"/>
          <p14:tracePt t="61299" x="3729038" y="5032375"/>
          <p14:tracePt t="61308" x="3711575" y="5032375"/>
          <p14:tracePt t="61317" x="3703638" y="5032375"/>
          <p14:tracePt t="61325" x="3694113" y="5032375"/>
          <p14:tracePt t="61333" x="3686175" y="5032375"/>
          <p14:tracePt t="61341" x="3676650" y="5032375"/>
          <p14:tracePt t="61350" x="3668713" y="5032375"/>
          <p14:tracePt t="61357" x="3659188" y="5032375"/>
          <p14:tracePt t="61366" x="3641725" y="5032375"/>
          <p14:tracePt t="61375" x="3633788" y="5032375"/>
          <p14:tracePt t="61380" x="3624263" y="5032375"/>
          <p14:tracePt t="61387" x="3616325" y="5032375"/>
          <p14:tracePt t="61400" x="3606800" y="5032375"/>
          <p14:tracePt t="61407" x="3598863" y="5032375"/>
          <p14:tracePt t="61419" x="3589338" y="5032375"/>
          <p14:tracePt t="61581" x="3589338" y="5022850"/>
          <p14:tracePt t="61607" x="3598863" y="5022850"/>
          <p14:tracePt t="61613" x="3598863" y="5005388"/>
          <p14:tracePt t="61621" x="3633788" y="5005388"/>
          <p14:tracePt t="61631" x="3633788" y="4997450"/>
          <p14:tracePt t="61637" x="3668713" y="4997450"/>
          <p14:tracePt t="61644" x="3676650" y="4987925"/>
          <p14:tracePt t="61651" x="3694113" y="4987925"/>
          <p14:tracePt t="61660" x="3721100" y="4987925"/>
          <p14:tracePt t="61669" x="3738563" y="4979988"/>
          <p14:tracePt t="61677" x="3763963" y="4979988"/>
          <p14:tracePt t="61687" x="3773488" y="4979988"/>
          <p14:tracePt t="61691" x="3773488" y="4970463"/>
          <p14:tracePt t="61699" x="3781425" y="4970463"/>
          <p14:tracePt t="61708" x="3781425" y="4962525"/>
          <p14:tracePt t="61718" x="3790950" y="4962525"/>
          <p14:tracePt t="61773" x="3808413" y="4962525"/>
          <p14:tracePt t="61789" x="3816350" y="4962525"/>
          <p14:tracePt t="61798" x="3825875" y="4962525"/>
          <p14:tracePt t="61803" x="3833813" y="4962525"/>
          <p14:tracePt t="61814" x="3843338" y="4962525"/>
          <p14:tracePt t="61824" x="3851275" y="4962525"/>
          <p14:tracePt t="61828" x="3860800" y="4962525"/>
          <p14:tracePt t="61837" x="3868738" y="4962525"/>
          <p14:tracePt t="61847" x="3868738" y="4945063"/>
          <p14:tracePt t="61851" x="3886200" y="4945063"/>
          <p14:tracePt t="61860" x="3895725" y="4945063"/>
          <p14:tracePt t="61871" x="3903663" y="4945063"/>
          <p14:tracePt t="61882" x="3913188" y="4945063"/>
          <p14:tracePt t="61883" x="3921125" y="4935538"/>
          <p14:tracePt t="62005" x="3930650" y="4935538"/>
          <p14:tracePt t="62021" x="3938588" y="4935538"/>
          <p14:tracePt t="62029" x="3956050" y="4935538"/>
          <p14:tracePt t="62045" x="3965575" y="4935538"/>
          <p14:tracePt t="62054" x="3973513" y="4935538"/>
          <p14:tracePt t="62060" x="3983038" y="4935538"/>
          <p14:tracePt t="62068" x="3990975" y="4935538"/>
          <p14:tracePt t="62077" x="4017963" y="4935538"/>
          <p14:tracePt t="62084" x="4025900" y="4935538"/>
          <p14:tracePt t="62093" x="4035425" y="4935538"/>
          <p14:tracePt t="62101" x="4043363" y="4935538"/>
          <p14:tracePt t="62108" x="4052888" y="4935538"/>
          <p14:tracePt t="62117" x="4060825" y="4935538"/>
          <p14:tracePt t="62125" x="4070350" y="4935538"/>
          <p14:tracePt t="62133" x="4095750" y="4935538"/>
          <p14:tracePt t="62140" x="4113213" y="4935538"/>
          <p14:tracePt t="62148" x="4122738" y="4935538"/>
          <p14:tracePt t="62156" x="4140200" y="4935538"/>
          <p14:tracePt t="62165" x="4148138" y="4935538"/>
          <p14:tracePt t="62171" x="4157663" y="4935538"/>
          <p14:tracePt t="62182" x="4165600" y="4935538"/>
          <p14:tracePt t="62188" x="4175125" y="4935538"/>
          <p14:tracePt t="62206" x="4183063" y="4935538"/>
          <p14:tracePt t="62232" x="4192588" y="4953000"/>
          <p14:tracePt t="62235" x="4210050" y="4953000"/>
          <p14:tracePt t="62244" x="4217988" y="4953000"/>
          <p14:tracePt t="62253" x="4227513" y="4953000"/>
          <p14:tracePt t="62260" x="4235450" y="4953000"/>
          <p14:tracePt t="62268" x="4244975" y="4953000"/>
          <p14:tracePt t="62276" x="4252913" y="4953000"/>
          <p14:tracePt t="62285" x="4262438" y="4953000"/>
          <p14:tracePt t="62291" x="4287838" y="4953000"/>
          <p14:tracePt t="62300" x="4297363" y="4953000"/>
          <p14:tracePt t="62308" x="4332288" y="4953000"/>
          <p14:tracePt t="62316" x="4349750" y="4953000"/>
          <p14:tracePt t="62325" x="4375150" y="4953000"/>
          <p14:tracePt t="62332" x="4410075" y="4953000"/>
          <p14:tracePt t="62340" x="4419600" y="4953000"/>
          <p14:tracePt t="62349" x="4471988" y="4953000"/>
          <p14:tracePt t="62356" x="4479925" y="4953000"/>
          <p14:tracePt t="62365" x="4514850" y="4953000"/>
          <p14:tracePt t="62372" x="4532313" y="4953000"/>
          <p14:tracePt t="62380" x="4567238" y="4953000"/>
          <p14:tracePt t="62387" x="4611688" y="4953000"/>
          <p14:tracePt t="62395" x="4629150" y="4953000"/>
          <p14:tracePt t="62403" x="4654550" y="4953000"/>
          <p14:tracePt t="62411" x="4664075" y="4953000"/>
          <p14:tracePt t="62419" x="4699000" y="4953000"/>
          <p14:tracePt t="62430" x="4706938" y="4953000"/>
          <p14:tracePt t="62437" x="4724400" y="4953000"/>
          <p14:tracePt t="62446" x="4733925" y="4953000"/>
          <p14:tracePt t="62452" x="4751388" y="4953000"/>
          <p14:tracePt t="62460" x="4768850" y="4953000"/>
          <p14:tracePt t="62467" x="4776788" y="4953000"/>
          <p14:tracePt t="62476" x="4786313" y="4953000"/>
          <p14:tracePt t="62484" x="4794250" y="4953000"/>
          <p14:tracePt t="62492" x="4821238" y="4953000"/>
          <p14:tracePt t="62500" x="4829175" y="4953000"/>
          <p14:tracePt t="62508" x="4846638" y="4953000"/>
          <p14:tracePt t="62515" x="4873625" y="4953000"/>
          <p14:tracePt t="62524" x="4881563" y="4953000"/>
          <p14:tracePt t="62532" x="4891088" y="4945063"/>
          <p14:tracePt t="62541" x="4899025" y="4945063"/>
          <p14:tracePt t="62549" x="4916488" y="4945063"/>
          <p14:tracePt t="62557" x="4926013" y="4945063"/>
          <p14:tracePt t="62567" x="4943475" y="4945063"/>
          <p14:tracePt t="62573" x="4951413" y="4945063"/>
          <p14:tracePt t="62582" x="4960938" y="4945063"/>
          <p14:tracePt t="62592" x="4995863" y="4945063"/>
          <p14:tracePt t="62595" x="5003800" y="4945063"/>
          <p14:tracePt t="62604" x="5030788" y="4945063"/>
          <p14:tracePt t="62616" x="5038725" y="4945063"/>
          <p14:tracePt t="62620" x="5073650" y="4945063"/>
          <p14:tracePt t="62629" x="5083175" y="4945063"/>
          <p14:tracePt t="62639" x="5091113" y="4945063"/>
          <p14:tracePt t="62643" x="5100638" y="4945063"/>
          <p14:tracePt t="62748" x="5108575" y="4945063"/>
          <p14:tracePt t="64315" x="5100638" y="4945063"/>
          <p14:tracePt t="64324" x="5091113" y="4945063"/>
          <p14:tracePt t="64331" x="5083175" y="4945063"/>
          <p14:tracePt t="64339" x="5073650" y="4945063"/>
          <p14:tracePt t="64347" x="5056188" y="4945063"/>
          <p14:tracePt t="64356" x="5048250" y="4945063"/>
          <p14:tracePt t="64364" x="5030788" y="4945063"/>
          <p14:tracePt t="64372" x="5021263" y="4945063"/>
          <p14:tracePt t="64379" x="4978400" y="4945063"/>
          <p14:tracePt t="64387" x="4960938" y="4953000"/>
          <p14:tracePt t="64395" x="4916488" y="4953000"/>
          <p14:tracePt t="64403" x="4899025" y="4953000"/>
          <p14:tracePt t="64411" x="4856163" y="4962525"/>
          <p14:tracePt t="64419" x="4803775" y="4979988"/>
          <p14:tracePt t="64427" x="4768850" y="4979988"/>
          <p14:tracePt t="64435" x="4716463" y="4987925"/>
          <p14:tracePt t="64443" x="4689475" y="4987925"/>
          <p14:tracePt t="64451" x="4637088" y="5005388"/>
          <p14:tracePt t="64459" x="4602163" y="5005388"/>
          <p14:tracePt t="64467" x="4559300" y="5014913"/>
          <p14:tracePt t="64476" x="4524375" y="5014913"/>
          <p14:tracePt t="64484" x="4454525" y="5032375"/>
          <p14:tracePt t="64491" x="4402138" y="5032375"/>
          <p14:tracePt t="64499" x="4375150" y="5040313"/>
          <p14:tracePt t="64508" x="4322763" y="5040313"/>
          <p14:tracePt t="64516" x="4297363" y="5049838"/>
          <p14:tracePt t="64524" x="4227513" y="5049838"/>
          <p14:tracePt t="64531" x="4217988" y="5067300"/>
          <p14:tracePt t="64539" x="4175125" y="5075238"/>
          <p14:tracePt t="64551" x="4122738" y="5075238"/>
          <p14:tracePt t="64555" x="4095750" y="5075238"/>
          <p14:tracePt t="64563" x="4043363" y="5084763"/>
          <p14:tracePt t="64574" x="4035425" y="5102225"/>
          <p14:tracePt t="64580" x="4000500" y="5102225"/>
          <p14:tracePt t="64588" x="3990975" y="5102225"/>
          <p14:tracePt t="64598" x="3973513" y="5110163"/>
          <p14:tracePt t="64604" x="3956050" y="5110163"/>
          <p14:tracePt t="64622" x="3948113" y="5110163"/>
          <p14:tracePt t="64628" x="3938588" y="5110163"/>
          <p14:tracePt t="64636" x="3938588" y="5119688"/>
          <p14:tracePt t="64647" x="3930650" y="5119688"/>
          <p14:tracePt t="64651" x="3921125" y="5119688"/>
          <p14:tracePt t="64661" x="3913188" y="5127625"/>
          <p14:tracePt t="64671" x="3886200" y="5137150"/>
          <p14:tracePt t="64675" x="3878263" y="5154613"/>
          <p14:tracePt t="64683" x="3860800" y="5154613"/>
          <p14:tracePt t="64693" x="3851275" y="5162550"/>
          <p14:tracePt t="64699" x="3833813" y="5162550"/>
          <p14:tracePt t="64707" x="3816350" y="5172075"/>
          <p14:tracePt t="64715" x="3808413" y="5172075"/>
          <p14:tracePt t="64723" x="3798888" y="5180013"/>
          <p14:tracePt t="64731" x="3781425" y="5180013"/>
          <p14:tracePt t="64739" x="3773488" y="5180013"/>
          <p14:tracePt t="64747" x="3763963" y="5180013"/>
          <p14:tracePt t="64756" x="3763963" y="5189538"/>
          <p14:tracePt t="64764" x="3756025" y="5189538"/>
          <p14:tracePt t="64771" x="3746500" y="5189538"/>
          <p14:tracePt t="64789" x="3738563" y="5189538"/>
          <p14:tracePt t="64798" x="3729038" y="5189538"/>
          <p14:tracePt t="64805" x="3721100" y="5189538"/>
          <p14:tracePt t="64813" x="3703638" y="5189538"/>
          <p14:tracePt t="64819" x="3676650" y="5189538"/>
          <p14:tracePt t="64828" x="3651250" y="5189538"/>
          <p14:tracePt t="64839" x="3616325" y="5189538"/>
          <p14:tracePt t="64843" x="3589338" y="5189538"/>
          <p14:tracePt t="64852" x="3554413" y="5189538"/>
          <p14:tracePt t="64859" x="3529013" y="5189538"/>
          <p14:tracePt t="64867" x="3494088" y="5189538"/>
          <p14:tracePt t="64875" x="3459163" y="5189538"/>
          <p14:tracePt t="64897" x="3397250" y="5189538"/>
          <p14:tracePt t="64900" x="3389313" y="5189538"/>
          <p14:tracePt t="64908" x="3362325" y="5189538"/>
          <p14:tracePt t="64916" x="3354388" y="5189538"/>
          <p14:tracePt t="64925" x="3336925" y="5172075"/>
          <p14:tracePt t="64934" x="3327400" y="5172075"/>
          <p14:tracePt t="64950" x="3309938" y="5172075"/>
          <p14:tracePt t="64957" x="3302000" y="5172075"/>
          <p14:tracePt t="64986" x="3292475" y="5172075"/>
          <p14:tracePt t="65005" x="3284538" y="5172075"/>
          <p14:tracePt t="65023" x="3275013" y="5172075"/>
          <p14:tracePt t="65035" x="3267075" y="5172075"/>
          <p14:tracePt t="65053" x="3257550" y="5172075"/>
          <p14:tracePt t="65081" x="3240088" y="5172075"/>
          <p14:tracePt t="65091" x="3232150" y="5172075"/>
          <p14:tracePt t="65133" x="3222625" y="5172075"/>
          <p14:tracePt t="65260" x="3232150" y="5172075"/>
          <p14:tracePt t="65269" x="3249613" y="5172075"/>
          <p14:tracePt t="65277" x="3257550" y="5172075"/>
          <p14:tracePt t="65284" x="3267075" y="5172075"/>
          <p14:tracePt t="65291" x="3275013" y="5172075"/>
          <p14:tracePt t="65299" x="3292475" y="5172075"/>
          <p14:tracePt t="65308" x="3309938" y="5172075"/>
          <p14:tracePt t="65316" x="3327400" y="5172075"/>
          <p14:tracePt t="65325" x="3336925" y="5172075"/>
          <p14:tracePt t="65333" x="3344863" y="5172075"/>
          <p14:tracePt t="65339" x="3354388" y="5172075"/>
          <p14:tracePt t="65349" x="3379788" y="5172075"/>
          <p14:tracePt t="65356" x="3389313" y="5172075"/>
          <p14:tracePt t="65374" x="3397250" y="5172075"/>
          <p14:tracePt t="65869" x="3406775" y="5172075"/>
          <p14:tracePt t="65879" x="3414713" y="5172075"/>
          <p14:tracePt t="65885" x="3424238" y="5172075"/>
          <p14:tracePt t="65893" x="3441700" y="5172075"/>
          <p14:tracePt t="65901" x="3467100" y="5172075"/>
          <p14:tracePt t="65909" x="3494088" y="5172075"/>
          <p14:tracePt t="65919" x="3546475" y="5172075"/>
          <p14:tracePt t="65925" x="3571875" y="5172075"/>
          <p14:tracePt t="65932" x="3633788" y="5172075"/>
          <p14:tracePt t="65939" x="3659188" y="5172075"/>
          <p14:tracePt t="65947" x="3711575" y="5172075"/>
          <p14:tracePt t="65955" x="3781425" y="5172075"/>
          <p14:tracePt t="65964" x="3808413" y="5172075"/>
          <p14:tracePt t="65972" x="3843338" y="5172075"/>
          <p14:tracePt t="65981" x="3860800" y="5172075"/>
          <p14:tracePt t="65987" x="3886200" y="5172075"/>
          <p14:tracePt t="66000" x="3913188" y="5172075"/>
          <p14:tracePt t="66004" x="3930650" y="5172075"/>
          <p14:tracePt t="66011" x="3938588" y="5172075"/>
          <p14:tracePt t="66020" x="3965575" y="5172075"/>
          <p14:tracePt t="66028" x="3973513" y="5172075"/>
          <p14:tracePt t="66035" x="3983038" y="5172075"/>
          <p14:tracePt t="66043" x="3990975" y="5172075"/>
          <p14:tracePt t="66051" x="4000500" y="5172075"/>
          <p14:tracePt t="66059" x="4008438" y="5172075"/>
          <p14:tracePt t="66067" x="4017963" y="5172075"/>
          <p14:tracePt t="66077" x="4035425" y="5172075"/>
          <p14:tracePt t="66083" x="4043363" y="5172075"/>
          <p14:tracePt t="66102" x="4052888" y="5172075"/>
          <p14:tracePt t="66107" x="4060825" y="5172075"/>
          <p14:tracePt t="66115" x="4070350" y="5172075"/>
          <p14:tracePt t="66124" x="4095750" y="5172075"/>
          <p14:tracePt t="66131" x="4105275" y="5172075"/>
          <p14:tracePt t="66139" x="4113213" y="5172075"/>
          <p14:tracePt t="66148" x="4122738" y="5172075"/>
          <p14:tracePt t="66155" x="4140200" y="5172075"/>
          <p14:tracePt t="66164" x="4157663" y="5172075"/>
          <p14:tracePt t="66171" x="4183063" y="5172075"/>
          <p14:tracePt t="66183" x="4200525" y="5172075"/>
          <p14:tracePt t="66188" x="4252913" y="5172075"/>
          <p14:tracePt t="66197" x="4279900" y="5172075"/>
          <p14:tracePt t="66205" x="4349750" y="5172075"/>
          <p14:tracePt t="66214" x="4419600" y="5172075"/>
          <p14:tracePt t="66221" x="4445000" y="5172075"/>
          <p14:tracePt t="66227" x="4532313" y="5172075"/>
          <p14:tracePt t="66235" x="4567238" y="5172075"/>
          <p14:tracePt t="66246" x="4654550" y="5172075"/>
          <p14:tracePt t="66252" x="4681538" y="5172075"/>
          <p14:tracePt t="66261" x="4768850" y="5172075"/>
          <p14:tracePt t="66268" x="4794250" y="5172075"/>
          <p14:tracePt t="66275" x="4864100" y="5172075"/>
          <p14:tracePt t="66284" x="4933950" y="5172075"/>
          <p14:tracePt t="66293" x="4951413" y="5172075"/>
          <p14:tracePt t="66299" x="4978400" y="5172075"/>
          <p14:tracePt t="66309" x="5003800" y="5172075"/>
          <p14:tracePt t="66315" x="5013325" y="5172075"/>
          <p14:tracePt t="66323" x="5021263" y="5172075"/>
          <p14:tracePt t="66413" x="5030788" y="5172075"/>
          <p14:tracePt t="66429" x="5038725" y="5172075"/>
          <p14:tracePt t="66438" x="5048250" y="5172075"/>
          <p14:tracePt t="66443" x="5056188" y="5172075"/>
          <p14:tracePt t="66451" x="5065713" y="5172075"/>
          <p14:tracePt t="66465" x="5083175" y="5172075"/>
          <p14:tracePt t="66470" x="5100638" y="5172075"/>
          <p14:tracePt t="66476" x="5108575" y="5172075"/>
          <p14:tracePt t="66487" x="5143500" y="5172075"/>
          <p14:tracePt t="66491" x="5153025" y="5172075"/>
          <p14:tracePt t="66501" x="5178425" y="5172075"/>
          <p14:tracePt t="66511" x="5187950" y="5172075"/>
          <p14:tracePt t="66515" x="5222875" y="5172075"/>
          <p14:tracePt t="66524" x="5230813" y="5172075"/>
          <p14:tracePt t="66532" x="5240338" y="5172075"/>
          <p14:tracePt t="66539" x="5248275" y="5172075"/>
          <p14:tracePt t="66549" x="5257800" y="5172075"/>
          <p14:tracePt t="67077" x="5265738" y="5172075"/>
          <p14:tracePt t="67093" x="5275263" y="5172075"/>
          <p14:tracePt t="67104" x="5292725" y="5172075"/>
          <p14:tracePt t="67107" x="5300663" y="5172075"/>
          <p14:tracePt t="67115" x="5310188" y="5172075"/>
          <p14:tracePt t="67124" x="5318125" y="5172075"/>
          <p14:tracePt t="67131" x="5327650" y="5172075"/>
          <p14:tracePt t="67140" x="5335588" y="5172075"/>
          <p14:tracePt t="67151" x="5345113" y="5172075"/>
          <p14:tracePt t="67156" x="5370513" y="5172075"/>
          <p14:tracePt t="67167" x="5380038" y="5172075"/>
          <p14:tracePt t="67174" x="5397500" y="5172075"/>
          <p14:tracePt t="67180" x="5440363" y="5172075"/>
          <p14:tracePt t="67189" x="5449888" y="5172075"/>
          <p14:tracePt t="67199" x="5457825" y="5172075"/>
          <p14:tracePt t="67203" x="5467350" y="5172075"/>
          <p14:tracePt t="67213" x="5475288" y="5172075"/>
          <p14:tracePt t="67222" x="5484813" y="5172075"/>
          <p14:tracePt t="67228" x="5492750" y="5172075"/>
          <p14:tracePt t="67237" x="5510213" y="5172075"/>
          <p14:tracePt t="67245" x="5519738" y="5172075"/>
          <p14:tracePt t="67253" x="5527675" y="5172075"/>
          <p14:tracePt t="67261" x="5537200" y="5172075"/>
          <p14:tracePt t="67269" x="5545138" y="5172075"/>
          <p14:tracePt t="67276" x="5554663" y="5172075"/>
          <p14:tracePt t="67284" x="5580063" y="5172075"/>
          <p14:tracePt t="67294" x="5589588" y="5172075"/>
          <p14:tracePt t="67299" x="5607050" y="5172075"/>
          <p14:tracePt t="67309" x="5632450" y="5172075"/>
          <p14:tracePt t="67317" x="5649913" y="5180013"/>
          <p14:tracePt t="67323" x="5676900" y="5180013"/>
          <p14:tracePt t="67332" x="5684838" y="5180013"/>
          <p14:tracePt t="67339" x="5711825" y="5180013"/>
          <p14:tracePt t="67347" x="5719763" y="5180013"/>
          <p14:tracePt t="67355" x="5729288" y="5180013"/>
          <p14:tracePt t="67365" x="5737225" y="5180013"/>
          <p14:tracePt t="67371" x="5746750" y="5180013"/>
          <p14:tracePt t="67381" x="5754688" y="5180013"/>
          <p14:tracePt t="67389" x="5764213" y="5180013"/>
          <p14:tracePt t="67396" x="5781675" y="5180013"/>
          <p14:tracePt t="67404" x="5799138" y="5180013"/>
          <p14:tracePt t="67411" x="5807075" y="5180013"/>
          <p14:tracePt t="67421" x="5816600" y="5180013"/>
          <p14:tracePt t="67429" x="5842000" y="5180013"/>
          <p14:tracePt t="67435" x="5851525" y="5180013"/>
          <p14:tracePt t="67444" x="5859463" y="5180013"/>
          <p14:tracePt t="67453" x="5876925" y="5180013"/>
          <p14:tracePt t="67461" x="5894388" y="5180013"/>
          <p14:tracePt t="67469" x="5911850" y="5180013"/>
          <p14:tracePt t="67475" x="5921375" y="5180013"/>
          <p14:tracePt t="67485" x="5938838" y="5180013"/>
          <p14:tracePt t="67493" x="5956300" y="5180013"/>
          <p14:tracePt t="67499" x="5964238" y="5180013"/>
          <p14:tracePt t="67508" x="5973763" y="5180013"/>
          <p14:tracePt t="67517" x="5981700" y="5180013"/>
          <p14:tracePt t="67523" x="5991225" y="5180013"/>
          <p14:tracePt t="67532" x="5999163" y="5180013"/>
          <p14:tracePt t="67542" x="6008688" y="5180013"/>
          <p14:tracePt t="67547" x="6026150" y="5180013"/>
          <p14:tracePt t="67567" x="6034088" y="5180013"/>
          <p14:tracePt t="67583" x="6043613" y="5180013"/>
          <p14:tracePt t="67605" x="6051550" y="5180013"/>
          <p14:tracePt t="67623" x="6061075" y="5180013"/>
          <p14:tracePt t="67636" x="6069013" y="5180013"/>
          <p14:tracePt t="67645" x="6078538" y="5180013"/>
          <p14:tracePt t="67660" x="6096000" y="5180013"/>
          <p14:tracePt t="67677" x="6105525" y="5180013"/>
          <p14:tracePt t="67693" x="6113463" y="5180013"/>
          <p14:tracePt t="67701" x="6122988" y="5180013"/>
          <p14:tracePt t="67708" x="6130925" y="5180013"/>
          <p14:tracePt t="67726" x="6140450" y="5180013"/>
          <p14:tracePt t="67731" x="6148388" y="5180013"/>
          <p14:tracePt t="67753" x="6165850" y="5180013"/>
          <p14:tracePt t="67755" x="6175375" y="5180013"/>
          <p14:tracePt t="67781" x="6183313" y="5180013"/>
          <p14:tracePt t="67845" x="6192838" y="5180013"/>
          <p14:tracePt t="67871" x="6200775" y="5180013"/>
          <p14:tracePt t="67885" x="6210300" y="5180013"/>
          <p14:tracePt t="67894" x="6218238" y="5180013"/>
          <p14:tracePt t="67909" x="6227763" y="5180013"/>
          <p14:tracePt t="67917" x="6245225" y="5180013"/>
          <p14:tracePt t="67932" x="6253163" y="5180013"/>
          <p14:tracePt t="67943" x="6262688" y="5180013"/>
          <p14:tracePt t="67947" x="6270625" y="5180013"/>
          <p14:tracePt t="67955" x="6288088" y="5180013"/>
          <p14:tracePt t="67969" x="6315075" y="5180013"/>
          <p14:tracePt t="67971" x="6323013" y="5180013"/>
          <p14:tracePt t="67982" x="6357938" y="5180013"/>
          <p14:tracePt t="67989" x="6367463" y="5180013"/>
          <p14:tracePt t="67998" x="6402388" y="5180013"/>
          <p14:tracePt t="68005" x="6437313" y="5180013"/>
          <p14:tracePt t="68014" x="6462713" y="5189538"/>
          <p14:tracePt t="68019" x="6497638" y="5189538"/>
          <p14:tracePt t="68027" x="6507163" y="5189538"/>
          <p14:tracePt t="68037" x="6542088" y="5207000"/>
          <p14:tracePt t="68043" x="6567488" y="5207000"/>
          <p14:tracePt t="68052" x="6584950" y="5207000"/>
          <p14:tracePt t="68059" x="6602413" y="5207000"/>
          <p14:tracePt t="68068" x="6629400" y="5214938"/>
          <p14:tracePt t="68077" x="6646863" y="5214938"/>
          <p14:tracePt t="68084" x="6654800" y="5214938"/>
          <p14:tracePt t="68091" x="6672263" y="5214938"/>
          <p14:tracePt t="68101" x="6681788" y="5214938"/>
          <p14:tracePt t="68116" x="6689725" y="5214938"/>
          <p14:tracePt t="68143" x="6707188" y="5214938"/>
          <p14:tracePt t="68171" x="6716713" y="5214938"/>
          <p14:tracePt t="68181" x="6724650" y="5214938"/>
          <p14:tracePt t="68189" x="6734175" y="5214938"/>
          <p14:tracePt t="68205" x="6742113" y="5214938"/>
          <p14:tracePt t="68216" x="6751638" y="5214938"/>
          <p14:tracePt t="68219" x="6777038" y="5214938"/>
          <p14:tracePt t="68229" x="6786563" y="5214938"/>
          <p14:tracePt t="68238" x="6804025" y="5214938"/>
          <p14:tracePt t="68243" x="6811963" y="5214938"/>
          <p14:tracePt t="68252" x="6838950" y="5214938"/>
          <p14:tracePt t="68263" x="6856413" y="5214938"/>
          <p14:tracePt t="68267" x="6864350" y="5214938"/>
          <p14:tracePt t="68277" x="6891338" y="5214938"/>
          <p14:tracePt t="68285" x="6899275" y="5214938"/>
          <p14:tracePt t="68291" x="6916738" y="5214938"/>
          <p14:tracePt t="68299" x="6934200" y="5214938"/>
          <p14:tracePt t="68307" x="6943725" y="5214938"/>
          <p14:tracePt t="68316" x="6951663" y="5214938"/>
          <p14:tracePt t="68325" x="6961188" y="5214938"/>
          <p14:tracePt t="68331" x="6969125" y="5214938"/>
          <p14:tracePt t="68340" x="6978650" y="5214938"/>
          <p14:tracePt t="68348" x="6986588" y="5214938"/>
          <p14:tracePt t="68355" x="7004050" y="5214938"/>
          <p14:tracePt t="68367" x="7013575" y="5214938"/>
          <p14:tracePt t="68371" x="7021513" y="5214938"/>
          <p14:tracePt t="68379" x="7031038" y="5214938"/>
          <p14:tracePt t="68387" x="7038975" y="5214938"/>
          <p14:tracePt t="68396" x="7048500" y="5214938"/>
          <p14:tracePt t="68405" x="7056438" y="5214938"/>
          <p14:tracePt t="68414" x="7073900" y="5214938"/>
          <p14:tracePt t="68420" x="7091363" y="5214938"/>
          <p14:tracePt t="68427" x="7100888" y="5214938"/>
          <p14:tracePt t="68435" x="7118350" y="5214938"/>
          <p14:tracePt t="68443" x="7143750" y="5214938"/>
          <p14:tracePt t="68451" x="7153275" y="5214938"/>
          <p14:tracePt t="68462" x="7188200" y="5214938"/>
          <p14:tracePt t="68467" x="7196138" y="5214938"/>
          <p14:tracePt t="68476" x="7240588" y="5214938"/>
          <p14:tracePt t="68486" x="7258050" y="5214938"/>
          <p14:tracePt t="68491" x="7300913" y="5214938"/>
          <p14:tracePt t="68500" x="7310438" y="5214938"/>
          <p14:tracePt t="68509" x="7353300" y="5214938"/>
          <p14:tracePt t="68515" x="7397750" y="5214938"/>
          <p14:tracePt t="68525" x="7405688" y="5214938"/>
          <p14:tracePt t="68534" x="7432675" y="5214938"/>
          <p14:tracePt t="68539" x="7450138" y="5214938"/>
          <p14:tracePt t="68549" x="7475538" y="5214938"/>
          <p14:tracePt t="68555" x="7493000" y="5214938"/>
          <p14:tracePt t="68565" x="7510463" y="5214938"/>
          <p14:tracePt t="68573" x="7537450" y="5214938"/>
          <p14:tracePt t="68584" x="7545388" y="5214938"/>
          <p14:tracePt t="68589" x="7562850" y="5214938"/>
          <p14:tracePt t="68599" x="7572375" y="5214938"/>
          <p14:tracePt t="68603" x="7580313" y="5214938"/>
          <p14:tracePt t="68612" x="7597775" y="5214938"/>
          <p14:tracePt t="68622" x="7607300" y="5214938"/>
          <p14:tracePt t="68627" x="7615238" y="5214938"/>
          <p14:tracePt t="68654" x="7624763" y="5214938"/>
          <p14:tracePt t="68679" x="7632700" y="5214938"/>
          <p14:tracePt t="68685" x="7642225" y="5214938"/>
          <p14:tracePt t="68691" x="7650163" y="5214938"/>
          <p14:tracePt t="68702" x="7667625" y="5214938"/>
          <p14:tracePt t="68709" x="7677150" y="5214938"/>
          <p14:tracePt t="68717" x="7685088" y="5214938"/>
          <p14:tracePt t="68726" x="7694613" y="5214938"/>
          <p14:tracePt t="68731" x="7729538" y="5214938"/>
          <p14:tracePt t="68741" x="7737475" y="5214938"/>
          <p14:tracePt t="68751" x="7772400" y="5214938"/>
          <p14:tracePt t="68755" x="7781925" y="5214938"/>
          <p14:tracePt t="68766" x="7824788" y="5214938"/>
          <p14:tracePt t="68776" x="7851775" y="5214938"/>
          <p14:tracePt t="68780" x="7869238" y="5214938"/>
          <p14:tracePt t="68788" x="7912100" y="5214938"/>
          <p14:tracePt t="68802" x="7921625" y="5214938"/>
          <p14:tracePt t="68803" x="7939088" y="5214938"/>
          <p14:tracePt t="68813" x="7947025" y="5214938"/>
          <p14:tracePt t="68821" x="7974013" y="5214938"/>
          <p14:tracePt t="68829" x="7991475" y="5214938"/>
          <p14:tracePt t="68837" x="7999413" y="5214938"/>
          <p14:tracePt t="68847" x="8034338" y="5214938"/>
          <p14:tracePt t="68851" x="8043863" y="5214938"/>
          <p14:tracePt t="68859" x="8051800" y="5214938"/>
          <p14:tracePt t="68868" x="8069263" y="5214938"/>
          <p14:tracePt t="68876" x="8086725" y="5214938"/>
          <p14:tracePt t="68885" x="8113713" y="5214938"/>
          <p14:tracePt t="68893" x="8121650" y="5214938"/>
          <p14:tracePt t="68901" x="8131175" y="5214938"/>
          <p14:tracePt t="68911" x="8139113" y="5214938"/>
          <p14:tracePt t="68915" x="8148638" y="5214938"/>
          <p14:tracePt t="68925" x="8156575" y="5214938"/>
          <p14:tracePt t="68936" x="8183563" y="5214938"/>
          <p14:tracePt t="68940" x="8191500" y="5214938"/>
          <p14:tracePt t="68948" x="8201025" y="5214938"/>
          <p14:tracePt t="68955" x="8208963" y="5214938"/>
          <p14:tracePt t="68964" x="8235950" y="5214938"/>
          <p14:tracePt t="68971" x="8270875" y="5214938"/>
          <p14:tracePt t="68985" x="8278813" y="5214938"/>
          <p14:tracePt t="68990" x="8313738" y="5214938"/>
          <p14:tracePt t="68995" x="8331200" y="5214938"/>
          <p14:tracePt t="69003" x="8358188" y="5214938"/>
          <p14:tracePt t="69013" x="8383588" y="5197475"/>
          <p14:tracePt t="69021" x="8418513" y="5197475"/>
          <p14:tracePt t="69029" x="8453438" y="5189538"/>
          <p14:tracePt t="69036" x="8480425" y="5189538"/>
          <p14:tracePt t="69043" x="8515350" y="5189538"/>
          <p14:tracePt t="69051" x="8523288" y="5189538"/>
          <p14:tracePt t="69063" x="8575675" y="5189538"/>
          <p14:tracePt t="69068" x="8593138" y="5189538"/>
          <p14:tracePt t="69076" x="8620125" y="5189538"/>
          <p14:tracePt t="69087" x="8637588" y="5189538"/>
          <p14:tracePt t="69091" x="8680450" y="5172075"/>
          <p14:tracePt t="69101" x="8697913" y="5172075"/>
          <p14:tracePt t="69110" x="8724900" y="5172075"/>
          <p14:tracePt t="69115" x="8759825" y="5172075"/>
          <p14:tracePt t="69123" x="8767763" y="5172075"/>
          <p14:tracePt t="69133" x="8802688" y="5172075"/>
          <p14:tracePt t="69139" x="8812213" y="5172075"/>
          <p14:tracePt t="69148" x="8837613" y="5172075"/>
          <p14:tracePt t="69157" x="8847138" y="5172075"/>
          <p14:tracePt t="69164" x="8855075" y="5172075"/>
          <p14:tracePt t="69173" x="8864600" y="5172075"/>
          <p14:tracePt t="69182" x="8872538" y="5172075"/>
          <p14:tracePt t="69189" x="8882063" y="5172075"/>
          <p14:tracePt t="69286" x="8890000" y="5172075"/>
          <p14:tracePt t="69300" x="8899525" y="5172075"/>
          <p14:tracePt t="69311" x="8916988" y="5172075"/>
          <p14:tracePt t="69324" x="8924925" y="5172075"/>
          <p14:tracePt t="69341" x="8934450" y="5172075"/>
          <p14:tracePt t="69349" x="8942388" y="5172075"/>
          <p14:tracePt t="69367" x="8951913" y="5172075"/>
          <p14:tracePt t="69382" x="8959850" y="5172075"/>
          <p14:tracePt t="69391" x="8969375" y="5180013"/>
          <p14:tracePt t="69395" x="8986838" y="5180013"/>
          <p14:tracePt t="69416" x="8994775" y="5180013"/>
          <p14:tracePt t="69429" x="9004300" y="5180013"/>
          <p14:tracePt t="69557" x="8994775" y="5180013"/>
          <p14:tracePt t="69565" x="8977313" y="5189538"/>
          <p14:tracePt t="69573" x="8969375" y="5189538"/>
          <p14:tracePt t="69581" x="8951913" y="5189538"/>
          <p14:tracePt t="69588" x="8942388" y="5197475"/>
          <p14:tracePt t="69597" x="8916988" y="5197475"/>
          <p14:tracePt t="69606" x="8882063" y="5224463"/>
          <p14:tracePt t="69611" x="8802688" y="5249863"/>
          <p14:tracePt t="69619" x="8767763" y="5267325"/>
          <p14:tracePt t="69628" x="8697913" y="5294313"/>
          <p14:tracePt t="69635" x="8637588" y="5311775"/>
          <p14:tracePt t="69645" x="8523288" y="5329238"/>
          <p14:tracePt t="69651" x="8462963" y="5354638"/>
          <p14:tracePt t="69660" x="8323263" y="5372100"/>
          <p14:tracePt t="69667" x="8156575" y="5389563"/>
          <p14:tracePt t="69676" x="8104188" y="5407025"/>
          <p14:tracePt t="69685" x="7939088" y="5424488"/>
          <p14:tracePt t="69693" x="7859713" y="5434013"/>
          <p14:tracePt t="69701" x="7694613" y="5476875"/>
          <p14:tracePt t="69709" x="7615238" y="5486400"/>
          <p14:tracePt t="69720" x="7432675" y="5503863"/>
          <p14:tracePt t="69724" x="7380288" y="5521325"/>
          <p14:tracePt t="69731" x="7213600" y="5538788"/>
          <p14:tracePt t="69739" x="7021513" y="5556250"/>
          <p14:tracePt t="69747" x="6951663" y="5556250"/>
          <p14:tracePt t="69755" x="6786563" y="5556250"/>
          <p14:tracePt t="69764" x="6734175" y="5556250"/>
          <p14:tracePt t="69772" x="6594475" y="5556250"/>
          <p14:tracePt t="69782" x="6515100" y="5556250"/>
          <p14:tracePt t="69787" x="6375400" y="5556250"/>
          <p14:tracePt t="69796" x="6262688" y="5556250"/>
          <p14:tracePt t="69804" x="6210300" y="5556250"/>
          <p14:tracePt t="69813" x="6122988" y="5556250"/>
          <p14:tracePt t="69820" x="6086475" y="5556250"/>
          <p14:tracePt t="69827" x="5991225" y="5556250"/>
          <p14:tracePt t="69836" x="5973763" y="5556250"/>
          <p14:tracePt t="69843" x="5903913" y="5556250"/>
          <p14:tracePt t="69851" x="5876925" y="5556250"/>
          <p14:tracePt t="69859" x="5824538" y="5573713"/>
          <p14:tracePt t="69867" x="5789613" y="5583238"/>
          <p14:tracePt t="69882" x="5764213" y="5583238"/>
          <p14:tracePt t="69885" x="5711825" y="5600700"/>
          <p14:tracePt t="69891" x="5694363" y="5600700"/>
          <p14:tracePt t="69899" x="5614988" y="5608638"/>
          <p14:tracePt t="69907" x="5597525" y="5608638"/>
          <p14:tracePt t="69916" x="5527675" y="5626100"/>
          <p14:tracePt t="69924" x="5422900" y="5643563"/>
          <p14:tracePt t="69932" x="5387975" y="5643563"/>
          <p14:tracePt t="69939" x="5300663" y="5643563"/>
          <p14:tracePt t="69949" x="5265738" y="5643563"/>
          <p14:tracePt t="69955" x="5187950" y="5661025"/>
          <p14:tracePt t="69964" x="5153025" y="5661025"/>
          <p14:tracePt t="69972" x="5065713" y="5661025"/>
          <p14:tracePt t="69983" x="5030788" y="5661025"/>
          <p14:tracePt t="69989" x="4943475" y="5661025"/>
          <p14:tracePt t="69995" x="4846638" y="5661025"/>
          <p14:tracePt t="70003" x="4821238" y="5661025"/>
          <p14:tracePt t="70013" x="4751388" y="5661025"/>
          <p14:tracePt t="70019" x="4716463" y="5661025"/>
          <p14:tracePt t="70028" x="4664075" y="5661025"/>
          <p14:tracePt t="70036" x="4646613" y="5661025"/>
          <p14:tracePt t="70045" x="4576763" y="5661025"/>
          <p14:tracePt t="70053" x="4524375" y="5661025"/>
          <p14:tracePt t="70061" x="4497388" y="5661025"/>
          <p14:tracePt t="70070" x="4445000" y="5661025"/>
          <p14:tracePt t="70077" x="4437063" y="5670550"/>
          <p14:tracePt t="70085" x="4392613" y="5670550"/>
          <p14:tracePt t="70093" x="4375150" y="5670550"/>
          <p14:tracePt t="70103" x="4332288" y="5670550"/>
          <p14:tracePt t="70107" x="4322763" y="5670550"/>
          <p14:tracePt t="70116" x="4287838" y="5678488"/>
          <p14:tracePt t="70127" x="4252913" y="5678488"/>
          <p14:tracePt t="70131" x="4244975" y="5678488"/>
          <p14:tracePt t="70140" x="4235450" y="5688013"/>
          <p14:tracePt t="70152" x="4217988" y="5688013"/>
          <p14:tracePt t="70155" x="4200525" y="5688013"/>
          <p14:tracePt t="70164" x="4192588" y="5688013"/>
          <p14:tracePt t="70171" x="4165600" y="5688013"/>
          <p14:tracePt t="70181" x="4148138" y="5688013"/>
          <p14:tracePt t="70189" x="4140200" y="5688013"/>
          <p14:tracePt t="70196" x="4113213" y="5688013"/>
          <p14:tracePt t="70204" x="4105275" y="5688013"/>
          <p14:tracePt t="70213" x="4070350" y="5661025"/>
          <p14:tracePt t="70223" x="4052888" y="5661025"/>
          <p14:tracePt t="70227" x="4008438" y="5661025"/>
          <p14:tracePt t="70235" x="4000500" y="5661025"/>
          <p14:tracePt t="70245" x="3983038" y="5653088"/>
          <p14:tracePt t="70252" x="3973513" y="5653088"/>
          <p14:tracePt t="70261" x="3956050" y="5653088"/>
          <p14:tracePt t="70317" x="3956050" y="5643563"/>
          <p14:tracePt t="70325" x="3956050" y="5635625"/>
          <p14:tracePt t="70332" x="3956050" y="5626100"/>
          <p14:tracePt t="70350" x="3965575" y="5608638"/>
          <p14:tracePt t="70357" x="3965575" y="5600700"/>
          <p14:tracePt t="70367" x="3973513" y="5591175"/>
          <p14:tracePt t="70374" x="3973513" y="5583238"/>
          <p14:tracePt t="70383" x="3983038" y="5573713"/>
          <p14:tracePt t="70389" x="3990975" y="5565775"/>
          <p14:tracePt t="70398" x="4000500" y="5565775"/>
          <p14:tracePt t="70405" x="4008438" y="5556250"/>
          <p14:tracePt t="70414" x="4017963" y="5548313"/>
          <p14:tracePt t="70421" x="4035425" y="5548313"/>
          <p14:tracePt t="70427" x="4035425" y="5530850"/>
          <p14:tracePt t="70435" x="4043363" y="5530850"/>
          <p14:tracePt t="70453" x="4052888" y="5530850"/>
          <p14:tracePt t="70461" x="4052888" y="5521325"/>
          <p14:tracePt t="70501" x="4060825" y="5521325"/>
          <p14:tracePt t="70516" x="4070350" y="5521325"/>
          <p14:tracePt t="70533" x="4078288" y="5521325"/>
          <p14:tracePt t="70549" x="4087813" y="5513388"/>
          <p14:tracePt t="70581" x="4105275" y="5513388"/>
          <p14:tracePt t="70589" x="4113213" y="5513388"/>
          <p14:tracePt t="70613" x="4122738" y="5513388"/>
          <p14:tracePt t="70637" x="4122738" y="5503863"/>
          <p14:tracePt t="71237" x="4130675" y="5503863"/>
          <p14:tracePt t="71853" x="4140200" y="5503863"/>
          <p14:tracePt t="71869" x="4140200" y="5495925"/>
          <p14:tracePt t="71901" x="4148138" y="5495925"/>
          <p14:tracePt t="71927" x="4157663" y="5495925"/>
          <p14:tracePt t="71941" x="4157663" y="5486400"/>
          <p14:tracePt t="71973" x="4165600" y="5486400"/>
          <p14:tracePt t="72000" x="4183063" y="5486400"/>
          <p14:tracePt t="72013" x="4183063" y="5476875"/>
          <p14:tracePt t="72029" x="4192588" y="5476875"/>
          <p14:tracePt t="72045" x="4200525" y="5476875"/>
          <p14:tracePt t="72054" x="4210050" y="5476875"/>
          <p14:tracePt t="72067" x="4210050" y="5459413"/>
          <p14:tracePt t="72085" x="4217988" y="5459413"/>
          <p14:tracePt t="72100" x="4227513" y="5459413"/>
          <p14:tracePt t="72116" x="4235450" y="5459413"/>
          <p14:tracePt t="72125" x="4235450" y="5451475"/>
          <p14:tracePt t="72143" x="4252913" y="5451475"/>
          <p14:tracePt t="72149" x="4262438" y="5451475"/>
          <p14:tracePt t="72156" x="4270375" y="5451475"/>
          <p14:tracePt t="72167" x="4270375" y="5441950"/>
          <p14:tracePt t="72171" x="4279900" y="5441950"/>
          <p14:tracePt t="72183" x="4287838" y="5441950"/>
          <p14:tracePt t="72189" x="4322763" y="5441950"/>
          <p14:tracePt t="72196" x="4332288" y="5441950"/>
          <p14:tracePt t="72204" x="4367213" y="5434013"/>
          <p14:tracePt t="72211" x="4392613" y="5434013"/>
          <p14:tracePt t="72220" x="4445000" y="5416550"/>
          <p14:tracePt t="72228" x="4514850" y="5407025"/>
          <p14:tracePt t="72235" x="4559300" y="5407025"/>
          <p14:tracePt t="72243" x="4646613" y="5389563"/>
          <p14:tracePt t="72251" x="4681538" y="5389563"/>
          <p14:tracePt t="72259" x="4768850" y="5389563"/>
          <p14:tracePt t="72268" x="4811713" y="5389563"/>
          <p14:tracePt t="72276" x="4899025" y="5389563"/>
          <p14:tracePt t="72284" x="4995863" y="5389563"/>
          <p14:tracePt t="72293" x="5030788" y="5389563"/>
          <p14:tracePt t="72301" x="5100638" y="5389563"/>
          <p14:tracePt t="72308" x="5135563" y="5389563"/>
          <p14:tracePt t="72317" x="5187950" y="5389563"/>
          <p14:tracePt t="72323" x="5213350" y="5389563"/>
          <p14:tracePt t="72331" x="5265738" y="5389563"/>
          <p14:tracePt t="72342" x="5275263" y="5389563"/>
          <p14:tracePt t="72348" x="5310188" y="5389563"/>
          <p14:tracePt t="72356" x="5327650" y="5389563"/>
          <p14:tracePt t="72368" x="5335588" y="5389563"/>
          <p14:tracePt t="72373" x="5353050" y="5389563"/>
          <p14:tracePt t="72380" x="5362575" y="5389563"/>
          <p14:tracePt t="72388" x="5370513" y="5389563"/>
          <p14:tracePt t="72405" x="5380038" y="5399088"/>
          <p14:tracePt t="72416" x="5387975" y="5399088"/>
          <p14:tracePt t="72419" x="5397500" y="5399088"/>
          <p14:tracePt t="72427" x="5405438" y="5399088"/>
          <p14:tracePt t="72435" x="5414963" y="5399088"/>
          <p14:tracePt t="72446" x="5432425" y="5399088"/>
          <p14:tracePt t="72451" x="5440363" y="5399088"/>
          <p14:tracePt t="72459" x="5449888" y="5407025"/>
          <p14:tracePt t="72467" x="5457825" y="5407025"/>
          <p14:tracePt t="72476" x="5475288" y="5407025"/>
          <p14:tracePt t="72483" x="5502275" y="5407025"/>
          <p14:tracePt t="72495" x="5510213" y="5407025"/>
          <p14:tracePt t="72499" x="5537200" y="5424488"/>
          <p14:tracePt t="72507" x="5554663" y="5424488"/>
          <p14:tracePt t="72516" x="5580063" y="5424488"/>
          <p14:tracePt t="72523" x="5589588" y="5434013"/>
          <p14:tracePt t="72534" x="5624513" y="5434013"/>
          <p14:tracePt t="72541" x="5659438" y="5434013"/>
          <p14:tracePt t="72550" x="5667375" y="5441950"/>
          <p14:tracePt t="72557" x="5702300" y="5441950"/>
          <p14:tracePt t="72570" x="5711825" y="5441950"/>
          <p14:tracePt t="72572" x="5737225" y="5441950"/>
          <p14:tracePt t="72579" x="5746750" y="5441950"/>
          <p14:tracePt t="72587" x="5754688" y="5441950"/>
          <p14:tracePt t="72597" x="5764213" y="5441950"/>
          <p14:tracePt t="72605" x="5772150" y="5441950"/>
          <p14:tracePt t="72669" x="5781675" y="5441950"/>
          <p14:tracePt t="72693" x="5789613" y="5441950"/>
          <p14:tracePt t="72700" x="5807075" y="5441950"/>
          <p14:tracePt t="72708" x="5816600" y="5441950"/>
          <p14:tracePt t="72718" x="5824538" y="5441950"/>
          <p14:tracePt t="72723" x="5834063" y="5441950"/>
          <p14:tracePt t="72733" x="5842000" y="5441950"/>
          <p14:tracePt t="72741" x="5859463" y="5441950"/>
          <p14:tracePt t="72747" x="5876925" y="5441950"/>
          <p14:tracePt t="72756" x="5894388" y="5441950"/>
          <p14:tracePt t="72765" x="5903913" y="5441950"/>
          <p14:tracePt t="72773" x="5929313" y="5441950"/>
          <p14:tracePt t="72781" x="5938838" y="5441950"/>
          <p14:tracePt t="72788" x="5956300" y="5441950"/>
          <p14:tracePt t="72795" x="5964238" y="5441950"/>
          <p14:tracePt t="72804" x="5991225" y="5441950"/>
          <p14:tracePt t="72814" x="5999163" y="5441950"/>
          <p14:tracePt t="72819" x="6008688" y="5441950"/>
          <p14:tracePt t="72828" x="6026150" y="5441950"/>
          <p14:tracePt t="72843" x="6043613" y="5441950"/>
          <p14:tracePt t="72845" x="6051550" y="5441950"/>
          <p14:tracePt t="72852" x="6061075" y="5441950"/>
          <p14:tracePt t="72859" x="6078538" y="5441950"/>
          <p14:tracePt t="72867" x="6086475" y="5441950"/>
          <p14:tracePt t="72877" x="6113463" y="5451475"/>
          <p14:tracePt t="72901" x="6157913" y="5451475"/>
          <p14:tracePt t="72909" x="6165850" y="5451475"/>
          <p14:tracePt t="72917" x="6175375" y="5451475"/>
          <p14:tracePt t="72926" x="6183313" y="5451475"/>
          <p14:tracePt t="72931" x="6192838" y="5451475"/>
          <p14:tracePt t="72953" x="6200775" y="5451475"/>
          <p14:tracePt t="72967" x="6210300" y="5451475"/>
          <p14:tracePt t="72975" x="6227763" y="5451475"/>
          <p14:tracePt t="72980" x="6235700" y="5451475"/>
          <p14:tracePt t="73000" x="6253163" y="5451475"/>
          <p14:tracePt t="73003" x="6262688" y="5451475"/>
          <p14:tracePt t="73011" x="6270625" y="5451475"/>
          <p14:tracePt t="73020" x="6288088" y="5451475"/>
          <p14:tracePt t="73027" x="6305550" y="5451475"/>
          <p14:tracePt t="73037" x="6323013" y="5451475"/>
          <p14:tracePt t="73044" x="6350000" y="5451475"/>
          <p14:tracePt t="73053" x="6384925" y="5451475"/>
          <p14:tracePt t="73060" x="6410325" y="5451475"/>
          <p14:tracePt t="73068" x="6419850" y="5451475"/>
          <p14:tracePt t="73075" x="6427788" y="5451475"/>
          <p14:tracePt t="73085" x="6454775" y="5451475"/>
          <p14:tracePt t="73094" x="6472238" y="5451475"/>
          <p14:tracePt t="73101" x="6480175" y="5451475"/>
          <p14:tracePt t="73110" x="6489700" y="5451475"/>
          <p14:tracePt t="73116" x="6507163" y="5451475"/>
          <p14:tracePt t="73123" x="6515100" y="5451475"/>
          <p14:tracePt t="73132" x="6524625" y="5451475"/>
          <p14:tracePt t="73141" x="6532563" y="5451475"/>
          <p14:tracePt t="73150" x="6542088" y="5451475"/>
          <p14:tracePt t="73157" x="6550025" y="5451475"/>
          <p14:tracePt t="73168" x="6559550" y="5451475"/>
          <p14:tracePt t="73172" x="6577013" y="5451475"/>
          <p14:tracePt t="73181" x="6584950" y="5451475"/>
          <p14:tracePt t="73190" x="6594475" y="5451475"/>
          <p14:tracePt t="73195" x="6629400" y="5451475"/>
          <p14:tracePt t="73203" x="6637338" y="5451475"/>
          <p14:tracePt t="73213" x="6654800" y="5451475"/>
          <p14:tracePt t="73219" x="6681788" y="5451475"/>
          <p14:tracePt t="73228" x="6716713" y="5451475"/>
          <p14:tracePt t="73237" x="6742113" y="5451475"/>
          <p14:tracePt t="73243" x="6794500" y="5451475"/>
          <p14:tracePt t="73251" x="6829425" y="5451475"/>
          <p14:tracePt t="73262" x="6846888" y="5451475"/>
          <p14:tracePt t="73268" x="6873875" y="5451475"/>
          <p14:tracePt t="73276" x="6891338" y="5451475"/>
          <p14:tracePt t="73283" x="6916738" y="5451475"/>
          <p14:tracePt t="73291" x="6926263" y="5451475"/>
          <p14:tracePt t="73299" x="6951663" y="5451475"/>
          <p14:tracePt t="73307" x="6969125" y="5451475"/>
          <p14:tracePt t="73317" x="6978650" y="5451475"/>
          <p14:tracePt t="73324" x="6986588" y="5451475"/>
          <p14:tracePt t="73332" x="7004050" y="5451475"/>
          <p14:tracePt t="73341" x="7013575" y="5451475"/>
          <p14:tracePt t="73357" x="7021513" y="5451475"/>
          <p14:tracePt t="73404" x="7031038" y="5451475"/>
          <p14:tracePt t="73437" x="7038975" y="5451475"/>
          <p14:tracePt t="73453" x="7048500" y="5451475"/>
          <p14:tracePt t="73460" x="7056438" y="5451475"/>
          <p14:tracePt t="73467" x="7073900" y="5451475"/>
          <p14:tracePt t="73475" x="7083425" y="5451475"/>
          <p14:tracePt t="73484" x="7118350" y="5451475"/>
          <p14:tracePt t="73492" x="7135813" y="5451475"/>
          <p14:tracePt t="73501" x="7170738" y="5451475"/>
          <p14:tracePt t="73508" x="7213600" y="5451475"/>
          <p14:tracePt t="73516" x="7231063" y="5451475"/>
          <p14:tracePt t="73524" x="7265988" y="5451475"/>
          <p14:tracePt t="73535" x="7283450" y="5451475"/>
          <p14:tracePt t="73540" x="7310438" y="5451475"/>
          <p14:tracePt t="73547" x="7327900" y="5451475"/>
          <p14:tracePt t="73556" x="7335838" y="5451475"/>
          <p14:tracePt t="73567" x="7353300" y="5451475"/>
          <p14:tracePt t="73573" x="7362825" y="5451475"/>
          <p14:tracePt t="73581" x="7370763" y="5451475"/>
          <p14:tracePt t="73645" x="7388225" y="5451475"/>
          <p14:tracePt t="73673" x="7397750" y="5451475"/>
          <p14:tracePt t="73676" x="7405688" y="5451475"/>
          <p14:tracePt t="73695" x="7415213" y="5451475"/>
          <p14:tracePt t="73699" x="7423150" y="5451475"/>
          <p14:tracePt t="73708" x="7450138" y="5451475"/>
          <p14:tracePt t="73718" x="7458075" y="5451475"/>
          <p14:tracePt t="73723" x="7467600" y="5451475"/>
          <p14:tracePt t="73732" x="7475538" y="5451475"/>
          <p14:tracePt t="73739" x="7485063" y="5451475"/>
          <p14:tracePt t="73757" x="7493000" y="5451475"/>
          <p14:tracePt t="73772" x="7502525" y="5451475"/>
          <p14:tracePt t="73789" x="7510463" y="5451475"/>
          <p14:tracePt t="73816" x="7527925" y="5451475"/>
          <p14:tracePt t="73845" x="7537450" y="5451475"/>
          <p14:tracePt t="73861" x="7545388" y="5451475"/>
          <p14:tracePt t="73870" x="7554913" y="5451475"/>
          <p14:tracePt t="73875" x="7572375" y="5451475"/>
          <p14:tracePt t="73900" x="7597775" y="5451475"/>
          <p14:tracePt t="73910" x="7615238" y="5459413"/>
          <p14:tracePt t="73915" x="7624763" y="5459413"/>
          <p14:tracePt t="73923" x="7650163" y="5459413"/>
          <p14:tracePt t="73935" x="7659688" y="5459413"/>
          <p14:tracePt t="73940" x="7694613" y="5476875"/>
          <p14:tracePt t="73951" x="7729538" y="5476875"/>
          <p14:tracePt t="73956" x="7737475" y="5476875"/>
          <p14:tracePt t="73969" x="7772400" y="5486400"/>
          <p14:tracePt t="73972" x="7781925" y="5486400"/>
          <p14:tracePt t="73981" x="7807325" y="5486400"/>
          <p14:tracePt t="73988" x="7816850" y="5495925"/>
          <p14:tracePt t="73995" x="7834313" y="5495925"/>
          <p14:tracePt t="74005" x="7842250" y="5495925"/>
          <p14:tracePt t="74012" x="7859713" y="5495925"/>
          <p14:tracePt t="74019" x="7877175" y="5503863"/>
          <p14:tracePt t="74029" x="7886700" y="5503863"/>
          <p14:tracePt t="74038" x="7894638" y="5503863"/>
          <p14:tracePt t="74043" x="7904163" y="5503863"/>
          <p14:tracePt t="74062" x="7921625" y="5503863"/>
          <p14:tracePt t="74067" x="7921625" y="5513388"/>
          <p14:tracePt t="74076" x="7929563" y="5513388"/>
          <p14:tracePt t="74093" x="7939088" y="5513388"/>
          <p14:tracePt t="74101" x="7947025" y="5513388"/>
          <p14:tracePt t="74109" x="7956550" y="5513388"/>
          <p14:tracePt t="74117" x="7964488" y="5513388"/>
          <p14:tracePt t="74124" x="7974013" y="5513388"/>
          <p14:tracePt t="74134" x="7991475" y="5513388"/>
          <p14:tracePt t="74149" x="7999413" y="5513388"/>
          <p14:tracePt t="74156" x="8008938" y="5513388"/>
          <p14:tracePt t="74165" x="8008938" y="5530850"/>
          <p14:tracePt t="74172" x="8016875" y="5530850"/>
          <p14:tracePt t="74181" x="8026400" y="5530850"/>
          <p14:tracePt t="74190" x="8034338" y="5530850"/>
          <p14:tracePt t="74205" x="8043863" y="5530850"/>
          <p14:tracePt t="74228" x="8061325" y="5530850"/>
          <p14:tracePt t="74245" x="8069263" y="5530850"/>
          <p14:tracePt t="74260" x="8078788" y="5530850"/>
          <p14:tracePt t="74269" x="8086725" y="5530850"/>
          <p14:tracePt t="74277" x="8096250" y="5530850"/>
          <p14:tracePt t="74283" x="8104188" y="5530850"/>
          <p14:tracePt t="74291" x="8113713" y="5530850"/>
          <p14:tracePt t="74299" x="8121650" y="5530850"/>
          <p14:tracePt t="74308" x="8139113" y="5530850"/>
          <p14:tracePt t="74469" x="8148638" y="5530850"/>
          <p14:tracePt t="74589" x="8156575" y="5530850"/>
          <p14:tracePt t="74629" x="8166100" y="5530850"/>
          <p14:tracePt t="74661" x="8174038" y="5530850"/>
          <p14:tracePt t="74677" x="8183563" y="5530850"/>
          <p14:tracePt t="74691" x="8191500" y="5530850"/>
          <p14:tracePt t="74701" x="8208963" y="5530850"/>
          <p14:tracePt t="74709" x="8218488" y="5538788"/>
          <p14:tracePt t="74717" x="8253413" y="5538788"/>
          <p14:tracePt t="74724" x="8261350" y="5538788"/>
          <p14:tracePt t="74735" x="8305800" y="5538788"/>
          <p14:tracePt t="74742" x="8331200" y="5538788"/>
          <p14:tracePt t="74748" x="8383588" y="5538788"/>
          <p14:tracePt t="74755" x="8401050" y="5538788"/>
          <p14:tracePt t="74766" x="8453438" y="5538788"/>
          <p14:tracePt t="74772" x="8480425" y="5538788"/>
          <p14:tracePt t="74782" x="8532813" y="5538788"/>
          <p14:tracePt t="74787" x="8567738" y="5538788"/>
          <p14:tracePt t="74796" x="8575675" y="5538788"/>
          <p14:tracePt t="74805" x="8610600" y="5538788"/>
          <p14:tracePt t="74812" x="8620125" y="5538788"/>
          <p14:tracePt t="74821" x="8637588" y="5538788"/>
          <p14:tracePt t="74828" x="8655050" y="5538788"/>
          <p14:tracePt t="74835" x="8662988" y="5538788"/>
          <p14:tracePt t="74844" x="8672513" y="5538788"/>
          <p14:tracePt t="74869" x="8680450" y="5538788"/>
          <p14:tracePt t="74885" x="8689975" y="5538788"/>
          <p14:tracePt t="74894" x="8697913" y="5538788"/>
          <p14:tracePt t="74899" x="8707438" y="5538788"/>
          <p14:tracePt t="74907" x="8715375" y="5538788"/>
          <p14:tracePt t="74915" x="8742363" y="5538788"/>
          <p14:tracePt t="74925" x="8759825" y="5538788"/>
          <p14:tracePt t="74934" x="8802688" y="5538788"/>
          <p14:tracePt t="74941" x="8820150" y="5538788"/>
          <p14:tracePt t="74947" x="8890000" y="5538788"/>
          <p14:tracePt t="74955" x="8916988" y="5538788"/>
          <p14:tracePt t="74964" x="8986838" y="5538788"/>
          <p14:tracePt t="74971" x="9056688" y="5538788"/>
          <p14:tracePt t="74981" x="9082088" y="5538788"/>
          <p14:tracePt t="74987" x="9134475" y="5538788"/>
          <p14:tracePt t="74995" x="9153525" y="5538788"/>
          <p14:tracePt t="75003" x="9178925" y="5538788"/>
          <p14:tracePt t="75011" x="9188450" y="5538788"/>
          <p14:tracePt t="75140" x="9196388" y="5538788"/>
          <p14:tracePt t="75165" x="9205913" y="5538788"/>
          <p14:tracePt t="75173" x="9213850" y="5538788"/>
          <p14:tracePt t="75182" x="9223375" y="5538788"/>
          <p14:tracePt t="75189" x="9240838" y="5538788"/>
          <p14:tracePt t="75195" x="9248775" y="5538788"/>
          <p14:tracePt t="75204" x="9258300" y="5538788"/>
          <p14:tracePt t="75214" x="9266238" y="5538788"/>
          <p14:tracePt t="75220" x="9283700" y="5538788"/>
          <p14:tracePt t="75228" x="9328150" y="5548313"/>
          <p14:tracePt t="75236" x="9345613" y="5548313"/>
          <p14:tracePt t="75244" x="9398000" y="5548313"/>
          <p14:tracePt t="75253" x="9423400" y="5548313"/>
          <p14:tracePt t="75261" x="9475788" y="5548313"/>
          <p14:tracePt t="75268" x="9510713" y="5548313"/>
          <p14:tracePt t="75277" x="9580563" y="5548313"/>
          <p14:tracePt t="75284" x="9607550" y="5548313"/>
          <p14:tracePt t="75292" x="9677400" y="5548313"/>
          <p14:tracePt t="75300" x="9747250" y="5548313"/>
          <p14:tracePt t="75309" x="9764713" y="5548313"/>
          <p14:tracePt t="75316" x="9834563" y="5548313"/>
          <p14:tracePt t="75325" x="9859963" y="5548313"/>
          <p14:tracePt t="75334" x="9912350" y="5548313"/>
          <p14:tracePt t="75340" x="9939338" y="5548313"/>
          <p14:tracePt t="75350" x="9974263" y="5548313"/>
          <p14:tracePt t="75358" x="9991725" y="5548313"/>
          <p14:tracePt t="75364" x="9999663" y="5548313"/>
          <p14:tracePt t="75373" x="10017125" y="5548313"/>
          <p14:tracePt t="75381" x="10026650" y="5556250"/>
          <p14:tracePt t="75477" x="10026650" y="5565775"/>
          <p14:tracePt t="75504" x="10026650" y="5583238"/>
          <p14:tracePt t="75508" x="10026650" y="5591175"/>
          <p14:tracePt t="75528" x="10026650" y="5600700"/>
          <p14:tracePt t="75534" x="9991725" y="5608638"/>
          <p14:tracePt t="75539" x="9964738" y="5626100"/>
          <p14:tracePt t="75549" x="9912350" y="5635625"/>
          <p14:tracePt t="75555" x="9834563" y="5670550"/>
          <p14:tracePt t="75566" x="9790113" y="5678488"/>
          <p14:tracePt t="75573" x="9702800" y="5722938"/>
          <p14:tracePt t="75581" x="9650413" y="5740400"/>
          <p14:tracePt t="75589" x="9502775" y="5792788"/>
          <p14:tracePt t="75600" x="9423400" y="5827713"/>
          <p14:tracePt t="75603" x="9153525" y="5888038"/>
          <p14:tracePt t="75611" x="8882063" y="5932488"/>
          <p14:tracePt t="75625" x="8767763" y="5949950"/>
          <p14:tracePt t="75627" x="8645525" y="5949950"/>
          <p14:tracePt t="75635" x="8567738" y="5940425"/>
          <p14:tracePt t="75645" x="8410575" y="5940425"/>
          <p14:tracePt t="75832" x="8331200" y="5922963"/>
          <p14:tracePt t="75838" x="8261350" y="5922963"/>
          <p14:tracePt t="75844" x="8069263" y="5932488"/>
          <p14:tracePt t="75855" x="7974013" y="5932488"/>
          <p14:tracePt t="75859" x="7772400" y="5932488"/>
          <p14:tracePt t="75867" x="7694613" y="5932488"/>
          <p14:tracePt t="75879" x="7554913" y="5949950"/>
          <p14:tracePt t="75883" x="7415213" y="5949950"/>
          <p14:tracePt t="75905" x="7292975" y="5949950"/>
          <p14:tracePt t="75907" x="7258050" y="5949950"/>
          <p14:tracePt t="75915" x="7170738" y="5949950"/>
          <p14:tracePt t="75924" x="7126288" y="5949950"/>
          <p14:tracePt t="75932" x="7021513" y="5949950"/>
          <p14:tracePt t="75940" x="6926263" y="5949950"/>
          <p14:tracePt t="75951" x="6873875" y="5949950"/>
          <p14:tracePt t="75957" x="6751638" y="5949950"/>
          <p14:tracePt t="75967" x="6681788" y="5949950"/>
          <p14:tracePt t="75974" x="6515100" y="5949950"/>
          <p14:tracePt t="75980" x="6462713" y="5949950"/>
          <p14:tracePt t="75987" x="6297613" y="5949950"/>
          <p14:tracePt t="75997" x="6113463" y="5949950"/>
          <p14:tracePt t="76004" x="6043613" y="5949950"/>
          <p14:tracePt t="76012" x="5851525" y="5940425"/>
          <p14:tracePt t="76020" x="5799138" y="5932488"/>
          <p14:tracePt t="76027" x="5589588" y="5888038"/>
          <p14:tracePt t="76037" x="5537200" y="5880100"/>
          <p14:tracePt t="76045" x="5345113" y="5835650"/>
          <p14:tracePt t="76053" x="5265738" y="5827713"/>
          <p14:tracePt t="76064" x="5100638" y="5810250"/>
          <p14:tracePt t="76068" x="4933950" y="5792788"/>
          <p14:tracePt t="76075" x="4899025" y="5775325"/>
          <p14:tracePt t="76084" x="4751388" y="5757863"/>
          <p14:tracePt t="76091" x="4716463" y="5748338"/>
          <p14:tracePt t="76104" x="4602163" y="5730875"/>
          <p14:tracePt t="76108" x="4567238" y="5730875"/>
          <p14:tracePt t="76116" x="4497388" y="5713413"/>
          <p14:tracePt t="76124" x="4462463" y="5705475"/>
          <p14:tracePt t="76131" x="4402138" y="5688013"/>
          <p14:tracePt t="76139" x="4349750" y="5688013"/>
          <p14:tracePt t="76150" x="4340225" y="5688013"/>
          <p14:tracePt t="76156" x="4297363" y="5688013"/>
          <p14:tracePt t="76167" x="4287838" y="5688013"/>
          <p14:tracePt t="76172" x="4244975" y="5688013"/>
          <p14:tracePt t="76182" x="4217988" y="5688013"/>
          <p14:tracePt t="76190" x="4183063" y="5695950"/>
          <p14:tracePt t="76196" x="4105275" y="5705475"/>
          <p14:tracePt t="76204" x="4087813" y="5705475"/>
          <p14:tracePt t="76215" x="4017963" y="5722938"/>
          <p14:tracePt t="76220" x="3973513" y="5722938"/>
          <p14:tracePt t="76228" x="3903663" y="5740400"/>
          <p14:tracePt t="76236" x="3868738" y="5740400"/>
          <p14:tracePt t="76243" x="3816350" y="5748338"/>
          <p14:tracePt t="76251" x="3790950" y="5765800"/>
          <p14:tracePt t="76259" x="3721100" y="5765800"/>
          <p14:tracePt t="76269" x="3668713" y="5775325"/>
          <p14:tracePt t="76277" x="3641725" y="5775325"/>
          <p14:tracePt t="76284" x="3606800" y="5792788"/>
          <p14:tracePt t="76291" x="3571875" y="5792788"/>
          <p14:tracePt t="76299" x="3546475" y="5800725"/>
          <p14:tracePt t="76309" x="3536950" y="5800725"/>
          <p14:tracePt t="76316" x="3502025" y="5800725"/>
          <p14:tracePt t="76325" x="3494088" y="5810250"/>
          <p14:tracePt t="76341" x="3484563" y="5810250"/>
          <p14:tracePt t="76351" x="3476625" y="5818188"/>
          <p14:tracePt t="76356" x="3459163" y="5818188"/>
          <p14:tracePt t="76369" x="3449638" y="5827713"/>
          <p14:tracePt t="76372" x="3441700" y="5827713"/>
          <p14:tracePt t="76381" x="3432175" y="5827713"/>
          <p14:tracePt t="76391" x="3424238" y="5845175"/>
          <p14:tracePt t="76396" x="3397250" y="5853113"/>
          <p14:tracePt t="76404" x="3389313" y="5853113"/>
          <p14:tracePt t="76414" x="3379788" y="5853113"/>
          <p14:tracePt t="76419" x="3371850" y="5853113"/>
          <p14:tracePt t="76427" x="3362325" y="5853113"/>
          <p14:tracePt t="76438" x="3354388" y="5853113"/>
          <p14:tracePt t="76444" x="3344863" y="5853113"/>
          <p14:tracePt t="76451" x="3327400" y="5853113"/>
          <p14:tracePt t="76460" x="3327400" y="5862638"/>
          <p14:tracePt t="76589" x="3336925" y="5862638"/>
          <p14:tracePt t="76596" x="3344863" y="5862638"/>
          <p14:tracePt t="76604" x="3354388" y="5862638"/>
          <p14:tracePt t="76613" x="3362325" y="5862638"/>
          <p14:tracePt t="76621" x="3371850" y="5862638"/>
          <p14:tracePt t="76629" x="3397250" y="5862638"/>
          <p14:tracePt t="76638" x="3406775" y="5862638"/>
          <p14:tracePt t="76645" x="3414713" y="5862638"/>
          <p14:tracePt t="76653" x="3432175" y="5853113"/>
          <p14:tracePt t="76662" x="3441700" y="5853113"/>
          <p14:tracePt t="76676" x="3459163" y="5835650"/>
          <p14:tracePt t="76693" x="3467100" y="5835650"/>
          <p14:tracePt t="76725" x="3476625" y="5835650"/>
          <p14:tracePt t="76733" x="3476625" y="5827713"/>
          <p14:tracePt t="76741" x="3484563" y="5827713"/>
          <p14:tracePt t="76749" x="3494088" y="5827713"/>
          <p14:tracePt t="76764" x="3502025" y="5827713"/>
          <p14:tracePt t="76771" x="3511550" y="5827713"/>
          <p14:tracePt t="76781" x="3529013" y="5827713"/>
          <p14:tracePt t="76791" x="3536950" y="5827713"/>
          <p14:tracePt t="76795" x="3546475" y="5818188"/>
          <p14:tracePt t="76804" x="3554413" y="5818188"/>
          <p14:tracePt t="76815" x="3563938" y="5818188"/>
          <p14:tracePt t="76829" x="3571875" y="5818188"/>
          <p14:tracePt t="76838" x="3581400" y="5818188"/>
          <p14:tracePt t="76844" x="3589338" y="5818188"/>
          <p14:tracePt t="76861" x="3589338" y="5810250"/>
          <p14:tracePt t="76877" x="3606800" y="5810250"/>
          <p14:tracePt t="76900" x="3616325" y="5810250"/>
          <p14:tracePt t="76909" x="3624263" y="5810250"/>
          <p14:tracePt t="76933" x="3633788" y="5810250"/>
          <p14:tracePt t="76941" x="3641725" y="5810250"/>
          <p14:tracePt t="76956" x="3651250" y="5810250"/>
          <p14:tracePt t="76981" x="3659188" y="5810250"/>
          <p14:tracePt t="76997" x="3659188" y="5800725"/>
          <p14:tracePt t="77007" x="3676650" y="5800725"/>
          <p14:tracePt t="77019" x="3686175" y="5800725"/>
          <p14:tracePt t="77037" x="3694113" y="5800725"/>
          <p14:tracePt t="77045" x="3703638" y="5800725"/>
          <p14:tracePt t="77053" x="3711575" y="5800725"/>
          <p14:tracePt t="77061" x="3721100" y="5792788"/>
          <p14:tracePt t="77069" x="3729038" y="5792788"/>
          <p14:tracePt t="77076" x="3746500" y="5792788"/>
          <p14:tracePt t="77085" x="3756025" y="5783263"/>
          <p14:tracePt t="77091" x="3790950" y="5765800"/>
          <p14:tracePt t="77100" x="3798888" y="5765800"/>
          <p14:tracePt t="77110" x="3833813" y="5748338"/>
          <p14:tracePt t="77118" x="3843338" y="5748338"/>
          <p14:tracePt t="77123" x="3886200" y="5748338"/>
          <p14:tracePt t="77131" x="3895725" y="5740400"/>
          <p14:tracePt t="77139" x="3930650" y="5740400"/>
          <p14:tracePt t="77153" x="3938588" y="5740400"/>
          <p14:tracePt t="77155" x="3973513" y="5740400"/>
          <p14:tracePt t="77166" x="3983038" y="5722938"/>
          <p14:tracePt t="77174" x="4008438" y="5722938"/>
          <p14:tracePt t="77179" x="4017963" y="5722938"/>
          <p14:tracePt t="77205" x="4025900" y="5722938"/>
          <p14:tracePt t="77253" x="4025900" y="5713413"/>
          <p14:tracePt t="77261" x="4035425" y="5713413"/>
          <p14:tracePt t="77277" x="4043363" y="5713413"/>
          <p14:tracePt t="77293" x="4052888" y="5713413"/>
          <p14:tracePt t="77301" x="4060825" y="5713413"/>
          <p14:tracePt t="77308" x="4087813" y="5713413"/>
          <p14:tracePt t="77317" x="4095750" y="5713413"/>
          <p14:tracePt t="77326" x="4130675" y="5713413"/>
          <p14:tracePt t="77331" x="4148138" y="5713413"/>
          <p14:tracePt t="77339" x="4192588" y="5713413"/>
          <p14:tracePt t="77349" x="4227513" y="5722938"/>
          <p14:tracePt t="77355" x="4252913" y="5722938"/>
          <p14:tracePt t="77366" x="4287838" y="5730875"/>
          <p14:tracePt t="77373" x="4314825" y="5730875"/>
          <p14:tracePt t="77381" x="4332288" y="5730875"/>
          <p14:tracePt t="77390" x="4340225" y="5730875"/>
          <p14:tracePt t="77397" x="4367213" y="5740400"/>
          <p14:tracePt t="77405" x="4375150" y="5740400"/>
          <p14:tracePt t="77414" x="4384675" y="5740400"/>
          <p14:tracePt t="77420" x="4392613" y="5740400"/>
          <p14:tracePt t="77428" x="4402138" y="5757863"/>
          <p14:tracePt t="77436" x="4410075" y="5757863"/>
          <p14:tracePt t="77443" x="4427538" y="5757863"/>
          <p14:tracePt t="77453" x="4445000" y="5757863"/>
          <p14:tracePt t="77460" x="4454525" y="5757863"/>
          <p14:tracePt t="77469" x="4479925" y="5765800"/>
          <p14:tracePt t="77476" x="4489450" y="5765800"/>
          <p14:tracePt t="77487" x="4506913" y="5775325"/>
          <p14:tracePt t="77491" x="4532313" y="5775325"/>
          <p14:tracePt t="77499" x="4541838" y="5775325"/>
          <p14:tracePt t="77511" x="4559300" y="5783263"/>
          <p14:tracePt t="77515" x="4576763" y="5783263"/>
          <p14:tracePt t="77524" x="4602163" y="5783263"/>
          <p14:tracePt t="77532" x="4629150" y="5783263"/>
          <p14:tracePt t="77540" x="4637088" y="5792788"/>
          <p14:tracePt t="77547" x="4672013" y="5792788"/>
          <p14:tracePt t="77555" x="4681538" y="5792788"/>
          <p14:tracePt t="77567" x="4716463" y="5792788"/>
          <p14:tracePt t="77572" x="4724400" y="5792788"/>
          <p14:tracePt t="77581" x="4768850" y="5792788"/>
          <p14:tracePt t="77588" x="4794250" y="5792788"/>
          <p14:tracePt t="77597" x="4846638" y="5792788"/>
          <p14:tracePt t="77606" x="4873625" y="5792788"/>
          <p14:tracePt t="77611" x="4916488" y="5792788"/>
          <p14:tracePt t="77619" x="4968875" y="5792788"/>
          <p14:tracePt t="77629" x="4995863" y="5792788"/>
          <p14:tracePt t="77637" x="5048250" y="5792788"/>
          <p14:tracePt t="77645" x="5073650" y="5792788"/>
          <p14:tracePt t="77653" x="5126038" y="5792788"/>
          <p14:tracePt t="77659" x="5135563" y="5792788"/>
          <p14:tracePt t="77668" x="5178425" y="5792788"/>
          <p14:tracePt t="77677" x="5205413" y="5792788"/>
          <p14:tracePt t="77683" x="5213350" y="5792788"/>
          <p14:tracePt t="77693" x="5230813" y="5792788"/>
          <p14:tracePt t="77702" x="5240338" y="5792788"/>
          <p14:tracePt t="77707" x="5248275" y="5792788"/>
          <p14:tracePt t="77715" x="5257800" y="5792788"/>
          <p14:tracePt t="77917" x="5275263" y="5792788"/>
          <p14:tracePt t="78245" x="5283200" y="5792788"/>
          <p14:tracePt t="78270" x="5292725" y="5792788"/>
          <p14:tracePt t="78285" x="5300663" y="5792788"/>
          <p14:tracePt t="78293" x="5310188" y="5792788"/>
          <p14:tracePt t="78301" x="5318125" y="5792788"/>
          <p14:tracePt t="78316" x="5327650" y="5792788"/>
          <p14:tracePt t="78332" x="5345113" y="5792788"/>
          <p14:tracePt t="78340" x="5353050" y="5792788"/>
          <p14:tracePt t="78367" x="5362575" y="5792788"/>
          <p14:tracePt t="78372" x="5370513" y="5792788"/>
          <p14:tracePt t="78605" x="5380038" y="5792788"/>
          <p14:tracePt t="78645" x="5387975" y="5792788"/>
          <p14:tracePt t="79197" x="5397500" y="5792788"/>
          <p14:tracePt t="80125" x="5387975" y="5792788"/>
          <p14:tracePt t="80134" x="5370513" y="5783263"/>
          <p14:tracePt t="80141" x="5353050" y="5783263"/>
          <p14:tracePt t="80151" x="5335588" y="5775325"/>
          <p14:tracePt t="80157" x="5283200" y="5757863"/>
          <p14:tracePt t="80167" x="5248275" y="5757863"/>
          <p14:tracePt t="80175" x="5135563" y="5740400"/>
          <p14:tracePt t="80182" x="5013325" y="5705475"/>
          <p14:tracePt t="80188" x="4943475" y="5705475"/>
          <p14:tracePt t="80201" x="4776788" y="5670550"/>
          <p14:tracePt t="80204" x="4699000" y="5643563"/>
          <p14:tracePt t="80213" x="4479925" y="5565775"/>
          <p14:tracePt t="80222" x="4384675" y="5530850"/>
          <p14:tracePt t="80228" x="4192588" y="5451475"/>
          <p14:tracePt t="80237" x="3948113" y="5372100"/>
          <p14:tracePt t="80248" x="3860800" y="5319713"/>
          <p14:tracePt t="80251" x="3668713" y="5224463"/>
          <p14:tracePt t="80260" x="3563938" y="5154613"/>
          <p14:tracePt t="80270" x="3371850" y="5014913"/>
          <p14:tracePt t="80277" x="3284538" y="4953000"/>
          <p14:tracePt t="80287" x="3109913" y="4770438"/>
          <p14:tracePt t="80293" x="3021013" y="4691063"/>
          <p14:tracePt t="80299" x="2811463" y="4498975"/>
          <p14:tracePt t="80308" x="2663825" y="4264025"/>
          <p14:tracePt t="80320" x="2601913" y="4202113"/>
          <p14:tracePt t="80323" x="2436813" y="3965575"/>
          <p14:tracePt t="80331" x="2384425" y="3870325"/>
          <p14:tracePt t="80339" x="2244725" y="3668713"/>
          <p14:tracePt t="80347" x="2192338" y="3563938"/>
          <p14:tracePt t="80355" x="2052638" y="3371850"/>
          <p14:tracePt t="80367" x="1938338" y="3171825"/>
          <p14:tracePt t="80373" x="1885950" y="3092450"/>
          <p14:tracePt t="80381" x="1773238" y="2900363"/>
          <p14:tracePt t="80391" x="1738313" y="2822575"/>
          <p14:tracePt t="80395" x="1641475" y="2646363"/>
          <p14:tracePt t="80404" x="1633538" y="2568575"/>
          <p14:tracePt t="80414" x="1554163" y="2419350"/>
          <p14:tracePt t="80422" x="1546225" y="2366963"/>
          <p14:tracePt t="80428" x="1501775" y="2201863"/>
          <p14:tracePt t="80439" x="1466850" y="2035175"/>
          <p14:tracePt t="80444" x="1458913" y="1982788"/>
          <p14:tracePt t="80453" x="1431925" y="1835150"/>
          <p14:tracePt t="80461" x="1423988" y="1782763"/>
          <p14:tracePt t="80468" x="1406525" y="1616075"/>
          <p14:tracePt t="80477" x="1406525" y="1563688"/>
          <p14:tracePt t="80486" x="1406525" y="1441450"/>
          <p14:tracePt t="80491" x="1406525" y="1389063"/>
          <p14:tracePt t="80499" x="1406525" y="1239838"/>
          <p14:tracePt t="80509" x="1389063" y="1100138"/>
          <p14:tracePt t="80515" x="1389063" y="1047750"/>
          <p14:tracePt t="80524" x="1371600" y="900113"/>
          <p14:tracePt t="80533" x="1371600" y="847725"/>
          <p14:tracePt t="80539" x="1336675" y="698500"/>
          <p14:tracePt t="80549" x="1327150" y="646113"/>
          <p14:tracePt t="80555" x="1309688" y="506413"/>
          <p14:tracePt t="80567" x="1292225" y="366713"/>
          <p14:tracePt t="80572" x="1274763" y="306388"/>
          <p14:tracePt t="80581" x="1239838" y="139700"/>
          <p14:tracePt t="80589" x="1239838" y="1047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10C66-800F-4DF1-AE24-EB862B9B1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dirty="0"/>
              <a:t>Your turn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Answer the questions on the bottom of the extract.</a:t>
            </a: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Then create your own questions.</a:t>
            </a:r>
            <a:br>
              <a:rPr lang="en-GB" sz="2000" dirty="0"/>
            </a:br>
            <a:endParaRPr lang="en-GB" sz="2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3FC570-62D4-4749-B68D-388D7EFB7D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F415C02-4F8C-4962-A1DA-3B611D5BE7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519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78"/>
    </mc:Choice>
    <mc:Fallback>
      <p:transition spd="slow" advTm="18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24" x="481013" y="61913"/>
          <p14:tracePt t="731" x="550863" y="149225"/>
          <p14:tracePt t="737" x="576263" y="254000"/>
          <p14:tracePt t="748" x="611188" y="314325"/>
          <p14:tracePt t="755" x="646113" y="411163"/>
          <p14:tracePt t="764" x="655638" y="454025"/>
          <p14:tracePt t="769" x="690563" y="558800"/>
          <p14:tracePt t="779" x="698500" y="603250"/>
          <p14:tracePt t="785" x="733425" y="725488"/>
          <p14:tracePt t="796" x="742950" y="785813"/>
          <p14:tracePt t="801" x="803275" y="925513"/>
          <p14:tracePt t="810" x="855663" y="1100138"/>
          <p14:tracePt t="818" x="900113" y="1162050"/>
          <p14:tracePt t="827" x="977900" y="1309688"/>
          <p14:tracePt t="835" x="1022350" y="1371600"/>
          <p14:tracePt t="841" x="1179513" y="1546225"/>
          <p14:tracePt t="850" x="1222375" y="1608138"/>
          <p14:tracePt t="857" x="1397000" y="1755775"/>
          <p14:tracePt t="866" x="1571625" y="1912938"/>
          <p14:tracePt t="874" x="1641475" y="1982788"/>
          <p14:tracePt t="882" x="1790700" y="2132013"/>
          <p14:tracePt t="901" x="2008188" y="2349500"/>
          <p14:tracePt t="906" x="2052638" y="2393950"/>
          <p14:tracePt t="914" x="2157413" y="2498725"/>
          <p14:tracePt t="922" x="2244725" y="2586038"/>
          <p14:tracePt t="930" x="2287588" y="2628900"/>
          <p14:tracePt t="939" x="2332038" y="2708275"/>
          <p14:tracePt t="948" x="2357438" y="2733675"/>
          <p14:tracePt t="953" x="2401888" y="2805113"/>
          <p14:tracePt t="962" x="2419350" y="2830513"/>
          <p14:tracePt t="969" x="2444750" y="2892425"/>
          <p14:tracePt t="979" x="2454275" y="2909888"/>
          <p14:tracePt t="985" x="2479675" y="2970213"/>
          <p14:tracePt t="997" x="2497138" y="3022600"/>
          <p14:tracePt t="1003" x="2506663" y="3049588"/>
          <p14:tracePt t="1011" x="2532063" y="3101975"/>
          <p14:tracePt t="1019" x="2549525" y="3136900"/>
          <p14:tracePt t="1028" x="2576513" y="3214688"/>
          <p14:tracePt t="1033" x="2593975" y="3232150"/>
          <p14:tracePt t="1042" x="2619375" y="3294063"/>
          <p14:tracePt t="1049" x="2646363" y="3319463"/>
          <p14:tracePt t="1059" x="2689225" y="3371850"/>
          <p14:tracePt t="1066" x="2751138" y="3441700"/>
          <p14:tracePt t="1074" x="2776538" y="3451225"/>
          <p14:tracePt t="1082" x="2811463" y="3476625"/>
          <p14:tracePt t="1090" x="2838450" y="3476625"/>
          <p14:tracePt t="1097" x="2873375" y="3486150"/>
          <p14:tracePt t="1107" x="2881313" y="3486150"/>
          <p14:tracePt t="1114" x="2890838" y="3494088"/>
          <p14:tracePt t="1122" x="2898775" y="3494088"/>
          <p14:tracePt t="1310" x="2890838" y="3494088"/>
          <p14:tracePt t="1315" x="2881313" y="3486150"/>
          <p14:tracePt t="1323" x="2873375" y="3476625"/>
          <p14:tracePt t="1330" x="2863850" y="3476625"/>
          <p14:tracePt t="1338" x="2855913" y="3468688"/>
          <p14:tracePt t="1348" x="2838450" y="3459163"/>
          <p14:tracePt t="1355" x="2828925" y="3451225"/>
          <p14:tracePt t="1365" x="2828925" y="3441700"/>
          <p14:tracePt t="1378" x="2828925" y="3424238"/>
          <p14:tracePt t="1404" x="2828925" y="3416300"/>
          <p14:tracePt t="1427" x="2846388" y="3416300"/>
          <p14:tracePt t="1435" x="2846388" y="3406775"/>
          <p14:tracePt t="1450" x="2855913" y="3406775"/>
          <p14:tracePt t="1457" x="2863850" y="3406775"/>
          <p14:tracePt t="1466" x="2863850" y="3398838"/>
          <p14:tracePt t="1474" x="2873375" y="3398838"/>
          <p14:tracePt t="1491" x="2873375" y="3389313"/>
          <p14:tracePt t="1499" x="2881313" y="3389313"/>
          <p14:tracePt t="1505" x="2890838" y="3381375"/>
          <p14:tracePt t="1523" x="2898775" y="3381375"/>
          <p14:tracePt t="1533" x="2898775" y="3371850"/>
          <p14:tracePt t="1659" x="2898775" y="3381375"/>
          <p14:tracePt t="1683" x="2898775" y="3389313"/>
          <p14:tracePt t="1692" x="2898775" y="3398838"/>
          <p14:tracePt t="1715" x="2898775" y="3406775"/>
          <p14:tracePt t="1787" x="2890838" y="3406775"/>
          <p14:tracePt t="1796" x="2881313" y="3406775"/>
          <p14:tracePt t="1803" x="2873375" y="3406775"/>
          <p14:tracePt t="1813" x="2863850" y="3406775"/>
          <p14:tracePt t="1819" x="2855913" y="3406775"/>
          <p14:tracePt t="1828" x="2828925" y="3406775"/>
          <p14:tracePt t="1837" x="2803525" y="3406775"/>
          <p14:tracePt t="1841" x="2794000" y="3406775"/>
          <p14:tracePt t="1850" x="2759075" y="3381375"/>
          <p14:tracePt t="1860" x="2751138" y="3381375"/>
          <p14:tracePt t="1866" x="2716213" y="3363913"/>
          <p14:tracePt t="1873" x="2698750" y="3363913"/>
          <p14:tracePt t="1882" x="2646363" y="3363913"/>
          <p14:tracePt t="1890" x="2601913" y="3346450"/>
          <p14:tracePt t="1897" x="2593975" y="3346450"/>
          <p14:tracePt t="1906" x="2559050" y="3346450"/>
          <p14:tracePt t="1913" x="2549525" y="3336925"/>
          <p14:tracePt t="1923" x="2532063" y="3336925"/>
          <p14:tracePt t="1931" x="2506663" y="3336925"/>
          <p14:tracePt t="1937" x="2489200" y="3328988"/>
          <p14:tracePt t="1948" x="2462213" y="3311525"/>
          <p14:tracePt t="1956" x="2454275" y="3311525"/>
          <p14:tracePt t="1963" x="2419350" y="3302000"/>
          <p14:tracePt t="1970" x="2409825" y="3294063"/>
          <p14:tracePt t="1980" x="2374900" y="3284538"/>
          <p14:tracePt t="1985" x="2366963" y="3284538"/>
          <p14:tracePt t="1998" x="2332038" y="3267075"/>
          <p14:tracePt t="2002" x="2322513" y="3259138"/>
          <p14:tracePt t="2010" x="2297113" y="3259138"/>
          <p14:tracePt t="2019" x="2287588" y="3259138"/>
          <p14:tracePt t="2028" x="2270125" y="3259138"/>
          <p14:tracePt t="2033" x="2244725" y="3249613"/>
          <p14:tracePt t="2043" x="2235200" y="3249613"/>
          <p14:tracePt t="2050" x="2200275" y="3249613"/>
          <p14:tracePt t="2059" x="2192338" y="3249613"/>
          <p14:tracePt t="2068" x="2157413" y="3232150"/>
          <p14:tracePt t="2074" x="2147888" y="3232150"/>
          <p14:tracePt t="2083" x="2112963" y="3232150"/>
          <p14:tracePt t="2092" x="2070100" y="3224213"/>
          <p14:tracePt t="2098" x="2060575" y="3224213"/>
          <p14:tracePt t="2107" x="2025650" y="3214688"/>
          <p14:tracePt t="2115" x="2017713" y="3214688"/>
          <p14:tracePt t="2121" x="1982788" y="3197225"/>
          <p14:tracePt t="2130" x="1965325" y="3197225"/>
          <p14:tracePt t="2138" x="1955800" y="3189288"/>
          <p14:tracePt t="2148" x="1947863" y="3189288"/>
          <p14:tracePt t="2155" x="1930400" y="3189288"/>
          <p14:tracePt t="2181" x="1920875" y="3179763"/>
          <p14:tracePt t="2197" x="1912938" y="3179763"/>
          <p14:tracePt t="2212" x="1912938" y="3171825"/>
          <p14:tracePt t="2219" x="1903413" y="3171825"/>
          <p14:tracePt t="2237" x="1903413" y="3162300"/>
          <p14:tracePt t="2242" x="1895475" y="3162300"/>
          <p14:tracePt t="2250" x="1895475" y="3154363"/>
          <p14:tracePt t="2258" x="1895475" y="3144838"/>
          <p14:tracePt t="2266" x="1895475" y="3127375"/>
          <p14:tracePt t="2274" x="1885950" y="3119438"/>
          <p14:tracePt t="2299" x="1885950" y="3109913"/>
          <p14:tracePt t="2307" x="1885950" y="3101975"/>
          <p14:tracePt t="2323" x="1885950" y="3092450"/>
          <p14:tracePt t="3267" x="1878013" y="3092450"/>
          <p14:tracePt t="17275" x="1843088" y="3084513"/>
          <p14:tracePt t="17284" x="1825625" y="3084513"/>
          <p14:tracePt t="17291" x="1816100" y="3084513"/>
          <p14:tracePt t="17299" x="1808163" y="3067050"/>
          <p14:tracePt t="17316" x="1798638" y="3057525"/>
          <p14:tracePt t="17331" x="1798638" y="3049588"/>
          <p14:tracePt t="17350" x="1798638" y="3040063"/>
          <p14:tracePt t="17357" x="1798638" y="3032125"/>
          <p14:tracePt t="17362" x="1798638" y="3022600"/>
          <p14:tracePt t="17370" x="1798638" y="2997200"/>
          <p14:tracePt t="17380" x="1790700" y="2962275"/>
          <p14:tracePt t="17387" x="1790700" y="2952750"/>
          <p14:tracePt t="17396" x="1763713" y="2900363"/>
          <p14:tracePt t="17406" x="1763713" y="2892425"/>
          <p14:tracePt t="17410" x="1738313" y="2840038"/>
          <p14:tracePt t="17419" x="1728788" y="2805113"/>
          <p14:tracePt t="17430" x="1676400" y="2725738"/>
          <p14:tracePt t="17434" x="1651000" y="2646363"/>
          <p14:tracePt t="17442" x="1633538" y="2628900"/>
          <p14:tracePt t="17453" x="1606550" y="2533650"/>
          <p14:tracePt t="17459" x="1581150" y="2506663"/>
          <p14:tracePt t="17467" x="1554163" y="2419350"/>
          <p14:tracePt t="17479" x="1536700" y="2376488"/>
          <p14:tracePt t="17482" x="1528763" y="2324100"/>
          <p14:tracePt t="17489" x="1511300" y="2271713"/>
          <p14:tracePt t="17500" x="1511300" y="2236788"/>
          <p14:tracePt t="17508" x="1493838" y="2166938"/>
          <p14:tracePt t="17516" x="1493838" y="2139950"/>
          <p14:tracePt t="17522" x="1493838" y="2070100"/>
          <p14:tracePt t="17530" x="1493838" y="2044700"/>
          <p14:tracePt t="17538" x="1493838" y="2000250"/>
          <p14:tracePt t="17548" x="1493838" y="1957388"/>
          <p14:tracePt t="17553" x="1493838" y="1922463"/>
          <p14:tracePt t="17562" x="1484313" y="1870075"/>
          <p14:tracePt t="17569" x="1466850" y="1843088"/>
          <p14:tracePt t="17580" x="1466850" y="1790700"/>
          <p14:tracePt t="17586" x="1458913" y="1782763"/>
          <p14:tracePt t="17595" x="1449388" y="1738313"/>
          <p14:tracePt t="17603" x="1449388" y="1712913"/>
          <p14:tracePt t="17611" x="1423988" y="1660525"/>
          <p14:tracePt t="17618" x="1406525" y="1608138"/>
          <p14:tracePt t="17625" x="1397000" y="1581150"/>
          <p14:tracePt t="17634" x="1379538" y="1511300"/>
          <p14:tracePt t="17643" x="1371600" y="1485900"/>
          <p14:tracePt t="17651" x="1344613" y="1406525"/>
          <p14:tracePt t="17659" x="1327150" y="1371600"/>
          <p14:tracePt t="17668" x="1309688" y="1301750"/>
          <p14:tracePt t="17673" x="1301750" y="1292225"/>
          <p14:tracePt t="17682" x="1274763" y="1222375"/>
          <p14:tracePt t="17690" x="1249363" y="1169988"/>
          <p14:tracePt t="17698" x="1239838" y="1162050"/>
          <p14:tracePt t="17707" x="1204913" y="1109663"/>
          <p14:tracePt t="17716" x="1187450" y="1100138"/>
          <p14:tracePt t="17722" x="1169988" y="1065213"/>
          <p14:tracePt t="17730" x="1162050" y="1057275"/>
          <p14:tracePt t="17738" x="1117600" y="1004888"/>
          <p14:tracePt t="17749" x="1092200" y="977900"/>
          <p14:tracePt t="17753" x="1082675" y="952500"/>
          <p14:tracePt t="17762" x="1057275" y="917575"/>
          <p14:tracePt t="17770" x="1047750" y="908050"/>
          <p14:tracePt t="17784" x="1022350" y="873125"/>
          <p14:tracePt t="17786" x="1012825" y="847725"/>
          <p14:tracePt t="17793" x="987425" y="803275"/>
          <p14:tracePt t="17801" x="977900" y="795338"/>
          <p14:tracePt t="17812" x="960438" y="733425"/>
          <p14:tracePt t="17818" x="917575" y="673100"/>
          <p14:tracePt t="17826" x="908050" y="638175"/>
          <p14:tracePt t="17834" x="882650" y="576263"/>
          <p14:tracePt t="17841" x="865188" y="541338"/>
          <p14:tracePt t="17850" x="838200" y="471488"/>
          <p14:tracePt t="17858" x="820738" y="446088"/>
          <p14:tracePt t="17868" x="795338" y="366713"/>
          <p14:tracePt t="17873" x="768350" y="314325"/>
          <p14:tracePt t="17884" x="750888" y="271463"/>
          <p14:tracePt t="17904" x="715963" y="184150"/>
          <p14:tracePt t="17923" x="663575" y="34925"/>
          <p14:tracePt t="17929" x="655638" y="9525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5E050EA-3D37-4649-9F79-371283472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3DD21A-198E-4E2B-A806-AD99D31734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8D725C-8A3F-4093-8629-31224D7FF405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62437322-bad3-419d-8831-0280f3a5551b"/>
    <ds:schemaRef ds:uri="http://purl.org/dc/terms/"/>
    <ds:schemaRef ds:uri="d75e34e4-aa54-41e9-91cb-d2cf73cea0b8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88</Words>
  <Application>Microsoft Office PowerPoint</Application>
  <PresentationFormat>Widescreen</PresentationFormat>
  <Paragraphs>9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Wisp</vt:lpstr>
      <vt:lpstr>English comprehension</vt:lpstr>
      <vt:lpstr>What are the top tips for comprehension</vt:lpstr>
      <vt:lpstr>Macbeth </vt:lpstr>
      <vt:lpstr>PowerPoint Presentation</vt:lpstr>
      <vt:lpstr>PowerPoint Presentation</vt:lpstr>
      <vt:lpstr>PowerPoint Presentation</vt:lpstr>
      <vt:lpstr>Your turn  Answer the questions on the bottom of the extract.  Then create your own questions.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comprehension</dc:title>
  <dc:creator>Suzanne Phillips</dc:creator>
  <cp:lastModifiedBy>Suzanne Phillips</cp:lastModifiedBy>
  <cp:revision>4</cp:revision>
  <dcterms:created xsi:type="dcterms:W3CDTF">2021-01-11T10:46:52Z</dcterms:created>
  <dcterms:modified xsi:type="dcterms:W3CDTF">2021-02-12T15:50:53Z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