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5" r:id="rId13"/>
    <p:sldId id="286" r:id="rId14"/>
    <p:sldId id="287" r:id="rId15"/>
    <p:sldId id="288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A6DB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200" y="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07/02/2021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numeracy-maths/properties-of-shape-geomoetry-maths-key-stage-1/3d-shapes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" TargetMode="Externa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5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hlinkClick r:id="rId3"/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5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6.png"/><Relationship Id="rId5" Type="http://schemas.openxmlformats.org/officeDocument/2006/relationships/slide" Target="slide3.xml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slide" Target="slide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5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9.png"/><Relationship Id="rId5" Type="http://schemas.openxmlformats.org/officeDocument/2006/relationships/slide" Target="slide5.xml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slide" Target="slide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slide" Target="slide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5.png"/><Relationship Id="rId5" Type="http://schemas.openxmlformats.org/officeDocument/2006/relationships/slide" Target="slide8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slide" Target="slide10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5.png"/><Relationship Id="rId5" Type="http://schemas.openxmlformats.org/officeDocument/2006/relationships/image" Target="../media/image17.png"/><Relationship Id="rId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5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slide" Target="slide1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5.png"/><Relationship Id="rId5" Type="http://schemas.openxmlformats.org/officeDocument/2006/relationships/image" Target="../media/image20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5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5.png"/><Relationship Id="rId5" Type="http://schemas.openxmlformats.org/officeDocument/2006/relationships/image" Target="../media/image23.png"/><Relationship Id="rId4" Type="http://schemas.openxmlformats.org/officeDocument/2006/relationships/slide" Target="slide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5.png"/><Relationship Id="rId5" Type="http://schemas.openxmlformats.org/officeDocument/2006/relationships/slide" Target="slide16.xml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media16.m4a"/><Relationship Id="rId2" Type="http://schemas.microsoft.com/office/2007/relationships/media" Target="../media/media16.m4a"/><Relationship Id="rId1" Type="http://schemas.openxmlformats.org/officeDocument/2006/relationships/tags" Target="../tags/tag4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7EA34ED-B821-4F6F-97AD-592B54BFA21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995"/>
    </mc:Choice>
    <mc:Fallback>
      <p:transition spd="slow" advTm="109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sphere!</a:t>
            </a:r>
          </a:p>
        </p:txBody>
      </p:sp>
      <p:pic>
        <p:nvPicPr>
          <p:cNvPr id="2" name="Picture 1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5908" y="2079321"/>
            <a:ext cx="3199424" cy="319401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1E87E23-C441-44B3-A101-AFED5B48EA5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67"/>
    </mc:Choice>
    <mc:Fallback>
      <p:transition spd="slow" advTm="41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Sphere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296351" y="5171546"/>
            <a:ext cx="89778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oranges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3715" y="2104372"/>
            <a:ext cx="2799666" cy="287574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2290" y="2104372"/>
            <a:ext cx="2881742" cy="2878096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724477" y="5171546"/>
            <a:ext cx="6262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Earth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7" name="Right Arrow 6">
              <a:hlinkClick r:id="rId6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76F0C14-5D7E-47EC-BBCE-198124D798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763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45"/>
    </mc:Choice>
    <mc:Fallback>
      <p:transition spd="slow" advTm="45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cube!</a:t>
            </a:r>
          </a:p>
        </p:txBody>
      </p:sp>
      <p:pic>
        <p:nvPicPr>
          <p:cNvPr id="3" name="Picture 2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503" y="2179530"/>
            <a:ext cx="2905255" cy="334601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9A1103C-40AB-412B-9A48-C66E5F39B4A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628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923"/>
    </mc:Choice>
    <mc:Fallback>
      <p:transition spd="slow" advTm="49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Cube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90177" y="2121413"/>
            <a:ext cx="2455521" cy="254801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0098" y="2229634"/>
            <a:ext cx="2524826" cy="260263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48442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dice</a:t>
            </a:r>
          </a:p>
        </p:txBody>
      </p:sp>
      <p:sp>
        <p:nvSpPr>
          <p:cNvPr id="8" name="Rectangle 7"/>
          <p:cNvSpPr/>
          <p:nvPr/>
        </p:nvSpPr>
        <p:spPr>
          <a:xfrm>
            <a:off x="5724476" y="5171546"/>
            <a:ext cx="90179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presents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6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29EAF01-F781-4219-8DBF-A41ECEBC2E7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060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41"/>
    </mc:Choice>
    <mc:Fallback>
      <p:transition spd="slow" advTm="50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pyramid!</a:t>
            </a:r>
          </a:p>
        </p:txBody>
      </p:sp>
      <p:pic>
        <p:nvPicPr>
          <p:cNvPr id="6" name="Picture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3177" y="1790945"/>
            <a:ext cx="3866009" cy="404689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B90ADE8-31E6-4FD3-B994-86CEC6EE8C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768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29"/>
    </mc:Choice>
    <mc:Fallback>
      <p:transition spd="slow" advTm="46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Pyramid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9673" y="2118992"/>
            <a:ext cx="5773001" cy="2332139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405091" y="4958422"/>
            <a:ext cx="20221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Egyptian pyramids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9" name="Right Arrow 8">
              <a:hlinkClick r:id="rId5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12CBCA7-9937-4413-AE98-9C9C4D07CE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553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46"/>
    </mc:Choice>
    <mc:Fallback>
      <p:transition spd="slow" advTm="4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cuboid!</a:t>
            </a:r>
          </a:p>
        </p:txBody>
      </p:sp>
      <p:pic>
        <p:nvPicPr>
          <p:cNvPr id="2" name="Picture 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8209" y="2361842"/>
            <a:ext cx="5615274" cy="283261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84EE37E-3E7D-42D2-B557-D9F5917E2B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093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82"/>
    </mc:Choice>
    <mc:Fallback>
      <p:transition spd="slow" advTm="46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Cuboid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6142" y="1347941"/>
            <a:ext cx="2674964" cy="360123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0050" y="2525388"/>
            <a:ext cx="2869636" cy="242378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8564" y="5171546"/>
            <a:ext cx="709896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cereal</a:t>
            </a:r>
          </a:p>
        </p:txBody>
      </p:sp>
      <p:sp>
        <p:nvSpPr>
          <p:cNvPr id="8" name="Rectangle 7"/>
          <p:cNvSpPr/>
          <p:nvPr/>
        </p:nvSpPr>
        <p:spPr>
          <a:xfrm>
            <a:off x="5373666" y="51715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loaf of bread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6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FCE189FC-C8C2-4EF8-9B0C-0FB21A9735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518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46"/>
    </mc:Choice>
    <mc:Fallback>
      <p:transition spd="slow" advTm="52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cylinder!</a:t>
            </a:r>
          </a:p>
        </p:txBody>
      </p:sp>
      <p:pic>
        <p:nvPicPr>
          <p:cNvPr id="3" name="Picture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4343" y="2119790"/>
            <a:ext cx="2391841" cy="360460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9C1C763-E75D-42B6-89B4-D72A01BCB8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560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32"/>
    </mc:Choice>
    <mc:Fallback>
      <p:transition spd="slow" advTm="4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Cylinder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8219" y="2004164"/>
            <a:ext cx="1871207" cy="31502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17946" y="2642992"/>
            <a:ext cx="3999127" cy="212047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929008" y="5208847"/>
            <a:ext cx="939452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tin can</a:t>
            </a:r>
          </a:p>
        </p:txBody>
      </p:sp>
      <p:sp>
        <p:nvSpPr>
          <p:cNvPr id="8" name="Rectangle 7"/>
          <p:cNvSpPr/>
          <p:nvPr/>
        </p:nvSpPr>
        <p:spPr>
          <a:xfrm>
            <a:off x="5636713" y="5220819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toilet roll tube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74498"/>
            <a:ext cx="1152395" cy="501042"/>
            <a:chOff x="7377830" y="5749446"/>
            <a:chExt cx="1152395" cy="501042"/>
          </a:xfrm>
        </p:grpSpPr>
        <p:sp>
          <p:nvSpPr>
            <p:cNvPr id="10" name="Right Arrow 9">
              <a:hlinkClick r:id="rId6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5FDB14B-1046-41D8-97DC-C02294BA88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047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94"/>
    </mc:Choice>
    <mc:Fallback>
      <p:transition spd="slow" advTm="56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cone!</a:t>
            </a:r>
          </a:p>
        </p:txBody>
      </p:sp>
      <p:pic>
        <p:nvPicPr>
          <p:cNvPr id="2" name="Picture 1">
            <a:hlinkClick r:id="rId4" action="ppaction://hlinksldjump"/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30793" y="1652445"/>
            <a:ext cx="2872884" cy="46404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5C25279-1F96-4262-9238-2A8C1B72E5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18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03"/>
    </mc:Choice>
    <mc:Fallback>
      <p:transition spd="slow" advTm="4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Cone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9080" y="1565752"/>
            <a:ext cx="3012451" cy="353860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5753" y="1359072"/>
            <a:ext cx="1813668" cy="3951962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691014" y="5359317"/>
            <a:ext cx="121502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traffic cone</a:t>
            </a:r>
          </a:p>
        </p:txBody>
      </p:sp>
      <p:sp>
        <p:nvSpPr>
          <p:cNvPr id="8" name="Rectangle 7"/>
          <p:cNvSpPr/>
          <p:nvPr/>
        </p:nvSpPr>
        <p:spPr>
          <a:xfrm>
            <a:off x="5527288" y="5347346"/>
            <a:ext cx="1490597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ice cream cone</a:t>
            </a:r>
          </a:p>
        </p:txBody>
      </p:sp>
      <p:grpSp>
        <p:nvGrpSpPr>
          <p:cNvPr id="9" name="Group 8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10" name="Right Arrow 9"/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next</a:t>
              </a:r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620A4C7-425B-4F2D-AE3C-EDCCD2E691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394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99"/>
    </mc:Choice>
    <mc:Fallback>
      <p:transition spd="slow" advTm="52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51394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Click the Triangular prism!</a:t>
            </a:r>
          </a:p>
        </p:txBody>
      </p:sp>
      <p:pic>
        <p:nvPicPr>
          <p:cNvPr id="3" name="Picture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0405" y="2025909"/>
            <a:ext cx="4037556" cy="3476083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7F34438-E06C-4C32-8273-2105B58AEDD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920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274"/>
    </mc:Choice>
    <mc:Fallback>
      <p:transition spd="slow" advTm="52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Triangular prism</a:t>
            </a:r>
          </a:p>
        </p:txBody>
      </p:sp>
      <p:sp>
        <p:nvSpPr>
          <p:cNvPr id="5" name="Rectangle 4"/>
          <p:cNvSpPr/>
          <p:nvPr/>
        </p:nvSpPr>
        <p:spPr>
          <a:xfrm>
            <a:off x="4070282" y="5286593"/>
            <a:ext cx="509479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tent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540" y="1593695"/>
            <a:ext cx="5586608" cy="3611408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7377830" y="5749446"/>
            <a:ext cx="1152395" cy="501042"/>
            <a:chOff x="7377830" y="5749446"/>
            <a:chExt cx="1152395" cy="501042"/>
          </a:xfrm>
        </p:grpSpPr>
        <p:sp>
          <p:nvSpPr>
            <p:cNvPr id="8" name="Right Arrow 7">
              <a:hlinkClick r:id="rId5" action="ppaction://hlinksldjump"/>
            </p:cNvPr>
            <p:cNvSpPr/>
            <p:nvPr/>
          </p:nvSpPr>
          <p:spPr>
            <a:xfrm>
              <a:off x="7377830" y="5749446"/>
              <a:ext cx="1152395" cy="501042"/>
            </a:xfrm>
            <a:prstGeom prst="rightArrow">
              <a:avLst/>
            </a:prstGeom>
            <a:solidFill>
              <a:srgbClr val="3EA6D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7640917" y="5861467"/>
              <a:ext cx="626220" cy="2769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GB" dirty="0"/>
                <a:t>end</a:t>
              </a:r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B1B6EF9-04B4-46D6-819B-8F3E581527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47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35"/>
    </mc:Choice>
    <mc:Fallback>
      <p:transition spd="slow" advTm="30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67ACE4F-C28A-4E4A-BD2A-1C3BC3FFCA0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61"/>
    </mc:Choice>
    <mc:Fallback>
      <p:transition spd="slow" advTm="1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51</TotalTime>
  <Words>73</Words>
  <Application>Microsoft Office PowerPoint</Application>
  <PresentationFormat>On-screen Show (4:3)</PresentationFormat>
  <Paragraphs>40</Paragraphs>
  <Slides>16</Slides>
  <Notes>0</Notes>
  <HiddenSlides>0</HiddenSlides>
  <MMClips>16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Twinkl</vt:lpstr>
      <vt:lpstr>Arial</vt:lpstr>
      <vt:lpstr>Calibri</vt:lpstr>
      <vt:lpstr>Office Theme</vt:lpstr>
      <vt:lpstr>PowerPoint Presentation</vt:lpstr>
      <vt:lpstr>Sphere</vt:lpstr>
      <vt:lpstr>Sphere</vt:lpstr>
      <vt:lpstr>Cube</vt:lpstr>
      <vt:lpstr>Cube</vt:lpstr>
      <vt:lpstr>Pyramid</vt:lpstr>
      <vt:lpstr>Pyramid</vt:lpstr>
      <vt:lpstr>Cuboid</vt:lpstr>
      <vt:lpstr>Cuboid</vt:lpstr>
      <vt:lpstr>Cylinder</vt:lpstr>
      <vt:lpstr>Cylinder</vt:lpstr>
      <vt:lpstr>Cone</vt:lpstr>
      <vt:lpstr>Cone</vt:lpstr>
      <vt:lpstr>Triangular prism</vt:lpstr>
      <vt:lpstr>Triangular prism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Alice Hawkes</dc:creator>
  <cp:lastModifiedBy>Christina Weerasekera</cp:lastModifiedBy>
  <cp:revision>9</cp:revision>
  <dcterms:created xsi:type="dcterms:W3CDTF">2020-04-02T07:56:49Z</dcterms:created>
  <dcterms:modified xsi:type="dcterms:W3CDTF">2021-02-07T16:17:58Z</dcterms:modified>
</cp:coreProperties>
</file>