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3" r:id="rId4"/>
    <p:sldId id="258" r:id="rId5"/>
    <p:sldId id="260" r:id="rId6"/>
    <p:sldId id="261" r:id="rId7"/>
    <p:sldId id="262" r:id="rId8"/>
    <p:sldId id="263" r:id="rId9"/>
    <p:sldId id="264" r:id="rId10"/>
    <p:sldId id="272" r:id="rId11"/>
    <p:sldId id="265" r:id="rId12"/>
    <p:sldId id="271" r:id="rId13"/>
    <p:sldId id="269" r:id="rId14"/>
    <p:sldId id="270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3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CB64E-206F-4E10-A50C-A17B01F9F8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5D0B4B-6913-4EDC-A911-2616587901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2C4757-45B4-45E4-A891-C4E98E9EF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8F0B-07F1-4FD1-B55A-54C5298AEAA5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7BA506-F3AD-49B6-A1DF-E36252D77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CB0EDB-7BAA-40D2-B90C-411512CCD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213AE-E5EE-499D-8B24-827061813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6864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90FD7-DB6C-42C2-9D41-EA206CE73F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CCC0DF-0515-4252-9981-53FF106EB3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A23E85-7AAF-4042-9E17-9CB8FDB0F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8F0B-07F1-4FD1-B55A-54C5298AEAA5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98D1F2-9FE1-4919-8056-80056C004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125BC7-D5DF-4A00-ABE9-B94484572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213AE-E5EE-499D-8B24-827061813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068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799C8-E293-48CB-9A20-CC3DD15BB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FF384B-0BFA-4813-B46B-9D0B1C632B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310F89-BF37-48D8-9929-0A79706A5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8F0B-07F1-4FD1-B55A-54C5298AEAA5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727480-8258-4D55-A56A-8CDC72481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7F4AF6-9363-467D-B8AD-9C5097FB5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213AE-E5EE-499D-8B24-827061813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6992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3F62BE-1262-4D5A-B221-5681E1ED2F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CA3E6E-3098-43F8-AB15-BA6F22145D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941C39-4DB0-4D27-86C6-C55E90E8ED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12C04D-2ECC-411E-89FE-42E8A849DE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8F0B-07F1-4FD1-B55A-54C5298AEAA5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2D0892-FC68-49FC-891F-EE67B0CD50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B2BDA1-95C3-4F30-A024-269E87765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213AE-E5EE-499D-8B24-827061813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615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5FE062-20EC-4F10-B188-039E4E2EE3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B9CEE9-6A21-403B-AF01-DBC78E0389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A766AC-0EC5-42E9-9741-EEDBA038D0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FC4E5F-7D17-456A-9BCF-BEA86C9133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220531-B1FC-4757-8496-8BEFF9489A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3DBB9C8-978E-4511-8D3B-04DC615DE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8F0B-07F1-4FD1-B55A-54C5298AEAA5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6DF8F7-6827-4565-8247-6DEBFF17C9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3E29431-F28C-4106-8C8C-60BEA76CE2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213AE-E5EE-499D-8B24-827061813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634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FA5501-4A4C-4B35-93DA-56864CF7D2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2C3ABB-6D50-4B1F-A445-0A8744901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8F0B-07F1-4FD1-B55A-54C5298AEAA5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435721-899E-4206-A272-031D094DCF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A32014-B04D-4473-96A0-F61A5DF2C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213AE-E5EE-499D-8B24-827061813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48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E7ECCE-64E6-4130-9AD9-7E330EB5D6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8F0B-07F1-4FD1-B55A-54C5298AEAA5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7741698-7EA1-464F-9FAD-B5B722F19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D269B2-52D5-4F97-A27F-0C9E3CAF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213AE-E5EE-499D-8B24-827061813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112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03DE9-E399-47F2-87D8-1852185ABC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E4FCAE-39C4-474F-860D-ACA68434F3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AFE83B-7B69-4734-B3F1-C0B982681E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761AC9-B0FA-4C82-B522-842D2CF54E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8F0B-07F1-4FD1-B55A-54C5298AEAA5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82F0D1-355B-46AF-A281-06D486C5E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9393A1-C911-4B60-A43C-9233BE089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213AE-E5EE-499D-8B24-827061813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914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257F9-9B28-487B-9EB9-AAA05804B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3F3425F-E3A8-4BF7-9014-663496E360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C639A2-E66A-4C40-A1BA-639CF121A5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7F0D3A-8107-4FDB-9462-47B6694DC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8F0B-07F1-4FD1-B55A-54C5298AEAA5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4B0C17-6FF4-49A8-81BF-ABDA394FD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EE85B0-94C6-4007-8581-DB5A1BD333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213AE-E5EE-499D-8B24-827061813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574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F4008-3FD0-4CCA-8922-3E7A4A0EB4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C716E2-3DC3-492A-99C1-937B2C4714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DAE813-13F7-4015-B7FF-9689221E8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8F0B-07F1-4FD1-B55A-54C5298AEAA5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04E837-9B11-431A-81AB-7B192C3CBD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969597-6AD3-40E4-877B-399AC2A66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213AE-E5EE-499D-8B24-827061813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181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D3FE5E4-5A99-4616-952F-790D2EF552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7B1317-D1FE-44A5-B7EC-E3FC7026EB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89C9F9-4336-4B85-ACA3-EEB2AF486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F8F0B-07F1-4FD1-B55A-54C5298AEAA5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6DB7B5-D27A-4195-868A-047D60CDDB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19A3B8-5E07-4BFA-B66A-407CF385F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213AE-E5EE-499D-8B24-827061813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468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68C406-B61F-4E96-A54F-9C16408EE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9A8220-2CB3-4F9D-A014-7D97C6ECB3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31879-B9C2-4B64-A8C8-22978C83A5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4F8F0B-07F1-4FD1-B55A-54C5298AEAA5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B4FC39-345F-4C0A-A8AF-CEA8433305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414CB7-0CC5-47A4-AC78-55A8F87C7F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7213AE-E5EE-499D-8B24-8270618135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029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77v2g6dFlac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solidFill>
            <a:srgbClr val="517E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6AB5EF33-AF78-45D3-B43D-13A6E30AC4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2455" y="1176793"/>
            <a:ext cx="3069997" cy="454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843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D0C89B-2735-4246-AA02-7035BA9FA2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200522"/>
          </a:xfrm>
        </p:spPr>
        <p:txBody>
          <a:bodyPr>
            <a:normAutofit fontScale="90000"/>
          </a:bodyPr>
          <a:lstStyle/>
          <a:p>
            <a:br>
              <a:rPr lang="en-GB" dirty="0">
                <a:hlinkClick r:id="rId2"/>
              </a:rPr>
            </a:br>
            <a:br>
              <a:rPr lang="en-GB" dirty="0">
                <a:hlinkClick r:id="rId2"/>
              </a:rPr>
            </a:br>
            <a:br>
              <a:rPr lang="en-GB" dirty="0">
                <a:hlinkClick r:id="rId2"/>
              </a:rPr>
            </a:br>
            <a:r>
              <a:rPr lang="en-GB" sz="3600" dirty="0">
                <a:hlinkClick r:id="rId2"/>
              </a:rPr>
              <a:t>https://www.youtube.com/watch?v=77v2g6dFlac</a:t>
            </a:r>
            <a:br>
              <a:rPr lang="en-GB" sz="3600" dirty="0"/>
            </a:br>
            <a:r>
              <a:rPr lang="en-GB" sz="3600" dirty="0"/>
              <a:t>chapter one the Thieves of Ostia.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E04159-C68C-47FC-AB22-F4411C9C04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071673"/>
            <a:ext cx="10515600" cy="3105289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I have pictures of the first scroll/chapter, follow the text as Mrs Sellers reads. </a:t>
            </a:r>
          </a:p>
          <a:p>
            <a:r>
              <a:rPr lang="en-GB" dirty="0"/>
              <a:t>The story starts with a map of Ostia and the River Tiber . Enjoy.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4974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1B25A281-3344-4C29-872C-5D728E713261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465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283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38DA7246-C3B4-4A7E-989B-857FBD7017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4794" y="0"/>
            <a:ext cx="43224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1685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7CFEC596-1DDA-4C54-AA70-1BB257A59C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717" y="0"/>
            <a:ext cx="41425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4226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newspaper&#10;&#10;Description automatically generated">
            <a:extLst>
              <a:ext uri="{FF2B5EF4-FFF2-40B4-BE49-F238E27FC236}">
                <a16:creationId xmlns:a16="http://schemas.microsoft.com/office/drawing/2014/main" id="{AAAC1A01-99F8-4B4C-AB6F-B59C9C9AF3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0195" y="0"/>
            <a:ext cx="40916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8196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newspaper&#10;&#10;Description automatically generated">
            <a:extLst>
              <a:ext uri="{FF2B5EF4-FFF2-40B4-BE49-F238E27FC236}">
                <a16:creationId xmlns:a16="http://schemas.microsoft.com/office/drawing/2014/main" id="{6F60D219-DF3B-4C70-B168-0F1F2F0268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9707" y="0"/>
            <a:ext cx="41125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1765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newspaper&#10;&#10;Description automatically generated">
            <a:extLst>
              <a:ext uri="{FF2B5EF4-FFF2-40B4-BE49-F238E27FC236}">
                <a16:creationId xmlns:a16="http://schemas.microsoft.com/office/drawing/2014/main" id="{20C1EEFB-4C3D-49E7-9FE9-E98BF454A6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1796" y="0"/>
            <a:ext cx="44284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7793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newspaper&#10;&#10;Description automatically generated">
            <a:extLst>
              <a:ext uri="{FF2B5EF4-FFF2-40B4-BE49-F238E27FC236}">
                <a16:creationId xmlns:a16="http://schemas.microsoft.com/office/drawing/2014/main" id="{EC596889-F3A8-4F5B-A15D-E8A75B7D92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3040" y="0"/>
            <a:ext cx="42259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8799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newspaper, screenshot, document&#10;&#10;Description automatically generated">
            <a:extLst>
              <a:ext uri="{FF2B5EF4-FFF2-40B4-BE49-F238E27FC236}">
                <a16:creationId xmlns:a16="http://schemas.microsoft.com/office/drawing/2014/main" id="{F8E3A782-B1EE-42CE-ADC1-92BC06FEE1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722" y="0"/>
            <a:ext cx="41705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489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text, newspaper&#10;&#10;Description automatically generated">
            <a:extLst>
              <a:ext uri="{FF2B5EF4-FFF2-40B4-BE49-F238E27FC236}">
                <a16:creationId xmlns:a16="http://schemas.microsoft.com/office/drawing/2014/main" id="{D4FD3323-894F-431C-AA1F-B2B4CBED5D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5784" y="0"/>
            <a:ext cx="41004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0329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759D89F3-45CF-4D56-BE09-D5B6A61984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462" y="1628775"/>
            <a:ext cx="7077075" cy="3600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8955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B5E538-0A12-4E60-9D32-04A4DBCE48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10  minute summary followed by some research.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5CC15F-2F96-4713-B4BC-6563A5F25D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Tell me what has happened so far in the story .</a:t>
            </a:r>
          </a:p>
          <a:p>
            <a:pPr marL="0" indent="0">
              <a:buNone/>
            </a:pPr>
            <a:r>
              <a:rPr lang="en-GB" dirty="0"/>
              <a:t>These questions may help you .</a:t>
            </a:r>
          </a:p>
          <a:p>
            <a:endParaRPr lang="en-GB" dirty="0"/>
          </a:p>
          <a:p>
            <a:r>
              <a:rPr lang="en-GB" dirty="0"/>
              <a:t>Where is the story set? ( place and time) </a:t>
            </a:r>
          </a:p>
          <a:p>
            <a:r>
              <a:rPr lang="en-GB" dirty="0"/>
              <a:t>Who is in the story?</a:t>
            </a:r>
          </a:p>
          <a:p>
            <a:r>
              <a:rPr lang="en-GB" dirty="0"/>
              <a:t>What’s the problem in the story?</a:t>
            </a:r>
          </a:p>
          <a:p>
            <a:r>
              <a:rPr lang="en-GB" dirty="0"/>
              <a:t>What has happened?</a:t>
            </a:r>
          </a:p>
          <a:p>
            <a:r>
              <a:rPr lang="en-GB" dirty="0"/>
              <a:t>How did that first chapter end?</a:t>
            </a:r>
          </a:p>
          <a:p>
            <a:r>
              <a:rPr lang="en-GB" dirty="0"/>
              <a:t>Are there any words which you do not recognise? Make a list and see if you can find out what they mean. </a:t>
            </a:r>
          </a:p>
          <a:p>
            <a:endParaRPr lang="en-GB" dirty="0"/>
          </a:p>
          <a:p>
            <a:r>
              <a:rPr lang="en-GB" dirty="0"/>
              <a:t>Using the questions on the next slide, I would like you to do some research.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8221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1418914F-36D6-4597-8F4A-EA2711FB55A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0" r="-1" b="9260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018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158</Words>
  <Application>Microsoft Office PowerPoint</Application>
  <PresentationFormat>Widescreen</PresentationFormat>
  <Paragraphs>15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   https://www.youtube.com/watch?v=77v2g6dFlac chapter one the Thieves of Ostia.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10  minute summary followed by some research.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Vipan Sharma</dc:creator>
  <cp:lastModifiedBy>Vipan Sharma</cp:lastModifiedBy>
  <cp:revision>3</cp:revision>
  <dcterms:created xsi:type="dcterms:W3CDTF">2021-01-18T05:12:14Z</dcterms:created>
  <dcterms:modified xsi:type="dcterms:W3CDTF">2021-01-18T05:19:04Z</dcterms:modified>
</cp:coreProperties>
</file>