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051" autoAdjust="0"/>
    <p:restoredTop sz="94660"/>
  </p:normalViewPr>
  <p:slideViewPr>
    <p:cSldViewPr snapToGrid="0" snapToObjects="1">
      <p:cViewPr varScale="1">
        <p:scale>
          <a:sx n="101" d="100"/>
          <a:sy n="101" d="100"/>
        </p:scale>
        <p:origin x="-112" y="-7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interSettings" Target="printerSettings/printerSettings1.bin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02/12/19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62775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02/12/19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75565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02/12/19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71722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02/12/19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31580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02/12/19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62546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02/12/19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0833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02/12/19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350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02/12/19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28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02/12/19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9474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02/12/19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2901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02/12/19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27490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87BA8-EE05-5B47-AA8E-5C40480EF833}" type="datetimeFigureOut">
              <a:rPr lang="en-US" smtClean="0"/>
              <a:t>02/12/19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57556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5_SP_B1_PP3_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1911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5_SP_B1_PP3_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03343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5_SP_B1_PP3_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23186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5_SP_B1_PP3_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0408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Y5_SP_B1_PP3_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4884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5_SP_B1_PP3_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25246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5_SP_B1_PP3_7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42788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5_SP_B1_PP3_8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85224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5_SP_B1_PP3_9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91853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Macintosh PowerPoint</Application>
  <PresentationFormat>On-screen Show (4:3)</PresentationFormat>
  <Paragraphs>0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Catherine Clarke</dc:creator>
  <cp:lastModifiedBy>Catherine Clarke</cp:lastModifiedBy>
  <cp:revision>25</cp:revision>
  <dcterms:created xsi:type="dcterms:W3CDTF">2019-07-05T11:02:13Z</dcterms:created>
  <dcterms:modified xsi:type="dcterms:W3CDTF">2019-12-02T18:45:34Z</dcterms:modified>
</cp:coreProperties>
</file>