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2" r:id="rId2"/>
    <p:sldId id="285" r:id="rId3"/>
    <p:sldId id="265" r:id="rId4"/>
    <p:sldId id="266" r:id="rId5"/>
    <p:sldId id="267" r:id="rId6"/>
    <p:sldId id="264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pitchFamily="2" charset="0"/>
      <p:regular r:id="rId12"/>
      <p:bold r:id="rId13"/>
    </p:embeddedFont>
    <p:embeddedFont>
      <p:font typeface="Twinkl SemiBold" pitchFamily="2" charset="0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CDF3"/>
    <a:srgbClr val="6C38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6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22E0C35-DB5D-4051-8DFE-FA97845D95C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060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2F4B806-5B92-4CB4-A144-5CD1ADCABC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5627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401EC09-021F-4032-BDFD-0D645C18597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32594E54-8FB1-459E-8301-76E6E212DE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6291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E51D533-6D88-43CC-A28A-17A3244983E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EF041B96-98CD-4256-B228-EB3F723E4E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996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4A353FB-E812-4615-9AC2-5753219DAF6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4B577945-992C-48B2-B540-ED9C8C3831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023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787357D-4B11-416A-A8E9-A27AC283EE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576A7873-232B-41BD-B5CA-FA18CB297D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361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77BB409-6C55-4466-A5A1-5D1B477BA16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3D941587-57BE-4DFB-96BF-0C178377F8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051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483A9C1-1DDB-4191-8A8F-74BD3E03A70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15BF3CEF-2E6C-4D45-99C1-F15B5257C2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612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948F42D-F47C-4D9C-BED4-971642C72D4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C80CB1-2AC6-4896-8736-3762171029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552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719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9882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F7A8AFF-0690-4618-9C2F-9E6B8E4B9A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645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B867F63-1433-4BBF-8821-029B9060C3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391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96C059-0262-47F1-992B-B5D616123F4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D4FB157-BAEB-478A-BAD9-ADF95A67E7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41" r:id="rId10"/>
    <p:sldLayoutId id="2147483842" r:id="rId11"/>
    <p:sldLayoutId id="2147483852" r:id="rId12"/>
    <p:sldLayoutId id="214748385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16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media5.m4a"/><Relationship Id="rId7" Type="http://schemas.openxmlformats.org/officeDocument/2006/relationships/image" Target="../media/image17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11" Type="http://schemas.openxmlformats.org/officeDocument/2006/relationships/image" Target="../media/image10.png"/><Relationship Id="rId5" Type="http://schemas.openxmlformats.org/officeDocument/2006/relationships/image" Target="../media/image9.jpe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5DA6478-E8E0-4C29-B35A-B0CE5201770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339" name="Title 1">
            <a:extLst>
              <a:ext uri="{FF2B5EF4-FFF2-40B4-BE49-F238E27FC236}">
                <a16:creationId xmlns:a16="http://schemas.microsoft.com/office/drawing/2014/main" id="{26A87479-EA6C-4E6A-ABC8-97C82724350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We are learning</a:t>
            </a:r>
          </a:p>
        </p:txBody>
      </p:sp>
      <p:sp>
        <p:nvSpPr>
          <p:cNvPr id="14340" name="Content Placeholder 15">
            <a:extLst>
              <a:ext uri="{FF2B5EF4-FFF2-40B4-BE49-F238E27FC236}">
                <a16:creationId xmlns:a16="http://schemas.microsoft.com/office/drawing/2014/main" id="{BB2C82D3-11B5-4624-A06A-91C8470EC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To move a quarter turn, half turn, three-quarter turn and whole turn.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B32F16-CD20-45AE-8EA5-F0490D9BB6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69"/>
    </mc:Choice>
    <mc:Fallback>
      <p:transition spd="slow" advTm="25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AF1EC8A8-7655-4E7C-98A0-AE8CD1D4CCF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439" y="353014"/>
            <a:ext cx="8257886" cy="6201527"/>
          </a:xfrm>
          <a:prstGeom prst="roundRect">
            <a:avLst>
              <a:gd name="adj" fmla="val 3683"/>
            </a:avLst>
          </a:prstGeom>
        </p:spPr>
      </p:pic>
      <p:sp>
        <p:nvSpPr>
          <p:cNvPr id="15363" name="Rectangle 6">
            <a:extLst>
              <a:ext uri="{FF2B5EF4-FFF2-40B4-BE49-F238E27FC236}">
                <a16:creationId xmlns:a16="http://schemas.microsoft.com/office/drawing/2014/main" id="{72C18171-4A6D-4C03-AEBB-9C7C40E98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488" y="2127250"/>
            <a:ext cx="543083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direction are the mice running to?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7607B3-16CB-4E0F-BD44-8F48E8E5E25B}"/>
              </a:ext>
            </a:extLst>
          </p:cNvPr>
          <p:cNvSpPr/>
          <p:nvPr/>
        </p:nvSpPr>
        <p:spPr>
          <a:xfrm>
            <a:off x="3225800" y="1676400"/>
            <a:ext cx="4010025" cy="5524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600" dirty="0">
                <a:latin typeface="+mj-lt"/>
              </a:rPr>
              <a:t>Left and Right Mice</a:t>
            </a:r>
            <a:endParaRPr lang="en-GB" sz="3600" dirty="0">
              <a:latin typeface="+mj-lt"/>
            </a:endParaRPr>
          </a:p>
        </p:txBody>
      </p:sp>
      <p:pic>
        <p:nvPicPr>
          <p:cNvPr id="15365" name="Picture 12">
            <a:extLst>
              <a:ext uri="{FF2B5EF4-FFF2-40B4-BE49-F238E27FC236}">
                <a16:creationId xmlns:a16="http://schemas.microsoft.com/office/drawing/2014/main" id="{9E90D73D-C835-450D-860B-6B286CF94E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lick for mouse">
            <a:extLst>
              <a:ext uri="{FF2B5EF4-FFF2-40B4-BE49-F238E27FC236}">
                <a16:creationId xmlns:a16="http://schemas.microsoft.com/office/drawing/2014/main" id="{B828887B-A8E4-438C-A6E3-65F60E5A4ABA}"/>
              </a:ext>
            </a:extLst>
          </p:cNvPr>
          <p:cNvSpPr/>
          <p:nvPr/>
        </p:nvSpPr>
        <p:spPr>
          <a:xfrm>
            <a:off x="4572000" y="2879725"/>
            <a:ext cx="2444750" cy="825500"/>
          </a:xfrm>
          <a:prstGeom prst="roundRect">
            <a:avLst/>
          </a:prstGeom>
          <a:solidFill>
            <a:srgbClr val="79CD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Click here for the next mouse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53B442-8C8B-48B4-B506-4C6B36237A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1288" y="384651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E70CDE4-270E-4D8F-9EE2-01EE73B7D2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888" y="399891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2DA16A3-01D2-4241-84C8-FD970021F5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6988" y="415131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05ECB3E-BC30-4BBB-8F36-2E2FA362B7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788" y="35734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1DA7A83-A7ED-4098-991C-A13F0E7BBB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8950" y="4533900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116CAA2-0F34-4093-83DF-93A1682B68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0" y="3957638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683A37A-98E7-47D9-A4E4-65559890A6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25" y="5068888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9EB3E9B-FE82-4DCC-BA41-B05E0F3A1A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2650" y="4110038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CDF4257-8D32-4710-B82E-3A1452AE83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25" y="4725988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3A6EDEC-BEEA-4156-A1CB-4945B00824C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1238" y="4324350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84E2DD9-C18C-46A8-9976-C9A6D581A5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188" y="37258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F5F04B0B-0526-424F-81E4-9064A9B872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588" y="38782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BEBE1FB-8309-476D-952D-E83D21E88B6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5988" y="40306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05ACBF1-4C97-44F3-8E49-35D7C0EE1A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1925" y="43608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3380BF5-0A79-4748-B198-53A035E5C7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663" y="4572000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996EC38-6367-4C44-A513-D51E6F906D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0025" y="4238625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06E7CF0-2919-42E5-BE85-F3EBDB6C3B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8388" y="41830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A7C3F78-8E8F-4DA1-B7A7-8754DFC9C8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0788" y="4335463"/>
            <a:ext cx="11969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A893BB4-CBEE-472B-9982-7A1FE836AC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072"/>
    </mc:Choice>
    <mc:Fallback>
      <p:transition spd="slow" advTm="82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1.22986 0.19745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1.22986 0.19745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1.22986 0.1974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1.22986 0.19745 " pathEditMode="relative" rAng="0" ptsTypes="AA">
                                      <p:cBhvr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1.24218 0.31667 " pathEditMode="relative" rAng="0" ptsTypes="AA">
                                      <p:cBhvr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1.25278 0.07778 " pathEditMode="relative" rAng="0" ptsTypes="AA">
                                      <p:cBhvr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639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1.24896 0.23843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448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1.22916 0.14861 " pathEditMode="relative" rAng="0" ptsTypes="AA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58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1.22986 0.19746 " pathEditMode="relative" rAng="0" ptsTypes="AA">
                                      <p:cBhvr>
                                        <p:cTn id="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1.22987 0.19745 " pathEditMode="relative" rAng="0" ptsTypes="AA">
                                      <p:cBhvr>
                                        <p:cTn id="6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1.22986 0.19745 " pathEditMode="relative" rAng="0" ptsTypes="AA">
                                      <p:cBhvr>
                                        <p:cTn id="6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9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27 -0.00069 L 1.13455 0.18982 " pathEditMode="relative" rAng="0" ptsTypes="AA">
                                      <p:cBhvr>
                                        <p:cTn id="71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41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7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-1.24219 0.31667 " pathEditMode="relative" rAng="0" ptsTypes="AA">
                                      <p:cBhvr>
                                        <p:cTn id="7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9853" objId="19"/>
        <p14:triggerEvt type="onClick" time="45458" objId="19"/>
        <p14:triggerEvt type="onClick" time="49106" objId="19"/>
        <p14:triggerEvt type="onClick" time="52354" objId="19"/>
        <p14:triggerEvt type="onClick" time="56358" objId="19"/>
        <p14:triggerEvt type="onClick" time="60231" objId="19"/>
        <p14:triggerEvt type="onClick" time="67010" objId="19"/>
        <p14:triggerEvt type="onClick" time="73464" objId="19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E1FB549-1808-48A9-B88B-65033E945A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5"/>
          <a:stretch/>
        </p:blipFill>
        <p:spPr>
          <a:xfrm>
            <a:off x="444500" y="419100"/>
            <a:ext cx="8260901" cy="6053401"/>
          </a:xfrm>
          <a:prstGeom prst="roundRect">
            <a:avLst>
              <a:gd name="adj" fmla="val 2596"/>
            </a:avLst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1285227-1472-463E-899F-089C74CD4209}"/>
              </a:ext>
            </a:extLst>
          </p:cNvPr>
          <p:cNvSpPr/>
          <p:nvPr/>
        </p:nvSpPr>
        <p:spPr>
          <a:xfrm>
            <a:off x="2714625" y="696913"/>
            <a:ext cx="37147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solidFill>
                  <a:schemeClr val="bg1"/>
                </a:solidFill>
                <a:latin typeface="+mj-lt"/>
              </a:rPr>
              <a:t>Listen and Move</a:t>
            </a:r>
            <a:endParaRPr lang="en-GB" sz="40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6388" name="Whole Class">
            <a:extLst>
              <a:ext uri="{FF2B5EF4-FFF2-40B4-BE49-F238E27FC236}">
                <a16:creationId xmlns:a16="http://schemas.microsoft.com/office/drawing/2014/main" id="{1CB40358-303D-4C98-8ADC-ACA118339B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62313F-1C89-493D-91D3-A6FD909FA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300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Face the front and march on the spot.</a:t>
            </a:r>
          </a:p>
        </p:txBody>
      </p:sp>
      <p:pic>
        <p:nvPicPr>
          <p:cNvPr id="16390" name="Picture 11">
            <a:extLst>
              <a:ext uri="{FF2B5EF4-FFF2-40B4-BE49-F238E27FC236}">
                <a16:creationId xmlns:a16="http://schemas.microsoft.com/office/drawing/2014/main" id="{69BD6296-D2D3-4E17-A8D4-1E7197C583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3746500"/>
            <a:ext cx="153670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D2C25A-A783-4223-B3EC-CA79E9148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Step to the left then step to the right.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6926280-4564-41B4-BDE3-B7D08055F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Jump backwards and jump forwards.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FE4C70-5953-4DE6-BFCC-B90645228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300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Turn in a full circle.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98234C8-5C9D-41DD-9EAE-5697EB820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0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Slide to the left and slide to the right.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AC7859-12E2-4277-BBE1-4DB55FB40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0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Turn half way round in a circle.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1B5849E-9F92-4DEB-9501-154252023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1930400"/>
            <a:ext cx="563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Face the front and march on the spot.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E29FAEE-6015-4DC7-925C-54CFF0F0F7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98"/>
    </mc:Choice>
    <mc:Fallback>
      <p:transition spd="slow" advTm="83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6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3">
            <a:extLst>
              <a:ext uri="{FF2B5EF4-FFF2-40B4-BE49-F238E27FC236}">
                <a16:creationId xmlns:a16="http://schemas.microsoft.com/office/drawing/2014/main" id="{06407373-9DCE-4681-B624-6AC6D0370B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86175"/>
            <a:ext cx="1646238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2">
            <a:extLst>
              <a:ext uri="{FF2B5EF4-FFF2-40B4-BE49-F238E27FC236}">
                <a16:creationId xmlns:a16="http://schemas.microsoft.com/office/drawing/2014/main" id="{22F57777-1F38-4051-82D1-9AB29119F7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1817688"/>
            <a:ext cx="16446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4">
            <a:extLst>
              <a:ext uri="{FF2B5EF4-FFF2-40B4-BE49-F238E27FC236}">
                <a16:creationId xmlns:a16="http://schemas.microsoft.com/office/drawing/2014/main" id="{2DF1F593-0560-46EA-9397-91D97E5987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3689350"/>
            <a:ext cx="164465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">
            <a:extLst>
              <a:ext uri="{FF2B5EF4-FFF2-40B4-BE49-F238E27FC236}">
                <a16:creationId xmlns:a16="http://schemas.microsoft.com/office/drawing/2014/main" id="{BDDD154A-080D-4303-972C-B510F1451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3088"/>
            <a:ext cx="16462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6">
            <a:extLst>
              <a:ext uri="{FF2B5EF4-FFF2-40B4-BE49-F238E27FC236}">
                <a16:creationId xmlns:a16="http://schemas.microsoft.com/office/drawing/2014/main" id="{406612AF-98A0-4418-A557-0A9E3E760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128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tiles to reveal turns!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10E949-59C9-4E4E-AB0B-DBB189DE7E9C}"/>
              </a:ext>
            </a:extLst>
          </p:cNvPr>
          <p:cNvSpPr/>
          <p:nvPr/>
        </p:nvSpPr>
        <p:spPr>
          <a:xfrm>
            <a:off x="3233738" y="696913"/>
            <a:ext cx="26765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Tile Explore</a:t>
            </a:r>
            <a:endParaRPr lang="en-GB" sz="4000" dirty="0">
              <a:latin typeface="+mj-lt"/>
            </a:endParaRPr>
          </a:p>
        </p:txBody>
      </p:sp>
      <p:pic>
        <p:nvPicPr>
          <p:cNvPr id="17416" name="Pairs">
            <a:extLst>
              <a:ext uri="{FF2B5EF4-FFF2-40B4-BE49-F238E27FC236}">
                <a16:creationId xmlns:a16="http://schemas.microsoft.com/office/drawing/2014/main" id="{B66B3FD5-401E-4F74-AC4C-AB19B72657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52D1173-D429-467C-AD76-8CD735C72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6488" y="2324100"/>
            <a:ext cx="1543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full turn or a whole turn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4CC7A-3527-4FE6-8E52-DB6A2B041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563" y="2439988"/>
            <a:ext cx="15446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half turn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D3C0795-2267-45ED-BAC6-68F5A2E3D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6488" y="4337050"/>
            <a:ext cx="1712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quarter turn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95996C5-A47C-4CC5-A85D-1946B95D5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563" y="4173538"/>
            <a:ext cx="1847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three-quarter turn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105EA02-D2DC-490E-BBED-0ACBD5D9A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48322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patterns you can make using turns with your </a:t>
            </a:r>
            <a:r>
              <a:rPr lang="en-GB" altLang="en-US" b="1">
                <a:solidFill>
                  <a:srgbClr val="00B0F0"/>
                </a:solidFill>
              </a:rPr>
              <a:t>Tiling Together Cards? </a:t>
            </a:r>
            <a:r>
              <a:rPr lang="en-GB" altLang="en-US"/>
              <a:t>All of these tiles have been turned in a 'clockwise' direction.</a:t>
            </a:r>
            <a:r>
              <a:rPr lang="en-GB" altLang="en-US" b="1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311165-D706-48FE-93A6-1B8FA9FA6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985"/>
    </mc:Choice>
    <mc:Fallback>
      <p:transition spd="slow" advTm="68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  <p:extLst>
    <p:ext uri="{E180D4A7-C9FB-4DFB-919C-405C955672EB}">
      <p14:showEvtLst xmlns:p14="http://schemas.microsoft.com/office/powerpoint/2010/main">
        <p14:triggerEvt type="onClick" time="23604" objId="3"/>
        <p14:triggerEvt type="onClick" time="35064" objId="13"/>
        <p14:triggerEvt type="onClick" time="48036" objId="14"/>
        <p14:triggerEvt type="onClick" time="60141" objId="1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4FE825-3AB4-48C1-87F8-CE29D4E98463}"/>
              </a:ext>
            </a:extLst>
          </p:cNvPr>
          <p:cNvSpPr/>
          <p:nvPr/>
        </p:nvSpPr>
        <p:spPr>
          <a:xfrm>
            <a:off x="3233738" y="696913"/>
            <a:ext cx="26765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>
                <a:latin typeface="+mj-lt"/>
              </a:rPr>
              <a:t>Tile Explore</a:t>
            </a:r>
            <a:endParaRPr lang="en-GB" sz="4000" dirty="0">
              <a:latin typeface="+mj-lt"/>
            </a:endParaRPr>
          </a:p>
        </p:txBody>
      </p:sp>
      <p:pic>
        <p:nvPicPr>
          <p:cNvPr id="18435" name="Pairs">
            <a:extLst>
              <a:ext uri="{FF2B5EF4-FFF2-40B4-BE49-F238E27FC236}">
                <a16:creationId xmlns:a16="http://schemas.microsoft.com/office/drawing/2014/main" id="{1AE0FEC6-BFC0-4D3A-96F7-256A863902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7">
            <a:extLst>
              <a:ext uri="{FF2B5EF4-FFF2-40B4-BE49-F238E27FC236}">
                <a16:creationId xmlns:a16="http://schemas.microsoft.com/office/drawing/2014/main" id="{BB436A32-5D49-42F2-97C9-35FA1DCC0E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2587625"/>
            <a:ext cx="1649412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21">
            <a:extLst>
              <a:ext uri="{FF2B5EF4-FFF2-40B4-BE49-F238E27FC236}">
                <a16:creationId xmlns:a16="http://schemas.microsoft.com/office/drawing/2014/main" id="{764B240A-0093-44FB-967C-28FBA41260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128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tiles to reveal the turns!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0BCF1F0-6E6C-473A-BE51-8EC76883B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463" y="5484813"/>
            <a:ext cx="5553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patterns you can make using turns with your </a:t>
            </a:r>
            <a:r>
              <a:rPr lang="en-GB" altLang="en-US" b="1">
                <a:solidFill>
                  <a:srgbClr val="00B0F0"/>
                </a:solidFill>
              </a:rPr>
              <a:t>Tiling Together Cards?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08478C9-2DC0-45A1-A213-B8805D6267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5" y="2582863"/>
            <a:ext cx="16589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6">
            <a:extLst>
              <a:ext uri="{FF2B5EF4-FFF2-40B4-BE49-F238E27FC236}">
                <a16:creationId xmlns:a16="http://schemas.microsoft.com/office/drawing/2014/main" id="{2CE5CE50-FEA7-4B4E-A12D-214D431D3F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2589213"/>
            <a:ext cx="1660525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">
            <a:extLst>
              <a:ext uri="{FF2B5EF4-FFF2-40B4-BE49-F238E27FC236}">
                <a16:creationId xmlns:a16="http://schemas.microsoft.com/office/drawing/2014/main" id="{2349A924-3A9D-4D5E-95F2-E7F9D41D36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605088"/>
            <a:ext cx="1646238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 hidden="1">
            <a:extLst>
              <a:ext uri="{FF2B5EF4-FFF2-40B4-BE49-F238E27FC236}">
                <a16:creationId xmlns:a16="http://schemas.microsoft.com/office/drawing/2014/main" id="{FA029D5D-1D6A-470C-A486-A003FE351A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2582863"/>
            <a:ext cx="1658937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ular Callout 1">
            <a:extLst>
              <a:ext uri="{FF2B5EF4-FFF2-40B4-BE49-F238E27FC236}">
                <a16:creationId xmlns:a16="http://schemas.microsoft.com/office/drawing/2014/main" id="{13B9EAE7-70FE-4679-AB93-ED39030EC857}"/>
              </a:ext>
            </a:extLst>
          </p:cNvPr>
          <p:cNvSpPr/>
          <p:nvPr/>
        </p:nvSpPr>
        <p:spPr>
          <a:xfrm>
            <a:off x="989013" y="2471738"/>
            <a:ext cx="2528887" cy="2001837"/>
          </a:xfrm>
          <a:prstGeom prst="wedgeRoundRectCallout">
            <a:avLst>
              <a:gd name="adj1" fmla="val -37120"/>
              <a:gd name="adj2" fmla="val 6455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 full turn or a whole turn.</a:t>
            </a:r>
          </a:p>
        </p:txBody>
      </p:sp>
      <p:sp>
        <p:nvSpPr>
          <p:cNvPr id="30" name="Rounded Rectangular Callout 29">
            <a:extLst>
              <a:ext uri="{FF2B5EF4-FFF2-40B4-BE49-F238E27FC236}">
                <a16:creationId xmlns:a16="http://schemas.microsoft.com/office/drawing/2014/main" id="{7E39B628-6543-4784-98E2-508A42881ABD}"/>
              </a:ext>
            </a:extLst>
          </p:cNvPr>
          <p:cNvSpPr/>
          <p:nvPr/>
        </p:nvSpPr>
        <p:spPr>
          <a:xfrm>
            <a:off x="989013" y="2471738"/>
            <a:ext cx="2528887" cy="2001837"/>
          </a:xfrm>
          <a:prstGeom prst="wedgeRoundRectCallout">
            <a:avLst>
              <a:gd name="adj1" fmla="val -37120"/>
              <a:gd name="adj2" fmla="val 6455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 half turn.</a:t>
            </a:r>
          </a:p>
        </p:txBody>
      </p:sp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A191E050-B15D-4980-8771-DA82912DEAB3}"/>
              </a:ext>
            </a:extLst>
          </p:cNvPr>
          <p:cNvSpPr/>
          <p:nvPr/>
        </p:nvSpPr>
        <p:spPr>
          <a:xfrm>
            <a:off x="989013" y="2471738"/>
            <a:ext cx="2528887" cy="2001837"/>
          </a:xfrm>
          <a:prstGeom prst="wedgeRoundRectCallout">
            <a:avLst>
              <a:gd name="adj1" fmla="val -37120"/>
              <a:gd name="adj2" fmla="val 6455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 quarter turn.</a:t>
            </a:r>
          </a:p>
        </p:txBody>
      </p:sp>
      <p:sp>
        <p:nvSpPr>
          <p:cNvPr id="32" name="Rounded Rectangular Callout 31">
            <a:extLst>
              <a:ext uri="{FF2B5EF4-FFF2-40B4-BE49-F238E27FC236}">
                <a16:creationId xmlns:a16="http://schemas.microsoft.com/office/drawing/2014/main" id="{EA7DF9E1-BDAD-4723-8904-D0CAC7DAE8AA}"/>
              </a:ext>
            </a:extLst>
          </p:cNvPr>
          <p:cNvSpPr/>
          <p:nvPr/>
        </p:nvSpPr>
        <p:spPr>
          <a:xfrm>
            <a:off x="989013" y="2471738"/>
            <a:ext cx="2528887" cy="2001837"/>
          </a:xfrm>
          <a:prstGeom prst="wedgeRoundRectCallout">
            <a:avLst>
              <a:gd name="adj1" fmla="val -37120"/>
              <a:gd name="adj2" fmla="val 6455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 three-quarter turn.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B0CDD3-0301-4A00-A0DB-CF78565AC2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970"/>
    </mc:Choice>
    <mc:Fallback>
      <p:transition spd="slow" advTm="1069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3" grpId="0"/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8.2|8.8|10|11.6|16.9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8.8|3.1|12.1|13.3|1.6|13.4|7|2.5|9.9|12.1|4.1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192</Words>
  <Application>Microsoft Office PowerPoint</Application>
  <PresentationFormat>On-screen Show (4:3)</PresentationFormat>
  <Paragraphs>28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Twinkl</vt:lpstr>
      <vt:lpstr>Sassoon Infant Rg</vt:lpstr>
      <vt:lpstr>Arial</vt:lpstr>
      <vt:lpstr>Sassoon Infant Md</vt:lpstr>
      <vt:lpstr>Twinkl SemiBold</vt:lpstr>
      <vt:lpstr>Tuffy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Christina Weerasekera</cp:lastModifiedBy>
  <cp:revision>67</cp:revision>
  <dcterms:created xsi:type="dcterms:W3CDTF">2017-05-12T07:47:13Z</dcterms:created>
  <dcterms:modified xsi:type="dcterms:W3CDTF">2021-03-02T21:34:05Z</dcterms:modified>
</cp:coreProperties>
</file>