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0" r:id="rId3"/>
    <p:sldId id="26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1A5A-0584-406F-87CA-C855E2253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7B320-AB28-4904-BE70-178AA7FB0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ACDD6D-8123-4B0C-897F-483AE4697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E9F2A-A9FF-4A99-A9DC-47DB2AD6E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23AF1-FB64-4F8F-9056-4EB12A0B9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5C58-B813-4A44-9BBF-F50094867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FE699-3D56-462E-A424-6A7F5F41DF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DF29F-FEBF-4120-8540-4270E3DB9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DB852-55A3-493C-B040-CE2BB976D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C4F1E-D690-4A7E-A161-3198EE305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23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0D284-D4AF-4B3A-8F52-5C7BB9037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C34C1-C76B-4969-9B3B-BF7A265CF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AA626-1C65-45E5-A605-CD55E98B3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889EA-7FBD-4FCF-9438-A3064B006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4C061-C2E4-4786-8D78-2373DBAB0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698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134B8-83B4-4528-AA69-7A3930051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D7E7B-C9C2-479E-9938-9F63FED72C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37FAC0-F3B2-46BB-8E24-09DAEC319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19FF2-87DD-4D8E-97A0-3F20557E4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2CE52-2B67-44DB-A69B-6D880562F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2B16B-6DEF-4F46-B8F2-952B12A4D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49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EA3F-B29F-4206-8AF2-6940FF8A1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38F2A-2ED2-4EE2-A1B8-1768EB84B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0D2DFA-95E1-4724-B5D0-3DE1C92C8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9FE2DC-E47F-4583-B59A-6BDDE2CDB9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52A9A-A69A-42AA-AE42-565D83DD37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92B342-BFAD-43AB-A1B7-2661B4B70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B1938A-F877-4C8E-88DB-FAC5A3C73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6BF333-A747-4113-9DCA-683864293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983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237B1-B9B2-4713-A838-3975B6EEF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0B2F4C-6848-4889-AA66-EBF8970B7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6C3EC-9A78-41D4-BAAF-2BFEABB06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4730E-C383-4B64-89B7-C6D171BB7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47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C94C13-F18C-49F8-B497-5CC279B0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B77FF1-D0D9-485D-AC5C-07E2A1994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7DA876-BE9C-4800-B2E7-E34B284CD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5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5F1BD-A4A8-499E-8AB4-7A25AF12E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18F5F-FA32-404A-BDDF-03AA7FA5C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24E84-A7CE-405D-B582-D7C04EC775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CEE2B-55F6-445D-AC1D-3396831B1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249E8-0F2D-4F27-AFFE-F6F941E47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3806B-505F-4466-BE97-81D30A4C9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96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80D75-9624-4BB4-B788-43A784A5B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2EE607-9906-4217-88AC-84DC4761A5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E4E827-11D7-4540-8E9B-EFFA41946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A8FD54-6276-4555-9725-9DE2C29C1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02215-FC27-4530-B0A4-1255AE812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287D90-67DE-4651-9C10-834D8282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7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07027-A621-4A37-A157-EDFB84C36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273B37-FD92-4982-A563-D5FC2D3D01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E8F95-915E-4BC5-99E3-F1991C24B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E018E-83E7-4106-B1A1-A9E6041BF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716ED-39C0-47AC-9DC6-58C43F2B7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36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33CF19-3FA5-411B-99D6-F7A12565C6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A6F993-F036-4157-8E34-BF818B55D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7AFAD-C7AB-4AAB-AC07-BCCFCC879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2E453-6E2B-43E5-A068-3FABBAF4F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E3C2-529E-4E6D-93CC-5026A8E8E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11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C57051-E7E1-47B8-B276-540FABF91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3DE288-C5E8-4310-A90D-F39292693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CD638-99BC-4635-B832-1E903A5226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556B1-84DB-4405-9BCF-F476AE07D5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06527-2370-41C2-BA2A-7AE880FCF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238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44026B9-AB40-46BA-9AF4-DE76FFBB5965}"/>
              </a:ext>
            </a:extLst>
          </p:cNvPr>
          <p:cNvSpPr txBox="1">
            <a:spLocks/>
          </p:cNvSpPr>
          <p:nvPr/>
        </p:nvSpPr>
        <p:spPr>
          <a:xfrm>
            <a:off x="-615524" y="521595"/>
            <a:ext cx="3023874" cy="3928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XCCW Joined 1a" panose="03050602040000000000" pitchFamily="66" charset="0"/>
              </a:rPr>
              <a:t>Day 3</a:t>
            </a:r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EB800D83-A0F4-448F-AA34-DC45BAB027E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869873" y="83127"/>
            <a:ext cx="6858000" cy="6858000"/>
          </a:xfrm>
          <a:prstGeom prst="rect">
            <a:avLst/>
          </a:prstGeom>
        </p:spPr>
      </p:pic>
      <p:pic>
        <p:nvPicPr>
          <p:cNvPr id="5" name="Picture 4" descr="top WordPress myths">
            <a:extLst>
              <a:ext uri="{FF2B5EF4-FFF2-40B4-BE49-F238E27FC236}">
                <a16:creationId xmlns:a16="http://schemas.microsoft.com/office/drawing/2014/main" id="{0D2C7415-2483-4280-ABF8-31DB9B87E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175" y="1251811"/>
            <a:ext cx="3558281" cy="237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4A5D3FA-F7FB-49D2-8FEA-6782BAA194C3}"/>
              </a:ext>
            </a:extLst>
          </p:cNvPr>
          <p:cNvSpPr txBox="1">
            <a:spLocks/>
          </p:cNvSpPr>
          <p:nvPr/>
        </p:nvSpPr>
        <p:spPr>
          <a:xfrm>
            <a:off x="-425024" y="3960310"/>
            <a:ext cx="3023874" cy="3928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XCCW Joined 1a" panose="03050602040000000000" pitchFamily="66" charset="0"/>
              </a:rPr>
              <a:t>Week 2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B75F033-B7A8-4768-BC52-838168CC12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609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813"/>
    </mc:Choice>
    <mc:Fallback>
      <p:transition spd="slow" advTm="58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op WordPress myths">
            <a:extLst>
              <a:ext uri="{FF2B5EF4-FFF2-40B4-BE49-F238E27FC236}">
                <a16:creationId xmlns:a16="http://schemas.microsoft.com/office/drawing/2014/main" id="{F4DEE720-6FFD-4692-93DD-44DB8DE2D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C893F9A-2C82-455C-87FD-A6D08CF7AA60}"/>
              </a:ext>
            </a:extLst>
          </p:cNvPr>
          <p:cNvSpPr txBox="1">
            <a:spLocks/>
          </p:cNvSpPr>
          <p:nvPr/>
        </p:nvSpPr>
        <p:spPr>
          <a:xfrm>
            <a:off x="1387330" y="570226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XCCW Joined 1a" panose="03050602040000000000" pitchFamily="66" charset="0"/>
              </a:rPr>
              <a:t>Yesterday…</a:t>
            </a:r>
          </a:p>
          <a:p>
            <a:r>
              <a:rPr lang="en-GB" sz="2200" b="1" dirty="0">
                <a:latin typeface="XCCW Joined 1a" panose="03050602040000000000" pitchFamily="66" charset="0"/>
              </a:rPr>
              <a:t>L.O:I can plan my own myth.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D519C5-484D-40B9-9498-7B92D4D0BA34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330" y="1866066"/>
            <a:ext cx="5950320" cy="338192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B227570-6A0D-49C5-A16B-0877D327B4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E7C1B2-B1E0-4E00-80B8-9410939E1B7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8649" y="1992422"/>
            <a:ext cx="5907451" cy="32555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1340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12"/>
    </mc:Choice>
    <mc:Fallback>
      <p:transition spd="slow" advTm="16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B4093-DD06-4679-AD11-226E55C2309B}"/>
              </a:ext>
            </a:extLst>
          </p:cNvPr>
          <p:cNvSpPr txBox="1">
            <a:spLocks/>
          </p:cNvSpPr>
          <p:nvPr/>
        </p:nvSpPr>
        <p:spPr>
          <a:xfrm>
            <a:off x="693665" y="1895386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L.O: I can write my own myth.</a:t>
            </a:r>
          </a:p>
          <a:p>
            <a:r>
              <a:rPr lang="en-GB" dirty="0">
                <a:latin typeface="XCCW Joined 1a" panose="03050602040000000000" pitchFamily="66" charset="0"/>
              </a:rPr>
              <a:t>S.C: Apply the rules of speech accurately.</a:t>
            </a:r>
          </a:p>
          <a:p>
            <a:r>
              <a:rPr lang="en-GB" dirty="0">
                <a:latin typeface="XCCW Joined 1a" panose="03050602040000000000" pitchFamily="66" charset="0"/>
              </a:rPr>
              <a:t>Use adjectives to describe.</a:t>
            </a:r>
          </a:p>
          <a:p>
            <a:r>
              <a:rPr lang="en-GB" dirty="0">
                <a:latin typeface="XCCW Joined 1a" panose="03050602040000000000" pitchFamily="66" charset="0"/>
              </a:rPr>
              <a:t>Include a purpose to your story.</a:t>
            </a:r>
          </a:p>
          <a:p>
            <a:r>
              <a:rPr lang="en-GB" dirty="0">
                <a:latin typeface="XCCW Joined 1a" panose="03050602040000000000" pitchFamily="66" charset="0"/>
              </a:rPr>
              <a:t>Edit my work to identify errors and correct them.</a:t>
            </a:r>
          </a:p>
          <a:p>
            <a:endParaRPr lang="en-GB" dirty="0"/>
          </a:p>
        </p:txBody>
      </p:sp>
      <p:pic>
        <p:nvPicPr>
          <p:cNvPr id="5" name="Picture 2" descr="top WordPress myths">
            <a:extLst>
              <a:ext uri="{FF2B5EF4-FFF2-40B4-BE49-F238E27FC236}">
                <a16:creationId xmlns:a16="http://schemas.microsoft.com/office/drawing/2014/main" id="{78A4B8EC-74BE-4BE4-A00F-27B47FF6F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352B8A3-22B3-43E6-9798-F1C18BE4B5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7934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855"/>
    </mc:Choice>
    <mc:Fallback>
      <p:transition spd="slow" advTm="63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Widescreen</PresentationFormat>
  <Paragraphs>10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XCCW Joined 1a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40</cp:revision>
  <dcterms:created xsi:type="dcterms:W3CDTF">2021-02-16T11:19:39Z</dcterms:created>
  <dcterms:modified xsi:type="dcterms:W3CDTF">2021-02-24T14:18:15Z</dcterms:modified>
</cp:coreProperties>
</file>