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74" r:id="rId4"/>
    <p:sldId id="270" r:id="rId5"/>
    <p:sldId id="271" r:id="rId6"/>
    <p:sldId id="275" r:id="rId7"/>
    <p:sldId id="272" r:id="rId8"/>
    <p:sldId id="273" r:id="rId9"/>
    <p:sldId id="26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Sassoon Infant Rg" panose="02000503030000020003" charset="0"/>
      <p:regular r:id="rId17"/>
      <p:bold r:id="rId18"/>
    </p:embeddedFont>
    <p:embeddedFont>
      <p:font typeface="Twinkl" panose="020B0604020202020204" charset="0"/>
      <p:regular r:id="rId19"/>
      <p:bold r:id="rId20"/>
    </p:embeddedFont>
    <p:embeddedFont>
      <p:font typeface="Twinkl SemiBold" charset="0"/>
      <p:bold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A85BE"/>
    <a:srgbClr val="ACDDFC"/>
    <a:srgbClr val="80C1EB"/>
    <a:srgbClr val="18A0DB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>
      <p:cViewPr varScale="1">
        <p:scale>
          <a:sx n="78" d="100"/>
          <a:sy n="78" d="100"/>
        </p:scale>
        <p:origin x="1074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8" d="100"/>
          <a:sy n="78" d="100"/>
        </p:scale>
        <p:origin x="168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F677D7D-A110-425E-BF01-C2E7B712E3F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60EF86-F2B8-434E-BE23-A8E275D67B5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1B4A5B1-A8F0-444D-A06A-E826D529C4E7}" type="datetimeFigureOut">
              <a:rPr lang="en-GB"/>
              <a:pPr>
                <a:defRPr/>
              </a:pPr>
              <a:t>01/03/2021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1077ED-344A-4B0A-B301-36AF524756D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D354EB-033B-4B6E-8AC4-00BD9211B0F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6ECF3D1-9DFA-49D0-9135-B7D5F61C5DF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595E7AD-C33B-47E0-8AED-3E427B9B87C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C52A5E-C263-450C-B3B4-A71C9784974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7906911-4873-4199-B8E7-9A647E375191}" type="datetimeFigureOut">
              <a:rPr lang="en-GB"/>
              <a:pPr>
                <a:defRPr/>
              </a:pPr>
              <a:t>01/03/2021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2DCCCEDB-1323-49B4-87EF-E387900A791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A513534-58B2-4A8B-8D5E-4DBF43F710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FD2709-032E-4EA8-9E38-78798E3C499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1F94DF-9ECF-4E68-8B89-C4F805CA21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5971BBD-03EA-46C4-BD4E-EF34A537411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5215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B390602-CB22-4F8E-AEAA-EE0647069F1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304963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18EFEE74-7B24-4D50-99E7-4CEBB99462DB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4020D73C-9B78-4470-A62F-8D6860C8385D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1E0D4EF-96B6-479C-BBB7-2B9F1C438D70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BB1E42E-7909-4EB6-8DDF-0FDD0AC4574C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FC974C5C-E4D5-4BCC-B200-481C4546349C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5179521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0828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5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5.png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7" Type="http://schemas.openxmlformats.org/officeDocument/2006/relationships/image" Target="../media/image5.png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8869A02-3F4E-4913-A9D4-413840EDE48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365"/>
    </mc:Choice>
    <mc:Fallback>
      <p:transition spd="slow" advTm="93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chemeClr val="tx1"/>
                </a:solidFill>
              </a:rPr>
              <a:t>Friends</a:t>
            </a:r>
          </a:p>
        </p:txBody>
      </p:sp>
      <p:sp>
        <p:nvSpPr>
          <p:cNvPr id="8195" name="Content Placeholder 21"/>
          <p:cNvSpPr>
            <a:spLocks noGrp="1"/>
          </p:cNvSpPr>
          <p:nvPr>
            <p:ph idx="1"/>
          </p:nvPr>
        </p:nvSpPr>
        <p:spPr>
          <a:xfrm>
            <a:off x="750887" y="4885511"/>
            <a:ext cx="7632700" cy="616585"/>
          </a:xfrm>
        </p:spPr>
        <p:txBody>
          <a:bodyPr lIns="108000" tIns="108000" rIns="108000" bIns="108000"/>
          <a:lstStyle/>
          <a:p>
            <a:pPr algn="ctr" eaLnBrk="1" hangingPunct="1">
              <a:lnSpc>
                <a:spcPct val="150000"/>
              </a:lnSpc>
            </a:pPr>
            <a:r>
              <a:rPr lang="en-GB" altLang="en-US" sz="2000" dirty="0">
                <a:latin typeface="Twinkl" pitchFamily="2" charset="0"/>
              </a:rPr>
              <a:t>How are you and your friends similar?</a:t>
            </a:r>
          </a:p>
        </p:txBody>
      </p:sp>
      <p:sp>
        <p:nvSpPr>
          <p:cNvPr id="5" name="Rectangle 4"/>
          <p:cNvSpPr/>
          <p:nvPr/>
        </p:nvSpPr>
        <p:spPr>
          <a:xfrm>
            <a:off x="2799628" y="5517336"/>
            <a:ext cx="3300904" cy="50270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>
              <a:lnSpc>
                <a:spcPct val="150000"/>
              </a:lnSpc>
            </a:pPr>
            <a:r>
              <a:rPr lang="en-GB" altLang="en-US" sz="2000" dirty="0"/>
              <a:t>What makes a good friend?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8960" y="1442719"/>
            <a:ext cx="2673220" cy="334999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4B115E6-090D-4CFA-8AEE-3541C0BF76B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541"/>
    </mc:Choice>
    <mc:Fallback>
      <p:transition spd="slow" advTm="95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195" grpId="0" build="p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2" name="Title 20"/>
          <p:cNvSpPr>
            <a:spLocks/>
          </p:cNvSpPr>
          <p:nvPr/>
        </p:nvSpPr>
        <p:spPr bwMode="auto">
          <a:xfrm>
            <a:off x="457200" y="479425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b="1" dirty="0">
                <a:solidFill>
                  <a:schemeClr val="tx1"/>
                </a:solidFill>
                <a:latin typeface="Twinkl SemiBold" pitchFamily="2" charset="0"/>
              </a:rPr>
              <a:t>Friends…</a:t>
            </a:r>
          </a:p>
        </p:txBody>
      </p:sp>
      <p:sp>
        <p:nvSpPr>
          <p:cNvPr id="8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693421" y="2019300"/>
            <a:ext cx="1905000" cy="60198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Play with us.</a:t>
            </a:r>
          </a:p>
        </p:txBody>
      </p:sp>
      <p:sp>
        <p:nvSpPr>
          <p:cNvPr id="9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6355081" y="2019300"/>
            <a:ext cx="1889759" cy="60198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Share with us.</a:t>
            </a:r>
          </a:p>
        </p:txBody>
      </p:sp>
      <p:sp>
        <p:nvSpPr>
          <p:cNvPr id="10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693421" y="2866390"/>
            <a:ext cx="1904999" cy="94361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Choose to be our partners.</a:t>
            </a:r>
          </a:p>
        </p:txBody>
      </p:sp>
      <p:sp>
        <p:nvSpPr>
          <p:cNvPr id="11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6355080" y="2866390"/>
            <a:ext cx="1889760" cy="56261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Compliment us.</a:t>
            </a:r>
          </a:p>
        </p:txBody>
      </p:sp>
      <p:sp>
        <p:nvSpPr>
          <p:cNvPr id="12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685166" y="4055110"/>
            <a:ext cx="1904999" cy="58547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Listen to us.</a:t>
            </a:r>
          </a:p>
        </p:txBody>
      </p:sp>
      <p:sp>
        <p:nvSpPr>
          <p:cNvPr id="13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6355080" y="3672840"/>
            <a:ext cx="1904999" cy="58547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Make us laugh.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8130" y="1380844"/>
            <a:ext cx="3475990" cy="462720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BB614CE-05BE-43EE-8EA5-7D2502DA81A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125"/>
    </mc:Choice>
    <mc:Fallback>
      <p:transition spd="slow" advTm="141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chemeClr val="tx1"/>
                </a:solidFill>
              </a:rPr>
              <a:t>Friends</a:t>
            </a:r>
          </a:p>
        </p:txBody>
      </p:sp>
      <p:sp>
        <p:nvSpPr>
          <p:cNvPr id="10243" name="Content Placeholder 21"/>
          <p:cNvSpPr>
            <a:spLocks noGrp="1"/>
          </p:cNvSpPr>
          <p:nvPr>
            <p:ph idx="1"/>
          </p:nvPr>
        </p:nvSpPr>
        <p:spPr>
          <a:xfrm>
            <a:off x="755650" y="5325376"/>
            <a:ext cx="7632700" cy="995362"/>
          </a:xfrm>
        </p:spPr>
        <p:txBody>
          <a:bodyPr lIns="108000" tIns="108000" rIns="108000" bIns="108000"/>
          <a:lstStyle/>
          <a:p>
            <a:pPr algn="ctr" eaLnBrk="1" hangingPunct="1">
              <a:lnSpc>
                <a:spcPct val="150000"/>
              </a:lnSpc>
            </a:pPr>
            <a:r>
              <a:rPr lang="en-GB" altLang="en-US" sz="2000" dirty="0">
                <a:latin typeface="Twinkl" pitchFamily="2" charset="0"/>
              </a:rPr>
              <a:t>What do you like to do with your friends?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2397" y="1468326"/>
            <a:ext cx="4129679" cy="374066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C16ADDE-4F60-4547-9F47-65469A4EA40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550"/>
    </mc:Choice>
    <mc:Fallback>
      <p:transition spd="slow" advTm="485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24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chemeClr val="tx1"/>
                </a:solidFill>
              </a:rPr>
              <a:t>Friends</a:t>
            </a:r>
          </a:p>
        </p:txBody>
      </p:sp>
      <p:sp>
        <p:nvSpPr>
          <p:cNvPr id="22" name="Content Placeholder 21">
            <a:extLst>
              <a:ext uri="{FF2B5EF4-FFF2-40B4-BE49-F238E27FC236}">
                <a16:creationId xmlns:a16="http://schemas.microsoft.com/office/drawing/2014/main" id="{A9B45F66-C035-4BE1-99BC-95A263D81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4933553"/>
            <a:ext cx="8220075" cy="723265"/>
          </a:xfrm>
        </p:spPr>
        <p:txBody>
          <a:bodyPr lIns="108000" tIns="108000" rIns="108000" bIns="108000" rtlCol="0">
            <a:normAutofit/>
          </a:bodyPr>
          <a:lstStyle/>
          <a:p>
            <a:pPr algn="ctr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sz="2000" dirty="0">
                <a:cs typeface="+mn-cs"/>
              </a:rPr>
              <a:t>How do you feel when your friend compliments you?</a:t>
            </a:r>
          </a:p>
        </p:txBody>
      </p:sp>
      <p:sp>
        <p:nvSpPr>
          <p:cNvPr id="2" name="Rectangle 1"/>
          <p:cNvSpPr/>
          <p:nvPr/>
        </p:nvSpPr>
        <p:spPr>
          <a:xfrm>
            <a:off x="937260" y="5551208"/>
            <a:ext cx="729234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sz="2000" dirty="0"/>
              <a:t>How do you feel when you give someone a compliment?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9758" y="1338352"/>
            <a:ext cx="4541760" cy="351227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9167F23-058C-4EC3-82EC-2C87FC21FCD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451"/>
    </mc:Choice>
    <mc:Fallback>
      <p:transition spd="slow" advTm="214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2" grpId="0" build="p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534988"/>
            <a:ext cx="8220075" cy="1004887"/>
          </a:xfrm>
        </p:spPr>
        <p:txBody>
          <a:bodyPr/>
          <a:lstStyle/>
          <a:p>
            <a:pPr algn="ctr" eaLnBrk="1" hangingPunct="1">
              <a:lnSpc>
                <a:spcPct val="100000"/>
              </a:lnSpc>
            </a:pPr>
            <a:r>
              <a:rPr lang="en-GB" altLang="en-US" sz="3600" dirty="0">
                <a:solidFill>
                  <a:schemeClr val="tx1"/>
                </a:solidFill>
              </a:rPr>
              <a:t>Compliments</a:t>
            </a:r>
          </a:p>
        </p:txBody>
      </p:sp>
      <p:sp>
        <p:nvSpPr>
          <p:cNvPr id="11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1633538" y="1774640"/>
            <a:ext cx="5905500" cy="122538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/>
              <a:t>Pay your friend a compliment if they </a:t>
            </a:r>
            <a:br>
              <a:rPr lang="en-GB" dirty="0"/>
            </a:br>
            <a:r>
              <a:rPr lang="en-GB" dirty="0"/>
              <a:t>are feeling down. It could even </a:t>
            </a:r>
            <a:br>
              <a:rPr lang="en-GB" dirty="0"/>
            </a:br>
            <a:r>
              <a:rPr lang="en-GB" dirty="0"/>
              <a:t>cheer them up!</a:t>
            </a:r>
          </a:p>
        </p:txBody>
      </p:sp>
      <p:sp>
        <p:nvSpPr>
          <p:cNvPr id="12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1601629" y="3297499"/>
            <a:ext cx="5905500" cy="994484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/>
              <a:t>Always say ‘thank you’ when someone </a:t>
            </a:r>
            <a:br>
              <a:rPr lang="en-GB" dirty="0"/>
            </a:br>
            <a:r>
              <a:rPr lang="en-GB" dirty="0"/>
              <a:t>pays you a compliment.</a:t>
            </a:r>
          </a:p>
        </p:txBody>
      </p:sp>
      <p:sp>
        <p:nvSpPr>
          <p:cNvPr id="13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1652588" y="4589463"/>
            <a:ext cx="5905500" cy="994484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/>
              <a:t>Make sure what you say is </a:t>
            </a:r>
            <a:br>
              <a:rPr lang="en-GB" dirty="0"/>
            </a:br>
            <a:r>
              <a:rPr lang="en-GB" dirty="0"/>
              <a:t>nice and genuine.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0642" y="1774640"/>
            <a:ext cx="2161612" cy="490728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39807" y="1747838"/>
            <a:ext cx="1906073" cy="490728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C65F49D-466B-429A-B219-ADDD3734FEE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018"/>
    </mc:Choice>
    <mc:Fallback>
      <p:transition spd="slow" advTm="240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100" y="981553"/>
            <a:ext cx="4212120" cy="5253144"/>
          </a:xfrm>
          <a:prstGeom prst="rect">
            <a:avLst/>
          </a:prstGeom>
        </p:spPr>
      </p:pic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chemeClr val="tx1"/>
                </a:solidFill>
              </a:rPr>
              <a:t>Friends</a:t>
            </a:r>
          </a:p>
        </p:txBody>
      </p:sp>
      <p:sp>
        <p:nvSpPr>
          <p:cNvPr id="6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3550921" y="1760220"/>
            <a:ext cx="4937759" cy="60198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Do you think that all friends last forever?</a:t>
            </a:r>
          </a:p>
        </p:txBody>
      </p:sp>
      <p:sp>
        <p:nvSpPr>
          <p:cNvPr id="10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3558541" y="2641305"/>
            <a:ext cx="4937759" cy="571566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/>
              <a:t>Can everyone be a friend?</a:t>
            </a:r>
          </a:p>
        </p:txBody>
      </p:sp>
      <p:sp>
        <p:nvSpPr>
          <p:cNvPr id="11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3558541" y="3510214"/>
            <a:ext cx="4937759" cy="567056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/>
              <a:t>Can we be friends with someone all the time?</a:t>
            </a:r>
          </a:p>
        </p:txBody>
      </p:sp>
      <p:sp>
        <p:nvSpPr>
          <p:cNvPr id="12" name="Content Placeholder 21">
            <a:extLst>
              <a:ext uri="{FF2B5EF4-FFF2-40B4-BE49-F238E27FC236}">
                <a16:creationId xmlns:a16="http://schemas.microsoft.com/office/drawing/2014/main" id="{3F18E8EA-505B-4B28-B57F-00AB89EB4C97}"/>
              </a:ext>
            </a:extLst>
          </p:cNvPr>
          <p:cNvSpPr txBox="1">
            <a:spLocks/>
          </p:cNvSpPr>
          <p:nvPr/>
        </p:nvSpPr>
        <p:spPr bwMode="auto">
          <a:xfrm>
            <a:off x="3550920" y="4383573"/>
            <a:ext cx="4937759" cy="914400"/>
          </a:xfrm>
          <a:prstGeom prst="roundRect">
            <a:avLst/>
          </a:prstGeom>
          <a:solidFill>
            <a:schemeClr val="accent5">
              <a:lumMod val="20000"/>
              <a:lumOff val="80000"/>
              <a:alpha val="78000"/>
            </a:schemeClr>
          </a:solidFill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GB" dirty="0"/>
              <a:t>Could you be friends with someone after you have fallen out?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6BA75CB-E6A3-49C2-87F7-5F1B0652836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263"/>
    </mc:Choice>
    <mc:Fallback>
      <p:transition spd="slow" advTm="232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 animBg="1"/>
      <p:bldP spid="10" grpId="0" animBg="1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chemeClr val="tx1"/>
                </a:solidFill>
              </a:rPr>
              <a:t>Friends</a:t>
            </a:r>
          </a:p>
        </p:txBody>
      </p:sp>
      <p:sp>
        <p:nvSpPr>
          <p:cNvPr id="14" name="Content Placeholder 21">
            <a:extLst>
              <a:ext uri="{FF2B5EF4-FFF2-40B4-BE49-F238E27FC236}">
                <a16:creationId xmlns:a16="http://schemas.microsoft.com/office/drawing/2014/main" id="{DB31677C-FE28-4D20-9D96-AF5D55C51B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5457190"/>
            <a:ext cx="7632700" cy="798513"/>
          </a:xfrm>
        </p:spPr>
        <p:txBody>
          <a:bodyPr lIns="108000" tIns="108000" rIns="108000" bIns="108000" rtlCol="0">
            <a:normAutofit/>
          </a:bodyPr>
          <a:lstStyle/>
          <a:p>
            <a:pPr algn="ctr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sz="2000" dirty="0">
                <a:cs typeface="+mn-cs"/>
              </a:rPr>
              <a:t>Try and remember how to be a good one!</a:t>
            </a:r>
          </a:p>
        </p:txBody>
      </p:sp>
      <p:pic>
        <p:nvPicPr>
          <p:cNvPr id="12" name="Pictur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379" r="2132" b="45102"/>
          <a:stretch>
            <a:fillRect/>
          </a:stretch>
        </p:blipFill>
        <p:spPr bwMode="auto">
          <a:xfrm>
            <a:off x="1457643" y="1242060"/>
            <a:ext cx="6377310" cy="3329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860" y="2634064"/>
            <a:ext cx="3863340" cy="2885356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F8BF234-F736-4120-82F6-D147689FF6A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604"/>
    </mc:Choice>
    <mc:Fallback>
      <p:transition spd="slow" advTm="236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1.7|3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1.4|2|1.4|2.6|1.7|2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13.4"/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7.8|6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8.2|3.6|4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1487</TotalTime>
  <Words>170</Words>
  <Application>Microsoft Office PowerPoint</Application>
  <PresentationFormat>On-screen Show (4:3)</PresentationFormat>
  <Paragraphs>26</Paragraphs>
  <Slides>9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Twinkl</vt:lpstr>
      <vt:lpstr>Twinkl SemiBold</vt:lpstr>
      <vt:lpstr>Arial</vt:lpstr>
      <vt:lpstr>Calibri</vt:lpstr>
      <vt:lpstr>Sassoon Infant Rg</vt:lpstr>
      <vt:lpstr>Office Theme</vt:lpstr>
      <vt:lpstr>PowerPoint Presentation</vt:lpstr>
      <vt:lpstr>Friends</vt:lpstr>
      <vt:lpstr>PowerPoint Presentation</vt:lpstr>
      <vt:lpstr>Friends</vt:lpstr>
      <vt:lpstr>Friends</vt:lpstr>
      <vt:lpstr>Compliments</vt:lpstr>
      <vt:lpstr>Friends</vt:lpstr>
      <vt:lpstr>Friends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Christina Weerasekera</cp:lastModifiedBy>
  <cp:revision>143</cp:revision>
  <dcterms:created xsi:type="dcterms:W3CDTF">2014-10-01T16:09:27Z</dcterms:created>
  <dcterms:modified xsi:type="dcterms:W3CDTF">2021-03-01T21:17:21Z</dcterms:modified>
</cp:coreProperties>
</file>