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0" r:id="rId5"/>
    <p:sldId id="261" r:id="rId6"/>
    <p:sldId id="267" r:id="rId7"/>
    <p:sldId id="258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933FD-058B-41DA-A798-215E5A7529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347AB7-C036-4386-AE87-284D886B74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A56D3-751C-415F-B00E-15FD2602C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2C43B-2EAE-4A8A-94F2-E14422F06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DF7C93-7666-4D2B-8AED-91DF3A70F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601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86781-9FB4-4CFE-BD92-3E1022980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814C8-4A93-4F69-9130-DD1801800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83B8B-D629-4795-8A5C-3EBE3D435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11E87A-BDBC-4885-97FE-97F21D03F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2128E7-1049-45E4-BCB5-AE0DAC750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56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4FC79-0CC2-4C5D-A511-730C74AB2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64C6E-F32F-4B83-B357-57EFB1C36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272F9B-4933-4431-8889-889BC5FDC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2CAB34-F19F-4DFF-A3D5-1188CDC15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045114-0083-41CF-8443-A149B4DB9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50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607C7-4EE4-44C9-925E-1D2562563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CDE89F-1FDF-43BA-A128-D5B383B117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86F309-97F0-4401-BB6B-568E8249E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9AB1D1-8F4E-4F63-9B43-4932C70EE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C5333-24E6-490D-A350-C5DF8E515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8E8F37-08C8-4B74-A0D3-6C93E9694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728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85E6A-062D-4762-A6CD-493D97741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97C492-8946-46F8-A1AA-CC372D099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CE9181-67B3-4E42-83A2-100F952CCA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29C0D2-D6B3-425A-914E-83D1D653E9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862755-2C45-457D-B30F-51DF52B0C5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E6D12B-9154-4D8E-B3B9-578453C99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4987FA-AA6C-4A04-8D4B-7F934C337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D95A2-91F0-4E15-BEF1-13920DA78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545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485AD-27B0-4E92-81EB-015E05457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7A71D6-CF3A-4FAB-8540-EF3E8E013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8954AF-ED86-4D01-94CB-81CEBF0DA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1FF51-9E76-4ABF-87FE-3379E4774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68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53BABA-5DE4-4310-A216-1FF2165E3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2B670F-190A-4522-B230-CDB0D3882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42E0B4-7A13-4B42-8D43-CB989EDD2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884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07AEF-A4E5-4665-8C29-99E6F6800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E2CD12-0D51-48D0-BB7A-DDFCE40A65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AE2758-C674-4574-B495-1FD88B151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C4BCD2-0C93-48E5-A227-17186F158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E7E90C-528E-417C-9FB9-2AE4C3E58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06ADB7-142B-40D0-AC88-87BD95545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587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323B5-D309-44B9-AB4A-7C6A7043A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34F786-F491-4500-981D-80781E6050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10B7DD-99E2-4B8C-9FCC-07EFF29AD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E58817-6472-4EAB-A3AA-D6B544E0C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9E0518-91E9-49D2-AD07-DF272C803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2DD026-63A8-4DB4-BA2D-72FC701B6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242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440EE-4A6A-4EF4-8502-135B70253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7D940C-58E0-41F6-A8FB-5A945D056A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02CA36-736F-416A-948A-6BFB2A485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3627E2-3BBE-4386-8C8C-B4DAE0386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B75A8-24FE-4A6F-B20B-9FA210EFE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479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D8D1A6-602D-444A-B4C9-FC945907B3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49DC9A-CCAA-447B-9234-B7357A020E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9DCA5A-9028-4A39-A61E-9D7F60531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6B3DF-0942-48DC-AC2E-D9B422E85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90905-1BF1-4490-8C10-69774274B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897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1A48E3-277F-4C2A-92A8-32F0F803D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BFAD77-58E7-4048-8681-B542FB4EB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24515E-42FA-499E-A124-4DCA60810A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6ABC3-2CEA-477B-8B91-1ECCC783702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A4632-4372-4BCD-8382-5ABE83B341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8E3213-9FEB-4DBE-94F1-70B85B8E2B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1DDAF-9BEE-4462-B080-64FC87B40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63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7" Type="http://schemas.openxmlformats.org/officeDocument/2006/relationships/image" Target="../media/image11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tmp"/><Relationship Id="rId5" Type="http://schemas.openxmlformats.org/officeDocument/2006/relationships/image" Target="../media/image9.tmp"/><Relationship Id="rId4" Type="http://schemas.openxmlformats.org/officeDocument/2006/relationships/image" Target="../media/image8.tm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text, outdoor, traveling&#10;&#10;Description automatically generated">
            <a:extLst>
              <a:ext uri="{FF2B5EF4-FFF2-40B4-BE49-F238E27FC236}">
                <a16:creationId xmlns:a16="http://schemas.microsoft.com/office/drawing/2014/main" id="{F8D71B40-6AE7-41A9-8290-0C56F7F79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88" y="3321050"/>
            <a:ext cx="8986838" cy="2374900"/>
          </a:xfrm>
          <a:prstGeom prst="rect">
            <a:avLst/>
          </a:prstGeom>
        </p:spPr>
      </p:pic>
      <p:pic>
        <p:nvPicPr>
          <p:cNvPr id="7" name="Picture 6" descr="A picture containing water, sky, outdoor, nature&#10;&#10;Description automatically generated">
            <a:extLst>
              <a:ext uri="{FF2B5EF4-FFF2-40B4-BE49-F238E27FC236}">
                <a16:creationId xmlns:a16="http://schemas.microsoft.com/office/drawing/2014/main" id="{3BFCCEB5-D480-4002-8A58-B08BEBE60A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3713" y="3321050"/>
            <a:ext cx="2430463" cy="23749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8FCADB-F74B-4981-A757-92A2000D0D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073" y="466578"/>
            <a:ext cx="11139854" cy="930447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rgbClr val="FFFFFF"/>
                </a:solidFill>
              </a:rPr>
              <a:t>ITALY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BFC27A-6912-4B35-9597-D8E408894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25638"/>
            <a:ext cx="9144000" cy="420001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rgbClr val="3D87DD"/>
                </a:solidFill>
              </a:rPr>
              <a:t>Spring 2, 2021</a:t>
            </a:r>
          </a:p>
        </p:txBody>
      </p:sp>
    </p:spTree>
    <p:extLst>
      <p:ext uri="{BB962C8B-B14F-4D97-AF65-F5344CB8AC3E}">
        <p14:creationId xmlns:p14="http://schemas.microsoft.com/office/powerpoint/2010/main" val="3065649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46A8A7A-2382-4B35-B9AC-CE332D396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b="1" dirty="0">
                <a:solidFill>
                  <a:srgbClr val="FF0000"/>
                </a:solidFill>
              </a:rPr>
              <a:t>ITALY</a:t>
            </a:r>
            <a:r>
              <a:rPr lang="en-GB" dirty="0"/>
              <a:t>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C46EC2-1DE3-4D1F-B367-7EA950EFC0F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Questions to answer ( first without research, then find the answers)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Have you ever been to Italy?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What does it look like on a map? Can you describe it?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How many different regions do you think there are?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What continent is it in?</a:t>
            </a:r>
          </a:p>
          <a:p>
            <a:endParaRPr lang="en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5FD393B-B0BB-429F-B110-1482AE8E06C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6. What is the Capital city?</a:t>
            </a:r>
          </a:p>
          <a:p>
            <a:pPr marL="0" indent="0">
              <a:buNone/>
            </a:pPr>
            <a:r>
              <a:rPr lang="en-GB" dirty="0"/>
              <a:t>7. What three colours are in the Italian flag?</a:t>
            </a:r>
          </a:p>
          <a:p>
            <a:pPr marL="0" indent="0">
              <a:buNone/>
            </a:pPr>
            <a:r>
              <a:rPr lang="en-GB" dirty="0"/>
              <a:t>8. What countries border Italy?</a:t>
            </a:r>
          </a:p>
          <a:p>
            <a:pPr marL="0" indent="0">
              <a:buNone/>
            </a:pPr>
            <a:r>
              <a:rPr lang="en-GB" dirty="0"/>
              <a:t>9.How many seas surround Italy? </a:t>
            </a:r>
          </a:p>
          <a:p>
            <a:pPr marL="0" indent="0">
              <a:buNone/>
            </a:pPr>
            <a:r>
              <a:rPr lang="en-GB" dirty="0"/>
              <a:t>10. What currency is used there? </a:t>
            </a:r>
          </a:p>
          <a:p>
            <a:pPr marL="0" indent="0">
              <a:buNone/>
            </a:pPr>
            <a:r>
              <a:rPr lang="en-GB" dirty="0"/>
              <a:t>11. What is the national language ?</a:t>
            </a:r>
          </a:p>
          <a:p>
            <a:pPr marL="0" indent="0">
              <a:buNone/>
            </a:pPr>
            <a:r>
              <a:rPr lang="en-GB" dirty="0"/>
              <a:t>12. Name a famous Italian. What are they famous for?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1521DB-DF9F-4199-8FFB-43A4F0A50FB8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2830663" y="596348"/>
            <a:ext cx="7951305" cy="17302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First task before we start.</a:t>
            </a:r>
          </a:p>
          <a:p>
            <a:pPr marL="0" indent="0">
              <a:buNone/>
            </a:pPr>
            <a:r>
              <a:rPr lang="en-GB" b="1" dirty="0">
                <a:highlight>
                  <a:srgbClr val="FFFF00"/>
                </a:highlight>
              </a:rPr>
              <a:t>Write a list </a:t>
            </a:r>
            <a:r>
              <a:rPr lang="en-GB" dirty="0">
                <a:highlight>
                  <a:srgbClr val="FFFF00"/>
                </a:highlight>
              </a:rPr>
              <a:t>of what you know about Italy. We will compare it to a list you will do at the end of our topic to see what you’ve learned. Remember that your last topic was about Ancient Rome.</a:t>
            </a:r>
          </a:p>
        </p:txBody>
      </p:sp>
      <p:pic>
        <p:nvPicPr>
          <p:cNvPr id="10" name="Picture 9" descr="Shape, rectangle&#10;&#10;Description automatically generated">
            <a:extLst>
              <a:ext uri="{FF2B5EF4-FFF2-40B4-BE49-F238E27FC236}">
                <a16:creationId xmlns:a16="http://schemas.microsoft.com/office/drawing/2014/main" id="{2631290B-B24D-4F94-B996-B9FBF9185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12" y="1263936"/>
            <a:ext cx="1477619" cy="1123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97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CD2B9-3C37-44AA-9667-317B6DAC8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map&#10;&#10;Description automatically generated">
            <a:extLst>
              <a:ext uri="{FF2B5EF4-FFF2-40B4-BE49-F238E27FC236}">
                <a16:creationId xmlns:a16="http://schemas.microsoft.com/office/drawing/2014/main" id="{EB25B1D6-C0A5-40EF-88B4-5D9456BD81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68" y="507270"/>
            <a:ext cx="11207463" cy="6553930"/>
          </a:xfrm>
        </p:spPr>
      </p:pic>
    </p:spTree>
    <p:extLst>
      <p:ext uri="{BB962C8B-B14F-4D97-AF65-F5344CB8AC3E}">
        <p14:creationId xmlns:p14="http://schemas.microsoft.com/office/powerpoint/2010/main" val="2460295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A4B0279D-7DD6-4AD4-B8F7-995E137AF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220" y="232574"/>
            <a:ext cx="6056820" cy="63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379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14B7A-7C21-45F5-A1F8-35FC31447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120" y="111760"/>
            <a:ext cx="3200400" cy="425704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Match these pictures to the places .</a:t>
            </a:r>
            <a:br>
              <a:rPr lang="en-US" sz="1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9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Rome,</a:t>
            </a:r>
            <a:br>
              <a:rPr lang="en-US" sz="49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9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Milan ,</a:t>
            </a:r>
            <a:br>
              <a:rPr lang="en-US" sz="49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9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Pisa,</a:t>
            </a:r>
            <a:br>
              <a:rPr lang="en-US" sz="49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9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Florence,</a:t>
            </a:r>
            <a:br>
              <a:rPr lang="en-US" sz="49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9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Venice?</a:t>
            </a:r>
            <a:b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3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47ABD-2743-49D2-AA09-267E7C49BC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3120" y="4094480"/>
            <a:ext cx="3200400" cy="2651760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3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Where would you find these in Italy? Point them out on the next slide.</a:t>
            </a:r>
          </a:p>
        </p:txBody>
      </p:sp>
      <p:sp>
        <p:nvSpPr>
          <p:cNvPr id="43" name="Rectangle 37">
            <a:extLst>
              <a:ext uri="{FF2B5EF4-FFF2-40B4-BE49-F238E27FC236}">
                <a16:creationId xmlns:a16="http://schemas.microsoft.com/office/drawing/2014/main" id="{7A7E6B6D-2F84-4166-9F4D-FFA0E0860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7233" y="-3491145"/>
            <a:ext cx="91440" cy="914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39">
            <a:extLst>
              <a:ext uri="{FF2B5EF4-FFF2-40B4-BE49-F238E27FC236}">
                <a16:creationId xmlns:a16="http://schemas.microsoft.com/office/drawing/2014/main" id="{F540AD87-30B2-4359-A33A-86D9F59E3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93206" y="-3491145"/>
            <a:ext cx="91440" cy="914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411CC74-416E-4F21-A559-C8B7905D9E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17973" y="-3491145"/>
            <a:ext cx="91440" cy="914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building, old, government building&#10;&#10;Description automatically generated">
            <a:extLst>
              <a:ext uri="{FF2B5EF4-FFF2-40B4-BE49-F238E27FC236}">
                <a16:creationId xmlns:a16="http://schemas.microsoft.com/office/drawing/2014/main" id="{29BE06DE-50AC-42A2-98C8-A097BE4E19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" r="-1" b="-1"/>
          <a:stretch/>
        </p:blipFill>
        <p:spPr>
          <a:xfrm>
            <a:off x="4653627" y="-1"/>
            <a:ext cx="3719750" cy="2225041"/>
          </a:xfrm>
          <a:prstGeom prst="rect">
            <a:avLst/>
          </a:prstGeom>
        </p:spPr>
      </p:pic>
      <p:pic>
        <p:nvPicPr>
          <p:cNvPr id="14" name="Picture 13" descr="A picture containing text, outdoor&#10;&#10;Description automatically generated">
            <a:extLst>
              <a:ext uri="{FF2B5EF4-FFF2-40B4-BE49-F238E27FC236}">
                <a16:creationId xmlns:a16="http://schemas.microsoft.com/office/drawing/2014/main" id="{8B446ACB-DDCF-4167-9BD8-B53459BDA8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04" r="-4" b="-4"/>
          <a:stretch/>
        </p:blipFill>
        <p:spPr>
          <a:xfrm>
            <a:off x="8464815" y="-16426"/>
            <a:ext cx="3719752" cy="2267032"/>
          </a:xfrm>
          <a:prstGeom prst="rect">
            <a:avLst/>
          </a:prstGeom>
        </p:spPr>
      </p:pic>
      <p:pic>
        <p:nvPicPr>
          <p:cNvPr id="5" name="Picture 4" descr="A picture containing basket, container, fabric&#10;&#10;Description automatically generated">
            <a:extLst>
              <a:ext uri="{FF2B5EF4-FFF2-40B4-BE49-F238E27FC236}">
                <a16:creationId xmlns:a16="http://schemas.microsoft.com/office/drawing/2014/main" id="{88E72E96-735D-4F58-90BD-C16AB66AB0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" r="3712" b="4"/>
          <a:stretch/>
        </p:blipFill>
        <p:spPr>
          <a:xfrm>
            <a:off x="4623146" y="2316480"/>
            <a:ext cx="3719749" cy="2208616"/>
          </a:xfrm>
          <a:prstGeom prst="rect">
            <a:avLst/>
          </a:prstGeom>
        </p:spPr>
      </p:pic>
      <p:pic>
        <p:nvPicPr>
          <p:cNvPr id="16" name="Picture 15" descr="A picture containing building, outdoor, street, scene&#10;&#10;Description automatically generated">
            <a:extLst>
              <a:ext uri="{FF2B5EF4-FFF2-40B4-BE49-F238E27FC236}">
                <a16:creationId xmlns:a16="http://schemas.microsoft.com/office/drawing/2014/main" id="{358B0FFA-F4CB-4247-8E77-A9B94725636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1" r="-4" b="-4"/>
          <a:stretch/>
        </p:blipFill>
        <p:spPr>
          <a:xfrm>
            <a:off x="8464815" y="2316480"/>
            <a:ext cx="3719748" cy="2208617"/>
          </a:xfrm>
          <a:prstGeom prst="rect">
            <a:avLst/>
          </a:prstGeom>
        </p:spPr>
      </p:pic>
      <p:pic>
        <p:nvPicPr>
          <p:cNvPr id="11" name="Picture 10" descr="A picture containing tower, building&#10;&#10;Description automatically generated">
            <a:extLst>
              <a:ext uri="{FF2B5EF4-FFF2-40B4-BE49-F238E27FC236}">
                <a16:creationId xmlns:a16="http://schemas.microsoft.com/office/drawing/2014/main" id="{6F4BDA6A-2E94-4C01-9EDD-8AF960B026A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38" b="21823"/>
          <a:stretch/>
        </p:blipFill>
        <p:spPr>
          <a:xfrm>
            <a:off x="4653627" y="4616536"/>
            <a:ext cx="3719748" cy="2241464"/>
          </a:xfrm>
          <a:prstGeom prst="rect">
            <a:avLst/>
          </a:prstGeom>
        </p:spPr>
      </p:pic>
      <p:pic>
        <p:nvPicPr>
          <p:cNvPr id="9" name="Picture 8" descr="A picture containing building, outdoor, place of worship, city&#10;&#10;Description automatically generated">
            <a:extLst>
              <a:ext uri="{FF2B5EF4-FFF2-40B4-BE49-F238E27FC236}">
                <a16:creationId xmlns:a16="http://schemas.microsoft.com/office/drawing/2014/main" id="{18868781-46AF-4891-BC9A-F61A685ACBD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r="9836" b="-2"/>
          <a:stretch/>
        </p:blipFill>
        <p:spPr>
          <a:xfrm>
            <a:off x="8464815" y="4607394"/>
            <a:ext cx="3719752" cy="2250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646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map of the world&#10;&#10;Description automatically generated with low confidence">
            <a:extLst>
              <a:ext uri="{FF2B5EF4-FFF2-40B4-BE49-F238E27FC236}">
                <a16:creationId xmlns:a16="http://schemas.microsoft.com/office/drawing/2014/main" id="{7B89A1E9-AB48-49E9-B6AF-D0F3D9140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070" y="643467"/>
            <a:ext cx="541786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767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F68792AD-BBAE-4D64-B6BD-26A31D776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13" y="457200"/>
            <a:ext cx="1061357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9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9C9FD3-5C40-4FE8-A937-D0B27153FA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5040" y="568961"/>
            <a:ext cx="10189637" cy="1849119"/>
          </a:xfrm>
        </p:spPr>
        <p:txBody>
          <a:bodyPr>
            <a:normAutofit/>
          </a:bodyPr>
          <a:lstStyle/>
          <a:p>
            <a:r>
              <a:rPr lang="en-GB" sz="5200" b="1" dirty="0">
                <a:solidFill>
                  <a:schemeClr val="tx2"/>
                </a:solidFill>
              </a:rPr>
              <a:t>Research and find the answers to the questions on slide 2.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0FE874-3D54-4BF6-A58E-B6CAFAFB33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20" y="3271520"/>
            <a:ext cx="11247163" cy="3392992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tx2"/>
                </a:solidFill>
              </a:rPr>
              <a:t>Make sure you can locate the main places on slide 6.</a:t>
            </a:r>
          </a:p>
          <a:p>
            <a:endParaRPr lang="en-GB" sz="4800" dirty="0">
              <a:solidFill>
                <a:schemeClr val="tx2"/>
              </a:solidFill>
            </a:endParaRPr>
          </a:p>
          <a:p>
            <a:r>
              <a:rPr lang="en-GB" sz="4800" dirty="0">
                <a:solidFill>
                  <a:schemeClr val="tx2"/>
                </a:solidFill>
              </a:rPr>
              <a:t>Can you remember what a peninsula is?</a:t>
            </a:r>
          </a:p>
        </p:txBody>
      </p:sp>
    </p:spTree>
    <p:extLst>
      <p:ext uri="{BB962C8B-B14F-4D97-AF65-F5344CB8AC3E}">
        <p14:creationId xmlns:p14="http://schemas.microsoft.com/office/powerpoint/2010/main" val="623882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240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ITALY</vt:lpstr>
      <vt:lpstr>ITALY </vt:lpstr>
      <vt:lpstr>PowerPoint Presentation</vt:lpstr>
      <vt:lpstr>PowerPoint Presentation</vt:lpstr>
      <vt:lpstr>  Match these pictures to the places . Rome, Milan , Pisa, Florence, Venice? </vt:lpstr>
      <vt:lpstr>PowerPoint Presentation</vt:lpstr>
      <vt:lpstr>PowerPoint Presentation</vt:lpstr>
      <vt:lpstr>Research and find the answers to the questions on slide 2.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ITALY</dc:title>
  <dc:creator>Vipan Sharma</dc:creator>
  <cp:lastModifiedBy>Vipan Sharma</cp:lastModifiedBy>
  <cp:revision>10</cp:revision>
  <dcterms:created xsi:type="dcterms:W3CDTF">2021-02-18T23:48:03Z</dcterms:created>
  <dcterms:modified xsi:type="dcterms:W3CDTF">2021-02-23T20:11:37Z</dcterms:modified>
</cp:coreProperties>
</file>