
<file path=[Content_Types].xml><?xml version="1.0" encoding="utf-8"?>
<Types xmlns="http://schemas.openxmlformats.org/package/2006/content-types">
  <Default Extension="png" ContentType="image/png"/>
  <Default Extension="m4a" ContentType="audio/mp4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66" r:id="rId4"/>
    <p:sldId id="258" r:id="rId5"/>
    <p:sldId id="259" r:id="rId6"/>
    <p:sldId id="260" r:id="rId7"/>
    <p:sldId id="261" r:id="rId8"/>
    <p:sldId id="262" r:id="rId9"/>
    <p:sldId id="263" r:id="rId10"/>
    <p:sldId id="267" r:id="rId11"/>
    <p:sldId id="264" r:id="rId12"/>
    <p:sldId id="265" r:id="rId13"/>
  </p:sldIdLst>
  <p:sldSz cx="13004800" cy="9753600"/>
  <p:notesSz cx="13004800" cy="97536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8" d="100"/>
          <a:sy n="48" d="100"/>
        </p:scale>
        <p:origin x="744" y="5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75360" y="3023616"/>
            <a:ext cx="11054080" cy="204825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950720" y="5462016"/>
            <a:ext cx="9103360" cy="24384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2/14/2021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0" i="0" u="sng">
                <a:solidFill>
                  <a:srgbClr val="FF4013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2/14/2021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0" i="0" u="sng">
                <a:solidFill>
                  <a:srgbClr val="FF4013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50240" y="2243328"/>
            <a:ext cx="5657088" cy="643737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697472" y="2243328"/>
            <a:ext cx="5657088" cy="643737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2/14/2021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0" i="0" u="sng">
                <a:solidFill>
                  <a:srgbClr val="FF4013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2/14/2021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3004800" cy="266700"/>
          </a:xfrm>
          <a:custGeom>
            <a:avLst/>
            <a:gdLst/>
            <a:ahLst/>
            <a:cxnLst/>
            <a:rect l="l" t="t" r="r" b="b"/>
            <a:pathLst>
              <a:path w="13004800" h="266700">
                <a:moveTo>
                  <a:pt x="13004800" y="0"/>
                </a:moveTo>
                <a:lnTo>
                  <a:pt x="0" y="0"/>
                </a:lnTo>
                <a:lnTo>
                  <a:pt x="0" y="266700"/>
                </a:lnTo>
                <a:lnTo>
                  <a:pt x="13004800" y="266700"/>
                </a:lnTo>
                <a:lnTo>
                  <a:pt x="13004800" y="0"/>
                </a:lnTo>
                <a:close/>
              </a:path>
            </a:pathLst>
          </a:custGeom>
          <a:solidFill>
            <a:srgbClr val="FF401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0" y="241300"/>
            <a:ext cx="13004800" cy="50800"/>
          </a:xfrm>
          <a:custGeom>
            <a:avLst/>
            <a:gdLst/>
            <a:ahLst/>
            <a:cxnLst/>
            <a:rect l="l" t="t" r="r" b="b"/>
            <a:pathLst>
              <a:path w="13004800" h="50800">
                <a:moveTo>
                  <a:pt x="0" y="0"/>
                </a:moveTo>
                <a:lnTo>
                  <a:pt x="13004800" y="0"/>
                </a:lnTo>
                <a:lnTo>
                  <a:pt x="13004800" y="50800"/>
                </a:lnTo>
                <a:lnTo>
                  <a:pt x="0" y="50800"/>
                </a:lnTo>
                <a:lnTo>
                  <a:pt x="0" y="0"/>
                </a:lnTo>
                <a:close/>
              </a:path>
            </a:pathLst>
          </a:custGeom>
          <a:solidFill>
            <a:srgbClr val="FF401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0" y="9474200"/>
            <a:ext cx="13004800" cy="279400"/>
          </a:xfrm>
          <a:custGeom>
            <a:avLst/>
            <a:gdLst/>
            <a:ahLst/>
            <a:cxnLst/>
            <a:rect l="l" t="t" r="r" b="b"/>
            <a:pathLst>
              <a:path w="13004800" h="279400">
                <a:moveTo>
                  <a:pt x="0" y="279400"/>
                </a:moveTo>
                <a:lnTo>
                  <a:pt x="0" y="0"/>
                </a:lnTo>
                <a:lnTo>
                  <a:pt x="13004800" y="0"/>
                </a:lnTo>
                <a:lnTo>
                  <a:pt x="13004800" y="279400"/>
                </a:lnTo>
                <a:lnTo>
                  <a:pt x="0" y="279400"/>
                </a:lnTo>
                <a:close/>
              </a:path>
            </a:pathLst>
          </a:custGeom>
          <a:solidFill>
            <a:srgbClr val="FF401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0" y="9448800"/>
            <a:ext cx="13004800" cy="50800"/>
          </a:xfrm>
          <a:custGeom>
            <a:avLst/>
            <a:gdLst/>
            <a:ahLst/>
            <a:cxnLst/>
            <a:rect l="l" t="t" r="r" b="b"/>
            <a:pathLst>
              <a:path w="13004800" h="50800">
                <a:moveTo>
                  <a:pt x="0" y="0"/>
                </a:moveTo>
                <a:lnTo>
                  <a:pt x="13004800" y="0"/>
                </a:lnTo>
                <a:lnTo>
                  <a:pt x="13004800" y="50800"/>
                </a:lnTo>
                <a:lnTo>
                  <a:pt x="0" y="50800"/>
                </a:lnTo>
                <a:lnTo>
                  <a:pt x="0" y="0"/>
                </a:lnTo>
                <a:close/>
              </a:path>
            </a:pathLst>
          </a:custGeom>
          <a:solidFill>
            <a:srgbClr val="FF401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11150600" y="8788400"/>
            <a:ext cx="1651000" cy="889000"/>
          </a:xfrm>
          <a:custGeom>
            <a:avLst/>
            <a:gdLst/>
            <a:ahLst/>
            <a:cxnLst/>
            <a:rect l="l" t="t" r="r" b="b"/>
            <a:pathLst>
              <a:path w="1651000" h="889000">
                <a:moveTo>
                  <a:pt x="1460500" y="0"/>
                </a:moveTo>
                <a:lnTo>
                  <a:pt x="190500" y="0"/>
                </a:lnTo>
                <a:lnTo>
                  <a:pt x="146821" y="5031"/>
                </a:lnTo>
                <a:lnTo>
                  <a:pt x="106724" y="19363"/>
                </a:lnTo>
                <a:lnTo>
                  <a:pt x="71353" y="41851"/>
                </a:lnTo>
                <a:lnTo>
                  <a:pt x="41851" y="71353"/>
                </a:lnTo>
                <a:lnTo>
                  <a:pt x="19363" y="106724"/>
                </a:lnTo>
                <a:lnTo>
                  <a:pt x="5031" y="146821"/>
                </a:lnTo>
                <a:lnTo>
                  <a:pt x="0" y="190500"/>
                </a:lnTo>
                <a:lnTo>
                  <a:pt x="0" y="698500"/>
                </a:lnTo>
                <a:lnTo>
                  <a:pt x="5031" y="742178"/>
                </a:lnTo>
                <a:lnTo>
                  <a:pt x="19363" y="782275"/>
                </a:lnTo>
                <a:lnTo>
                  <a:pt x="41851" y="817646"/>
                </a:lnTo>
                <a:lnTo>
                  <a:pt x="71353" y="847148"/>
                </a:lnTo>
                <a:lnTo>
                  <a:pt x="106724" y="869636"/>
                </a:lnTo>
                <a:lnTo>
                  <a:pt x="146821" y="883968"/>
                </a:lnTo>
                <a:lnTo>
                  <a:pt x="190500" y="889000"/>
                </a:lnTo>
                <a:lnTo>
                  <a:pt x="1460500" y="889000"/>
                </a:lnTo>
                <a:lnTo>
                  <a:pt x="1504178" y="883968"/>
                </a:lnTo>
                <a:lnTo>
                  <a:pt x="1544275" y="869636"/>
                </a:lnTo>
                <a:lnTo>
                  <a:pt x="1579646" y="847148"/>
                </a:lnTo>
                <a:lnTo>
                  <a:pt x="1609148" y="817646"/>
                </a:lnTo>
                <a:lnTo>
                  <a:pt x="1631636" y="782275"/>
                </a:lnTo>
                <a:lnTo>
                  <a:pt x="1645968" y="742178"/>
                </a:lnTo>
                <a:lnTo>
                  <a:pt x="1651000" y="698500"/>
                </a:lnTo>
                <a:lnTo>
                  <a:pt x="1651000" y="190500"/>
                </a:lnTo>
                <a:lnTo>
                  <a:pt x="1645968" y="146821"/>
                </a:lnTo>
                <a:lnTo>
                  <a:pt x="1631636" y="106724"/>
                </a:lnTo>
                <a:lnTo>
                  <a:pt x="1609148" y="71353"/>
                </a:lnTo>
                <a:lnTo>
                  <a:pt x="1579646" y="41851"/>
                </a:lnTo>
                <a:lnTo>
                  <a:pt x="1544275" y="19363"/>
                </a:lnTo>
                <a:lnTo>
                  <a:pt x="1504178" y="5031"/>
                </a:lnTo>
                <a:lnTo>
                  <a:pt x="1460500" y="0"/>
                </a:lnTo>
                <a:close/>
              </a:path>
            </a:pathLst>
          </a:custGeom>
          <a:solidFill>
            <a:srgbClr val="CAF0F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g object 21"/>
          <p:cNvSpPr/>
          <p:nvPr/>
        </p:nvSpPr>
        <p:spPr>
          <a:xfrm>
            <a:off x="11150600" y="8788400"/>
            <a:ext cx="1651000" cy="889000"/>
          </a:xfrm>
          <a:custGeom>
            <a:avLst/>
            <a:gdLst/>
            <a:ahLst/>
            <a:cxnLst/>
            <a:rect l="l" t="t" r="r" b="b"/>
            <a:pathLst>
              <a:path w="1651000" h="889000">
                <a:moveTo>
                  <a:pt x="0" y="698500"/>
                </a:moveTo>
                <a:lnTo>
                  <a:pt x="0" y="190500"/>
                </a:lnTo>
                <a:lnTo>
                  <a:pt x="5031" y="146821"/>
                </a:lnTo>
                <a:lnTo>
                  <a:pt x="19363" y="106724"/>
                </a:lnTo>
                <a:lnTo>
                  <a:pt x="41851" y="71353"/>
                </a:lnTo>
                <a:lnTo>
                  <a:pt x="71353" y="41851"/>
                </a:lnTo>
                <a:lnTo>
                  <a:pt x="106724" y="19363"/>
                </a:lnTo>
                <a:lnTo>
                  <a:pt x="146821" y="5031"/>
                </a:lnTo>
                <a:lnTo>
                  <a:pt x="190500" y="0"/>
                </a:lnTo>
                <a:lnTo>
                  <a:pt x="1460500" y="0"/>
                </a:lnTo>
                <a:lnTo>
                  <a:pt x="1504178" y="5031"/>
                </a:lnTo>
                <a:lnTo>
                  <a:pt x="1544275" y="19363"/>
                </a:lnTo>
                <a:lnTo>
                  <a:pt x="1579646" y="41851"/>
                </a:lnTo>
                <a:lnTo>
                  <a:pt x="1609148" y="71353"/>
                </a:lnTo>
                <a:lnTo>
                  <a:pt x="1631636" y="106724"/>
                </a:lnTo>
                <a:lnTo>
                  <a:pt x="1645968" y="146821"/>
                </a:lnTo>
                <a:lnTo>
                  <a:pt x="1651000" y="190500"/>
                </a:lnTo>
                <a:lnTo>
                  <a:pt x="1651000" y="698500"/>
                </a:lnTo>
                <a:lnTo>
                  <a:pt x="1645968" y="742178"/>
                </a:lnTo>
                <a:lnTo>
                  <a:pt x="1631636" y="782275"/>
                </a:lnTo>
                <a:lnTo>
                  <a:pt x="1609148" y="817646"/>
                </a:lnTo>
                <a:lnTo>
                  <a:pt x="1579646" y="847148"/>
                </a:lnTo>
                <a:lnTo>
                  <a:pt x="1544275" y="869636"/>
                </a:lnTo>
                <a:lnTo>
                  <a:pt x="1504178" y="883968"/>
                </a:lnTo>
                <a:lnTo>
                  <a:pt x="1460500" y="889000"/>
                </a:lnTo>
                <a:lnTo>
                  <a:pt x="190500" y="889000"/>
                </a:lnTo>
                <a:lnTo>
                  <a:pt x="146821" y="883968"/>
                </a:lnTo>
                <a:lnTo>
                  <a:pt x="106724" y="869636"/>
                </a:lnTo>
                <a:lnTo>
                  <a:pt x="71353" y="847148"/>
                </a:lnTo>
                <a:lnTo>
                  <a:pt x="41851" y="817646"/>
                </a:lnTo>
                <a:lnTo>
                  <a:pt x="19363" y="782275"/>
                </a:lnTo>
                <a:lnTo>
                  <a:pt x="5031" y="742178"/>
                </a:lnTo>
                <a:lnTo>
                  <a:pt x="0" y="698500"/>
                </a:lnTo>
                <a:close/>
              </a:path>
            </a:pathLst>
          </a:custGeom>
          <a:ln w="50800">
            <a:solidFill>
              <a:srgbClr val="FF401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2/14/2021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69415" y="533400"/>
            <a:ext cx="2307590" cy="635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000" b="0" i="0" u="sng">
                <a:solidFill>
                  <a:srgbClr val="FF4013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50240" y="2243328"/>
            <a:ext cx="11704320" cy="643737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421632" y="9070848"/>
            <a:ext cx="4161536" cy="4876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50240" y="9070848"/>
            <a:ext cx="2991104" cy="4876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2/14/2021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9363456" y="9070848"/>
            <a:ext cx="2991104" cy="4876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7" Type="http://schemas.openxmlformats.org/officeDocument/2006/relationships/image" Target="../media/image1.png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hyperlink" Target="http://www.planbee.com/" TargetMode="External"/><Relationship Id="rId5" Type="http://schemas.openxmlformats.org/officeDocument/2006/relationships/slide" Target="slide2.xml"/><Relationship Id="rId4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planbee.com/" TargetMode="External"/><Relationship Id="rId3" Type="http://schemas.openxmlformats.org/officeDocument/2006/relationships/audio" Target="../media/media2.m4a"/><Relationship Id="rId7" Type="http://schemas.openxmlformats.org/officeDocument/2006/relationships/slide" Target="slide4.xml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slide" Target="slide1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4" Type="http://schemas.openxmlformats.org/officeDocument/2006/relationships/hyperlink" Target="https://www.bbc.co.uk/bitesize/clips/zq3fb9q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planbee.com/" TargetMode="External"/><Relationship Id="rId3" Type="http://schemas.openxmlformats.org/officeDocument/2006/relationships/audio" Target="../media/media3.m4a"/><Relationship Id="rId7" Type="http://schemas.openxmlformats.org/officeDocument/2006/relationships/slide" Target="slide4.xml"/><Relationship Id="rId2" Type="http://schemas.microsoft.com/office/2007/relationships/media" Target="../media/media3.m4a"/><Relationship Id="rId1" Type="http://schemas.openxmlformats.org/officeDocument/2006/relationships/tags" Target="../tags/tag4.xml"/><Relationship Id="rId6" Type="http://schemas.openxmlformats.org/officeDocument/2006/relationships/slide" Target="slide1.xml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5.xml"/><Relationship Id="rId5" Type="http://schemas.openxmlformats.org/officeDocument/2006/relationships/hyperlink" Target="http://www.planbee.com/" TargetMode="External"/><Relationship Id="rId4" Type="http://schemas.openxmlformats.org/officeDocument/2006/relationships/slide" Target="slid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6" Type="http://schemas.openxmlformats.org/officeDocument/2006/relationships/hyperlink" Target="http://www.planbee.com/" TargetMode="External"/><Relationship Id="rId5" Type="http://schemas.openxmlformats.org/officeDocument/2006/relationships/slide" Target="slide4.xml"/><Relationship Id="rId4" Type="http://schemas.openxmlformats.org/officeDocument/2006/relationships/slide" Target="slide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slide" Target="slide1.xml"/><Relationship Id="rId3" Type="http://schemas.openxmlformats.org/officeDocument/2006/relationships/audio" Target="../media/media4.m4a"/><Relationship Id="rId7" Type="http://schemas.openxmlformats.org/officeDocument/2006/relationships/image" Target="../media/image7.png"/><Relationship Id="rId2" Type="http://schemas.microsoft.com/office/2007/relationships/media" Target="../media/media4.m4a"/><Relationship Id="rId1" Type="http://schemas.openxmlformats.org/officeDocument/2006/relationships/tags" Target="../tags/tag7.xml"/><Relationship Id="rId6" Type="http://schemas.openxmlformats.org/officeDocument/2006/relationships/image" Target="../media/image6.png"/><Relationship Id="rId11" Type="http://schemas.openxmlformats.org/officeDocument/2006/relationships/image" Target="../media/image1.png"/><Relationship Id="rId5" Type="http://schemas.openxmlformats.org/officeDocument/2006/relationships/image" Target="../media/image5.jpg"/><Relationship Id="rId10" Type="http://schemas.openxmlformats.org/officeDocument/2006/relationships/hyperlink" Target="http://www.planbee.com/" TargetMode="External"/><Relationship Id="rId4" Type="http://schemas.openxmlformats.org/officeDocument/2006/relationships/slideLayout" Target="../slideLayouts/slideLayout2.xml"/><Relationship Id="rId9" Type="http://schemas.openxmlformats.org/officeDocument/2006/relationships/slide" Target="slide4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audio" Target="../media/media5.m4a"/><Relationship Id="rId7" Type="http://schemas.openxmlformats.org/officeDocument/2006/relationships/image" Target="../media/image10.png"/><Relationship Id="rId12" Type="http://schemas.openxmlformats.org/officeDocument/2006/relationships/image" Target="../media/image1.png"/><Relationship Id="rId2" Type="http://schemas.microsoft.com/office/2007/relationships/media" Target="../media/media5.m4a"/><Relationship Id="rId1" Type="http://schemas.openxmlformats.org/officeDocument/2006/relationships/tags" Target="../tags/tag8.xml"/><Relationship Id="rId6" Type="http://schemas.openxmlformats.org/officeDocument/2006/relationships/image" Target="../media/image9.png"/><Relationship Id="rId11" Type="http://schemas.openxmlformats.org/officeDocument/2006/relationships/hyperlink" Target="http://www.planbee.com/" TargetMode="External"/><Relationship Id="rId5" Type="http://schemas.openxmlformats.org/officeDocument/2006/relationships/image" Target="../media/image8.png"/><Relationship Id="rId10" Type="http://schemas.openxmlformats.org/officeDocument/2006/relationships/slide" Target="slide4.xml"/><Relationship Id="rId4" Type="http://schemas.openxmlformats.org/officeDocument/2006/relationships/slideLayout" Target="../slideLayouts/slideLayout5.xml"/><Relationship Id="rId9" Type="http://schemas.openxmlformats.org/officeDocument/2006/relationships/slide" Target="slide1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slide" Target="slide4.xml"/><Relationship Id="rId3" Type="http://schemas.openxmlformats.org/officeDocument/2006/relationships/image" Target="../media/image12.png"/><Relationship Id="rId7" Type="http://schemas.openxmlformats.org/officeDocument/2006/relationships/slide" Target="slide1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9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Relationship Id="rId9" Type="http://schemas.openxmlformats.org/officeDocument/2006/relationships/hyperlink" Target="http://www.planbee.com/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0.xml"/><Relationship Id="rId5" Type="http://schemas.openxmlformats.org/officeDocument/2006/relationships/hyperlink" Target="https://www.bbc.co.uk/bitesize/clips/zpj34wx" TargetMode="Externa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lanbee.com/" TargetMode="External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1.xml"/><Relationship Id="rId6" Type="http://schemas.openxmlformats.org/officeDocument/2006/relationships/image" Target="../media/image16.png"/><Relationship Id="rId5" Type="http://schemas.openxmlformats.org/officeDocument/2006/relationships/slide" Target="slide12.xml"/><Relationship Id="rId4" Type="http://schemas.openxmlformats.org/officeDocument/2006/relationships/slide" Target="slide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lanbee.com/" TargetMode="External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2.xml"/><Relationship Id="rId6" Type="http://schemas.openxmlformats.org/officeDocument/2006/relationships/image" Target="../media/image18.png"/><Relationship Id="rId5" Type="http://schemas.openxmlformats.org/officeDocument/2006/relationships/slide" Target="slide1.xml"/><Relationship Id="rId4" Type="http://schemas.openxmlformats.org/officeDocument/2006/relationships/slide" Target="slide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977900" y="622300"/>
            <a:ext cx="11214100" cy="2374900"/>
            <a:chOff x="977900" y="622300"/>
            <a:chExt cx="11214100" cy="2374900"/>
          </a:xfrm>
        </p:grpSpPr>
        <p:sp>
          <p:nvSpPr>
            <p:cNvPr id="3" name="object 3"/>
            <p:cNvSpPr/>
            <p:nvPr/>
          </p:nvSpPr>
          <p:spPr>
            <a:xfrm>
              <a:off x="1003300" y="647700"/>
              <a:ext cx="11163300" cy="2324100"/>
            </a:xfrm>
            <a:custGeom>
              <a:avLst/>
              <a:gdLst/>
              <a:ahLst/>
              <a:cxnLst/>
              <a:rect l="l" t="t" r="r" b="b"/>
              <a:pathLst>
                <a:path w="11163300" h="2324100">
                  <a:moveTo>
                    <a:pt x="10972800" y="0"/>
                  </a:moveTo>
                  <a:lnTo>
                    <a:pt x="190500" y="0"/>
                  </a:lnTo>
                  <a:lnTo>
                    <a:pt x="146821" y="5031"/>
                  </a:lnTo>
                  <a:lnTo>
                    <a:pt x="106724" y="19363"/>
                  </a:lnTo>
                  <a:lnTo>
                    <a:pt x="71353" y="41851"/>
                  </a:lnTo>
                  <a:lnTo>
                    <a:pt x="41851" y="71353"/>
                  </a:lnTo>
                  <a:lnTo>
                    <a:pt x="19363" y="106724"/>
                  </a:lnTo>
                  <a:lnTo>
                    <a:pt x="5031" y="146821"/>
                  </a:lnTo>
                  <a:lnTo>
                    <a:pt x="0" y="190500"/>
                  </a:lnTo>
                  <a:lnTo>
                    <a:pt x="0" y="2133600"/>
                  </a:lnTo>
                  <a:lnTo>
                    <a:pt x="5031" y="2177278"/>
                  </a:lnTo>
                  <a:lnTo>
                    <a:pt x="19363" y="2217375"/>
                  </a:lnTo>
                  <a:lnTo>
                    <a:pt x="41851" y="2252746"/>
                  </a:lnTo>
                  <a:lnTo>
                    <a:pt x="71353" y="2282248"/>
                  </a:lnTo>
                  <a:lnTo>
                    <a:pt x="106724" y="2304736"/>
                  </a:lnTo>
                  <a:lnTo>
                    <a:pt x="146821" y="2319068"/>
                  </a:lnTo>
                  <a:lnTo>
                    <a:pt x="190500" y="2324100"/>
                  </a:lnTo>
                  <a:lnTo>
                    <a:pt x="10972800" y="2324100"/>
                  </a:lnTo>
                  <a:lnTo>
                    <a:pt x="11016478" y="2319068"/>
                  </a:lnTo>
                  <a:lnTo>
                    <a:pt x="11056575" y="2304736"/>
                  </a:lnTo>
                  <a:lnTo>
                    <a:pt x="11091946" y="2282248"/>
                  </a:lnTo>
                  <a:lnTo>
                    <a:pt x="11121448" y="2252746"/>
                  </a:lnTo>
                  <a:lnTo>
                    <a:pt x="11143936" y="2217375"/>
                  </a:lnTo>
                  <a:lnTo>
                    <a:pt x="11158268" y="2177278"/>
                  </a:lnTo>
                  <a:lnTo>
                    <a:pt x="11163300" y="2133600"/>
                  </a:lnTo>
                  <a:lnTo>
                    <a:pt x="11163300" y="190500"/>
                  </a:lnTo>
                  <a:lnTo>
                    <a:pt x="11158268" y="146821"/>
                  </a:lnTo>
                  <a:lnTo>
                    <a:pt x="11143936" y="106724"/>
                  </a:lnTo>
                  <a:lnTo>
                    <a:pt x="11121448" y="71353"/>
                  </a:lnTo>
                  <a:lnTo>
                    <a:pt x="11091946" y="41851"/>
                  </a:lnTo>
                  <a:lnTo>
                    <a:pt x="11056575" y="19363"/>
                  </a:lnTo>
                  <a:lnTo>
                    <a:pt x="11016478" y="5031"/>
                  </a:lnTo>
                  <a:lnTo>
                    <a:pt x="10972800" y="0"/>
                  </a:lnTo>
                  <a:close/>
                </a:path>
              </a:pathLst>
            </a:custGeom>
            <a:solidFill>
              <a:srgbClr val="CAF0F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003300" y="647700"/>
              <a:ext cx="11163300" cy="2324100"/>
            </a:xfrm>
            <a:custGeom>
              <a:avLst/>
              <a:gdLst/>
              <a:ahLst/>
              <a:cxnLst/>
              <a:rect l="l" t="t" r="r" b="b"/>
              <a:pathLst>
                <a:path w="11163300" h="2324100">
                  <a:moveTo>
                    <a:pt x="0" y="2133600"/>
                  </a:moveTo>
                  <a:lnTo>
                    <a:pt x="0" y="190500"/>
                  </a:lnTo>
                  <a:lnTo>
                    <a:pt x="5031" y="146821"/>
                  </a:lnTo>
                  <a:lnTo>
                    <a:pt x="19363" y="106724"/>
                  </a:lnTo>
                  <a:lnTo>
                    <a:pt x="41851" y="71353"/>
                  </a:lnTo>
                  <a:lnTo>
                    <a:pt x="71353" y="41851"/>
                  </a:lnTo>
                  <a:lnTo>
                    <a:pt x="106724" y="19363"/>
                  </a:lnTo>
                  <a:lnTo>
                    <a:pt x="146821" y="5031"/>
                  </a:lnTo>
                  <a:lnTo>
                    <a:pt x="190500" y="0"/>
                  </a:lnTo>
                  <a:lnTo>
                    <a:pt x="10972800" y="0"/>
                  </a:lnTo>
                  <a:lnTo>
                    <a:pt x="11016478" y="5031"/>
                  </a:lnTo>
                  <a:lnTo>
                    <a:pt x="11056575" y="19363"/>
                  </a:lnTo>
                  <a:lnTo>
                    <a:pt x="11091946" y="41851"/>
                  </a:lnTo>
                  <a:lnTo>
                    <a:pt x="11121448" y="71353"/>
                  </a:lnTo>
                  <a:lnTo>
                    <a:pt x="11143936" y="106724"/>
                  </a:lnTo>
                  <a:lnTo>
                    <a:pt x="11158268" y="146821"/>
                  </a:lnTo>
                  <a:lnTo>
                    <a:pt x="11163300" y="190500"/>
                  </a:lnTo>
                  <a:lnTo>
                    <a:pt x="11163300" y="2133600"/>
                  </a:lnTo>
                  <a:lnTo>
                    <a:pt x="11158268" y="2177278"/>
                  </a:lnTo>
                  <a:lnTo>
                    <a:pt x="11143936" y="2217375"/>
                  </a:lnTo>
                  <a:lnTo>
                    <a:pt x="11121448" y="2252746"/>
                  </a:lnTo>
                  <a:lnTo>
                    <a:pt x="11091946" y="2282248"/>
                  </a:lnTo>
                  <a:lnTo>
                    <a:pt x="11056575" y="2304736"/>
                  </a:lnTo>
                  <a:lnTo>
                    <a:pt x="11016478" y="2319068"/>
                  </a:lnTo>
                  <a:lnTo>
                    <a:pt x="10972800" y="2324100"/>
                  </a:lnTo>
                  <a:lnTo>
                    <a:pt x="190500" y="2324100"/>
                  </a:lnTo>
                  <a:lnTo>
                    <a:pt x="146821" y="2319068"/>
                  </a:lnTo>
                  <a:lnTo>
                    <a:pt x="106724" y="2304736"/>
                  </a:lnTo>
                  <a:lnTo>
                    <a:pt x="71353" y="2282248"/>
                  </a:lnTo>
                  <a:lnTo>
                    <a:pt x="41851" y="2252746"/>
                  </a:lnTo>
                  <a:lnTo>
                    <a:pt x="19363" y="2217375"/>
                  </a:lnTo>
                  <a:lnTo>
                    <a:pt x="5031" y="2177278"/>
                  </a:lnTo>
                  <a:lnTo>
                    <a:pt x="0" y="2133600"/>
                  </a:lnTo>
                  <a:close/>
                </a:path>
              </a:pathLst>
            </a:custGeom>
            <a:ln w="50800">
              <a:solidFill>
                <a:srgbClr val="FF401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2422072" y="990600"/>
            <a:ext cx="8326120" cy="1457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400" u="none" spc="-105" dirty="0"/>
              <a:t>Changing</a:t>
            </a:r>
            <a:r>
              <a:rPr sz="9400" u="none" spc="140" dirty="0"/>
              <a:t> </a:t>
            </a:r>
            <a:r>
              <a:rPr sz="9400" u="none" spc="15" dirty="0"/>
              <a:t>Circuits</a:t>
            </a:r>
            <a:endParaRPr sz="9400"/>
          </a:p>
        </p:txBody>
      </p:sp>
      <p:sp>
        <p:nvSpPr>
          <p:cNvPr id="6" name="object 6"/>
          <p:cNvSpPr txBox="1"/>
          <p:nvPr/>
        </p:nvSpPr>
        <p:spPr>
          <a:xfrm>
            <a:off x="1499469" y="4692650"/>
            <a:ext cx="9392285" cy="1193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4600"/>
              </a:lnSpc>
              <a:spcBef>
                <a:spcPts val="100"/>
              </a:spcBef>
            </a:pPr>
            <a:r>
              <a:rPr sz="4000" u="sng" spc="35" dirty="0">
                <a:solidFill>
                  <a:srgbClr val="FF4013"/>
                </a:solidFill>
                <a:uFill>
                  <a:solidFill>
                    <a:srgbClr val="FF4013"/>
                  </a:solidFill>
                </a:uFill>
                <a:latin typeface="Calibri"/>
                <a:cs typeface="Calibri"/>
              </a:rPr>
              <a:t>Learning</a:t>
            </a:r>
            <a:r>
              <a:rPr sz="4000" u="sng" spc="90" dirty="0">
                <a:solidFill>
                  <a:srgbClr val="FF4013"/>
                </a:solidFill>
                <a:uFill>
                  <a:solidFill>
                    <a:srgbClr val="FF4013"/>
                  </a:solidFill>
                </a:uFill>
                <a:latin typeface="Calibri"/>
                <a:cs typeface="Calibri"/>
              </a:rPr>
              <a:t> </a:t>
            </a:r>
            <a:r>
              <a:rPr sz="4000" u="sng" spc="-80" dirty="0">
                <a:solidFill>
                  <a:srgbClr val="FF4013"/>
                </a:solidFill>
                <a:uFill>
                  <a:solidFill>
                    <a:srgbClr val="FF4013"/>
                  </a:solidFill>
                </a:uFill>
                <a:latin typeface="Calibri"/>
                <a:cs typeface="Calibri"/>
              </a:rPr>
              <a:t>Objective:</a:t>
            </a:r>
            <a:endParaRPr sz="4000" dirty="0">
              <a:latin typeface="Calibri"/>
              <a:cs typeface="Calibri"/>
            </a:endParaRPr>
          </a:p>
          <a:p>
            <a:pPr marL="12700">
              <a:lnSpc>
                <a:spcPts val="4600"/>
              </a:lnSpc>
            </a:pPr>
            <a:r>
              <a:rPr sz="4000" spc="-500" dirty="0">
                <a:solidFill>
                  <a:srgbClr val="FF4013"/>
                </a:solidFill>
                <a:latin typeface="Calibri"/>
                <a:cs typeface="Calibri"/>
              </a:rPr>
              <a:t>To </a:t>
            </a:r>
            <a:r>
              <a:rPr lang="en-GB" sz="4000" spc="-500" dirty="0">
                <a:solidFill>
                  <a:srgbClr val="FF4013"/>
                </a:solidFill>
                <a:latin typeface="Calibri"/>
                <a:cs typeface="Calibri"/>
              </a:rPr>
              <a:t> </a:t>
            </a:r>
            <a:r>
              <a:rPr sz="4000" spc="-75" dirty="0">
                <a:solidFill>
                  <a:srgbClr val="FF4013"/>
                </a:solidFill>
                <a:latin typeface="Calibri"/>
                <a:cs typeface="Calibri"/>
              </a:rPr>
              <a:t>recap </a:t>
            </a:r>
            <a:r>
              <a:rPr sz="4000" spc="-80" dirty="0">
                <a:solidFill>
                  <a:srgbClr val="FF4013"/>
                </a:solidFill>
                <a:latin typeface="Calibri"/>
                <a:cs typeface="Calibri"/>
              </a:rPr>
              <a:t>knowledge </a:t>
            </a:r>
            <a:r>
              <a:rPr sz="4000" spc="-40" dirty="0">
                <a:solidFill>
                  <a:srgbClr val="FF4013"/>
                </a:solidFill>
                <a:latin typeface="Calibri"/>
                <a:cs typeface="Calibri"/>
              </a:rPr>
              <a:t>of </a:t>
            </a:r>
            <a:r>
              <a:rPr sz="4000" spc="90" dirty="0">
                <a:solidFill>
                  <a:srgbClr val="FF4013"/>
                </a:solidFill>
                <a:latin typeface="Calibri"/>
                <a:cs typeface="Calibri"/>
              </a:rPr>
              <a:t>electricity </a:t>
            </a:r>
            <a:r>
              <a:rPr sz="4000" spc="-100" dirty="0">
                <a:solidFill>
                  <a:srgbClr val="FF4013"/>
                </a:solidFill>
                <a:latin typeface="Calibri"/>
                <a:cs typeface="Calibri"/>
              </a:rPr>
              <a:t>and</a:t>
            </a:r>
            <a:r>
              <a:rPr sz="4000" spc="330" dirty="0">
                <a:solidFill>
                  <a:srgbClr val="FF4013"/>
                </a:solidFill>
                <a:latin typeface="Calibri"/>
                <a:cs typeface="Calibri"/>
              </a:rPr>
              <a:t> </a:t>
            </a:r>
            <a:r>
              <a:rPr sz="4000" spc="10" dirty="0">
                <a:solidFill>
                  <a:srgbClr val="FF4013"/>
                </a:solidFill>
                <a:latin typeface="Calibri"/>
                <a:cs typeface="Calibri"/>
              </a:rPr>
              <a:t>circuits.</a:t>
            </a:r>
            <a:endParaRPr sz="4000" dirty="0">
              <a:latin typeface="Calibri"/>
              <a:cs typeface="Calibri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0" y="0"/>
            <a:ext cx="13004800" cy="292100"/>
            <a:chOff x="0" y="0"/>
            <a:chExt cx="13004800" cy="292100"/>
          </a:xfrm>
        </p:grpSpPr>
        <p:sp>
          <p:nvSpPr>
            <p:cNvPr id="8" name="object 8"/>
            <p:cNvSpPr/>
            <p:nvPr/>
          </p:nvSpPr>
          <p:spPr>
            <a:xfrm>
              <a:off x="0" y="0"/>
              <a:ext cx="13004800" cy="266700"/>
            </a:xfrm>
            <a:custGeom>
              <a:avLst/>
              <a:gdLst/>
              <a:ahLst/>
              <a:cxnLst/>
              <a:rect l="l" t="t" r="r" b="b"/>
              <a:pathLst>
                <a:path w="13004800" h="266700">
                  <a:moveTo>
                    <a:pt x="13004800" y="0"/>
                  </a:moveTo>
                  <a:lnTo>
                    <a:pt x="0" y="0"/>
                  </a:lnTo>
                  <a:lnTo>
                    <a:pt x="0" y="266700"/>
                  </a:lnTo>
                  <a:lnTo>
                    <a:pt x="13004800" y="266700"/>
                  </a:lnTo>
                  <a:lnTo>
                    <a:pt x="13004800" y="0"/>
                  </a:lnTo>
                  <a:close/>
                </a:path>
              </a:pathLst>
            </a:custGeom>
            <a:solidFill>
              <a:srgbClr val="FF401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0" y="241300"/>
              <a:ext cx="13004800" cy="50800"/>
            </a:xfrm>
            <a:custGeom>
              <a:avLst/>
              <a:gdLst/>
              <a:ahLst/>
              <a:cxnLst/>
              <a:rect l="l" t="t" r="r" b="b"/>
              <a:pathLst>
                <a:path w="13004800" h="50800">
                  <a:moveTo>
                    <a:pt x="0" y="0"/>
                  </a:moveTo>
                  <a:lnTo>
                    <a:pt x="13004800" y="0"/>
                  </a:lnTo>
                  <a:lnTo>
                    <a:pt x="13004800" y="50800"/>
                  </a:lnTo>
                  <a:lnTo>
                    <a:pt x="0" y="508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401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0" name="object 10"/>
          <p:cNvGrpSpPr/>
          <p:nvPr/>
        </p:nvGrpSpPr>
        <p:grpSpPr>
          <a:xfrm>
            <a:off x="0" y="8763000"/>
            <a:ext cx="13004800" cy="990600"/>
            <a:chOff x="0" y="8763000"/>
            <a:chExt cx="13004800" cy="990600"/>
          </a:xfrm>
        </p:grpSpPr>
        <p:sp>
          <p:nvSpPr>
            <p:cNvPr id="11" name="object 11"/>
            <p:cNvSpPr/>
            <p:nvPr/>
          </p:nvSpPr>
          <p:spPr>
            <a:xfrm>
              <a:off x="0" y="9474200"/>
              <a:ext cx="13004800" cy="279400"/>
            </a:xfrm>
            <a:custGeom>
              <a:avLst/>
              <a:gdLst/>
              <a:ahLst/>
              <a:cxnLst/>
              <a:rect l="l" t="t" r="r" b="b"/>
              <a:pathLst>
                <a:path w="13004800" h="279400">
                  <a:moveTo>
                    <a:pt x="0" y="279400"/>
                  </a:moveTo>
                  <a:lnTo>
                    <a:pt x="0" y="0"/>
                  </a:lnTo>
                  <a:lnTo>
                    <a:pt x="13004800" y="0"/>
                  </a:lnTo>
                  <a:lnTo>
                    <a:pt x="13004800" y="279400"/>
                  </a:lnTo>
                  <a:lnTo>
                    <a:pt x="0" y="279400"/>
                  </a:lnTo>
                  <a:close/>
                </a:path>
              </a:pathLst>
            </a:custGeom>
            <a:solidFill>
              <a:srgbClr val="FF401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0" y="9448800"/>
              <a:ext cx="13004800" cy="50800"/>
            </a:xfrm>
            <a:custGeom>
              <a:avLst/>
              <a:gdLst/>
              <a:ahLst/>
              <a:cxnLst/>
              <a:rect l="l" t="t" r="r" b="b"/>
              <a:pathLst>
                <a:path w="13004800" h="50800">
                  <a:moveTo>
                    <a:pt x="0" y="0"/>
                  </a:moveTo>
                  <a:lnTo>
                    <a:pt x="13004800" y="0"/>
                  </a:lnTo>
                  <a:lnTo>
                    <a:pt x="13004800" y="50800"/>
                  </a:lnTo>
                  <a:lnTo>
                    <a:pt x="0" y="508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401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11150600" y="8788400"/>
              <a:ext cx="1651000" cy="889000"/>
            </a:xfrm>
            <a:custGeom>
              <a:avLst/>
              <a:gdLst/>
              <a:ahLst/>
              <a:cxnLst/>
              <a:rect l="l" t="t" r="r" b="b"/>
              <a:pathLst>
                <a:path w="1651000" h="889000">
                  <a:moveTo>
                    <a:pt x="1460500" y="0"/>
                  </a:moveTo>
                  <a:lnTo>
                    <a:pt x="190500" y="0"/>
                  </a:lnTo>
                  <a:lnTo>
                    <a:pt x="146821" y="5031"/>
                  </a:lnTo>
                  <a:lnTo>
                    <a:pt x="106724" y="19363"/>
                  </a:lnTo>
                  <a:lnTo>
                    <a:pt x="71353" y="41851"/>
                  </a:lnTo>
                  <a:lnTo>
                    <a:pt x="41851" y="71353"/>
                  </a:lnTo>
                  <a:lnTo>
                    <a:pt x="19363" y="106724"/>
                  </a:lnTo>
                  <a:lnTo>
                    <a:pt x="5031" y="146821"/>
                  </a:lnTo>
                  <a:lnTo>
                    <a:pt x="0" y="190500"/>
                  </a:lnTo>
                  <a:lnTo>
                    <a:pt x="0" y="698500"/>
                  </a:lnTo>
                  <a:lnTo>
                    <a:pt x="5031" y="742178"/>
                  </a:lnTo>
                  <a:lnTo>
                    <a:pt x="19363" y="782275"/>
                  </a:lnTo>
                  <a:lnTo>
                    <a:pt x="41851" y="817646"/>
                  </a:lnTo>
                  <a:lnTo>
                    <a:pt x="71353" y="847148"/>
                  </a:lnTo>
                  <a:lnTo>
                    <a:pt x="106724" y="869636"/>
                  </a:lnTo>
                  <a:lnTo>
                    <a:pt x="146821" y="883968"/>
                  </a:lnTo>
                  <a:lnTo>
                    <a:pt x="190500" y="889000"/>
                  </a:lnTo>
                  <a:lnTo>
                    <a:pt x="1460500" y="889000"/>
                  </a:lnTo>
                  <a:lnTo>
                    <a:pt x="1504178" y="883968"/>
                  </a:lnTo>
                  <a:lnTo>
                    <a:pt x="1544275" y="869636"/>
                  </a:lnTo>
                  <a:lnTo>
                    <a:pt x="1579646" y="847148"/>
                  </a:lnTo>
                  <a:lnTo>
                    <a:pt x="1609148" y="817646"/>
                  </a:lnTo>
                  <a:lnTo>
                    <a:pt x="1631636" y="782275"/>
                  </a:lnTo>
                  <a:lnTo>
                    <a:pt x="1645968" y="742178"/>
                  </a:lnTo>
                  <a:lnTo>
                    <a:pt x="1651000" y="698500"/>
                  </a:lnTo>
                  <a:lnTo>
                    <a:pt x="1651000" y="190500"/>
                  </a:lnTo>
                  <a:lnTo>
                    <a:pt x="1645968" y="146821"/>
                  </a:lnTo>
                  <a:lnTo>
                    <a:pt x="1631636" y="106724"/>
                  </a:lnTo>
                  <a:lnTo>
                    <a:pt x="1609148" y="71353"/>
                  </a:lnTo>
                  <a:lnTo>
                    <a:pt x="1579646" y="41851"/>
                  </a:lnTo>
                  <a:lnTo>
                    <a:pt x="1544275" y="19363"/>
                  </a:lnTo>
                  <a:lnTo>
                    <a:pt x="1504178" y="5031"/>
                  </a:lnTo>
                  <a:lnTo>
                    <a:pt x="1460500" y="0"/>
                  </a:lnTo>
                  <a:close/>
                </a:path>
              </a:pathLst>
            </a:custGeom>
            <a:solidFill>
              <a:srgbClr val="CAF0F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11150600" y="8788400"/>
              <a:ext cx="1651000" cy="889000"/>
            </a:xfrm>
            <a:custGeom>
              <a:avLst/>
              <a:gdLst/>
              <a:ahLst/>
              <a:cxnLst/>
              <a:rect l="l" t="t" r="r" b="b"/>
              <a:pathLst>
                <a:path w="1651000" h="889000">
                  <a:moveTo>
                    <a:pt x="0" y="698500"/>
                  </a:moveTo>
                  <a:lnTo>
                    <a:pt x="0" y="190500"/>
                  </a:lnTo>
                  <a:lnTo>
                    <a:pt x="5031" y="146821"/>
                  </a:lnTo>
                  <a:lnTo>
                    <a:pt x="19363" y="106724"/>
                  </a:lnTo>
                  <a:lnTo>
                    <a:pt x="41851" y="71353"/>
                  </a:lnTo>
                  <a:lnTo>
                    <a:pt x="71353" y="41851"/>
                  </a:lnTo>
                  <a:lnTo>
                    <a:pt x="106724" y="19363"/>
                  </a:lnTo>
                  <a:lnTo>
                    <a:pt x="146821" y="5031"/>
                  </a:lnTo>
                  <a:lnTo>
                    <a:pt x="190500" y="0"/>
                  </a:lnTo>
                  <a:lnTo>
                    <a:pt x="1460500" y="0"/>
                  </a:lnTo>
                  <a:lnTo>
                    <a:pt x="1504178" y="5031"/>
                  </a:lnTo>
                  <a:lnTo>
                    <a:pt x="1544275" y="19363"/>
                  </a:lnTo>
                  <a:lnTo>
                    <a:pt x="1579646" y="41851"/>
                  </a:lnTo>
                  <a:lnTo>
                    <a:pt x="1609148" y="71353"/>
                  </a:lnTo>
                  <a:lnTo>
                    <a:pt x="1631636" y="106724"/>
                  </a:lnTo>
                  <a:lnTo>
                    <a:pt x="1645968" y="146821"/>
                  </a:lnTo>
                  <a:lnTo>
                    <a:pt x="1651000" y="190500"/>
                  </a:lnTo>
                  <a:lnTo>
                    <a:pt x="1651000" y="698500"/>
                  </a:lnTo>
                  <a:lnTo>
                    <a:pt x="1645968" y="742178"/>
                  </a:lnTo>
                  <a:lnTo>
                    <a:pt x="1631636" y="782275"/>
                  </a:lnTo>
                  <a:lnTo>
                    <a:pt x="1609148" y="817646"/>
                  </a:lnTo>
                  <a:lnTo>
                    <a:pt x="1579646" y="847148"/>
                  </a:lnTo>
                  <a:lnTo>
                    <a:pt x="1544275" y="869636"/>
                  </a:lnTo>
                  <a:lnTo>
                    <a:pt x="1504178" y="883968"/>
                  </a:lnTo>
                  <a:lnTo>
                    <a:pt x="1460500" y="889000"/>
                  </a:lnTo>
                  <a:lnTo>
                    <a:pt x="190500" y="889000"/>
                  </a:lnTo>
                  <a:lnTo>
                    <a:pt x="146821" y="883968"/>
                  </a:lnTo>
                  <a:lnTo>
                    <a:pt x="106724" y="869636"/>
                  </a:lnTo>
                  <a:lnTo>
                    <a:pt x="71353" y="847148"/>
                  </a:lnTo>
                  <a:lnTo>
                    <a:pt x="41851" y="817646"/>
                  </a:lnTo>
                  <a:lnTo>
                    <a:pt x="19363" y="782275"/>
                  </a:lnTo>
                  <a:lnTo>
                    <a:pt x="5031" y="742178"/>
                  </a:lnTo>
                  <a:lnTo>
                    <a:pt x="0" y="698500"/>
                  </a:lnTo>
                  <a:close/>
                </a:path>
              </a:pathLst>
            </a:custGeom>
            <a:ln w="50800">
              <a:solidFill>
                <a:srgbClr val="FF401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5" name="object 15"/>
          <p:cNvSpPr txBox="1"/>
          <p:nvPr/>
        </p:nvSpPr>
        <p:spPr>
          <a:xfrm>
            <a:off x="11395872" y="8851900"/>
            <a:ext cx="1160780" cy="6654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200" spc="-150" dirty="0">
                <a:solidFill>
                  <a:srgbClr val="FF4013"/>
                </a:solidFill>
                <a:latin typeface="Calibri"/>
                <a:cs typeface="Calibri"/>
                <a:hlinkClick r:id="rId5" action="ppaction://hlinksldjump"/>
              </a:rPr>
              <a:t>N</a:t>
            </a:r>
            <a:r>
              <a:rPr sz="4200" spc="-45" dirty="0">
                <a:solidFill>
                  <a:srgbClr val="FF4013"/>
                </a:solidFill>
                <a:latin typeface="Calibri"/>
                <a:cs typeface="Calibri"/>
                <a:hlinkClick r:id="rId5" action="ppaction://hlinksldjump"/>
              </a:rPr>
              <a:t>E</a:t>
            </a:r>
            <a:r>
              <a:rPr sz="4200" spc="165" dirty="0">
                <a:solidFill>
                  <a:srgbClr val="FF4013"/>
                </a:solidFill>
                <a:latin typeface="Calibri"/>
                <a:cs typeface="Calibri"/>
                <a:hlinkClick r:id="rId5" action="ppaction://hlinksldjump"/>
              </a:rPr>
              <a:t>X</a:t>
            </a:r>
            <a:r>
              <a:rPr sz="4200" spc="-35" dirty="0">
                <a:solidFill>
                  <a:srgbClr val="FF4013"/>
                </a:solidFill>
                <a:latin typeface="Calibri"/>
                <a:cs typeface="Calibri"/>
                <a:hlinkClick r:id="rId5" action="ppaction://hlinksldjump"/>
              </a:rPr>
              <a:t>T</a:t>
            </a:r>
            <a:endParaRPr sz="420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5408226" y="9436100"/>
            <a:ext cx="218440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solidFill>
                  <a:srgbClr val="FFFFFF"/>
                </a:solidFill>
                <a:latin typeface="Century Gothic"/>
                <a:cs typeface="Century Gothic"/>
                <a:hlinkClick r:id="rId6"/>
              </a:rPr>
              <a:t>www.planbee.com</a:t>
            </a:r>
            <a:endParaRPr sz="1800">
              <a:latin typeface="Century Gothic"/>
              <a:cs typeface="Century Gothic"/>
            </a:endParaRPr>
          </a:p>
        </p:txBody>
      </p:sp>
      <p:pic>
        <p:nvPicPr>
          <p:cNvPr id="17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EEAC9C3D-3306-4BBB-9E8B-87D26EC37DC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698500" y="36322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822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90500"/>
            <a:ext cx="13004800" cy="3175"/>
          </a:xfrm>
          <a:custGeom>
            <a:avLst/>
            <a:gdLst/>
            <a:ahLst/>
            <a:cxnLst/>
            <a:rect l="l" t="t" r="r" b="b"/>
            <a:pathLst>
              <a:path w="13004800" h="3175">
                <a:moveTo>
                  <a:pt x="-25400" y="1462"/>
                </a:moveTo>
                <a:lnTo>
                  <a:pt x="13030200" y="1462"/>
                </a:lnTo>
              </a:path>
            </a:pathLst>
          </a:custGeom>
          <a:ln w="53725">
            <a:solidFill>
              <a:srgbClr val="FF401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9560173"/>
            <a:ext cx="13004800" cy="3175"/>
          </a:xfrm>
          <a:custGeom>
            <a:avLst/>
            <a:gdLst/>
            <a:ahLst/>
            <a:cxnLst/>
            <a:rect l="l" t="t" r="r" b="b"/>
            <a:pathLst>
              <a:path w="13004800" h="3175">
                <a:moveTo>
                  <a:pt x="-25400" y="1462"/>
                </a:moveTo>
                <a:lnTo>
                  <a:pt x="13030200" y="1462"/>
                </a:lnTo>
              </a:path>
            </a:pathLst>
          </a:custGeom>
          <a:ln w="53725">
            <a:solidFill>
              <a:srgbClr val="FF401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4" name="object 4"/>
          <p:cNvGrpSpPr/>
          <p:nvPr/>
        </p:nvGrpSpPr>
        <p:grpSpPr>
          <a:xfrm>
            <a:off x="4146181" y="3441700"/>
            <a:ext cx="4700270" cy="3759200"/>
            <a:chOff x="4146181" y="3441700"/>
            <a:chExt cx="4700270" cy="3759200"/>
          </a:xfrm>
        </p:grpSpPr>
        <p:sp>
          <p:nvSpPr>
            <p:cNvPr id="5" name="object 5"/>
            <p:cNvSpPr/>
            <p:nvPr/>
          </p:nvSpPr>
          <p:spPr>
            <a:xfrm>
              <a:off x="4158881" y="3454400"/>
              <a:ext cx="4674870" cy="3733800"/>
            </a:xfrm>
            <a:custGeom>
              <a:avLst/>
              <a:gdLst/>
              <a:ahLst/>
              <a:cxnLst/>
              <a:rect l="l" t="t" r="r" b="b"/>
              <a:pathLst>
                <a:path w="4674870" h="3733800">
                  <a:moveTo>
                    <a:pt x="2337168" y="0"/>
                  </a:moveTo>
                  <a:lnTo>
                    <a:pt x="2261235" y="1689354"/>
                  </a:lnTo>
                  <a:lnTo>
                    <a:pt x="892721" y="356539"/>
                  </a:lnTo>
                  <a:lnTo>
                    <a:pt x="2138349" y="1757172"/>
                  </a:lnTo>
                  <a:lnTo>
                    <a:pt x="0" y="1289989"/>
                  </a:lnTo>
                  <a:lnTo>
                    <a:pt x="2091423" y="1866900"/>
                  </a:lnTo>
                  <a:lnTo>
                    <a:pt x="0" y="2443810"/>
                  </a:lnTo>
                  <a:lnTo>
                    <a:pt x="2138349" y="1976627"/>
                  </a:lnTo>
                  <a:lnTo>
                    <a:pt x="892708" y="3377260"/>
                  </a:lnTo>
                  <a:lnTo>
                    <a:pt x="2261235" y="2044445"/>
                  </a:lnTo>
                  <a:lnTo>
                    <a:pt x="2337168" y="3733800"/>
                  </a:lnTo>
                  <a:lnTo>
                    <a:pt x="2413101" y="2044445"/>
                  </a:lnTo>
                  <a:lnTo>
                    <a:pt x="3781628" y="3377260"/>
                  </a:lnTo>
                  <a:lnTo>
                    <a:pt x="2535974" y="1976627"/>
                  </a:lnTo>
                  <a:lnTo>
                    <a:pt x="4674336" y="2443810"/>
                  </a:lnTo>
                  <a:lnTo>
                    <a:pt x="2582913" y="1866900"/>
                  </a:lnTo>
                  <a:lnTo>
                    <a:pt x="4674336" y="1289989"/>
                  </a:lnTo>
                  <a:lnTo>
                    <a:pt x="2535974" y="1757172"/>
                  </a:lnTo>
                  <a:lnTo>
                    <a:pt x="3781628" y="356539"/>
                  </a:lnTo>
                  <a:lnTo>
                    <a:pt x="2413101" y="1689354"/>
                  </a:lnTo>
                  <a:lnTo>
                    <a:pt x="2337168" y="0"/>
                  </a:lnTo>
                  <a:close/>
                </a:path>
              </a:pathLst>
            </a:custGeom>
            <a:solidFill>
              <a:srgbClr val="CAF0F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4158881" y="3454400"/>
              <a:ext cx="4674870" cy="3733800"/>
            </a:xfrm>
            <a:custGeom>
              <a:avLst/>
              <a:gdLst/>
              <a:ahLst/>
              <a:cxnLst/>
              <a:rect l="l" t="t" r="r" b="b"/>
              <a:pathLst>
                <a:path w="4674870" h="3733800">
                  <a:moveTo>
                    <a:pt x="2337168" y="0"/>
                  </a:moveTo>
                  <a:lnTo>
                    <a:pt x="2413101" y="1689354"/>
                  </a:lnTo>
                  <a:lnTo>
                    <a:pt x="3781628" y="356539"/>
                  </a:lnTo>
                  <a:lnTo>
                    <a:pt x="2535974" y="1757172"/>
                  </a:lnTo>
                  <a:lnTo>
                    <a:pt x="4674336" y="1289989"/>
                  </a:lnTo>
                  <a:lnTo>
                    <a:pt x="2582913" y="1866900"/>
                  </a:lnTo>
                  <a:lnTo>
                    <a:pt x="4674336" y="2443810"/>
                  </a:lnTo>
                  <a:lnTo>
                    <a:pt x="2535974" y="1976627"/>
                  </a:lnTo>
                  <a:lnTo>
                    <a:pt x="3781628" y="3377247"/>
                  </a:lnTo>
                  <a:lnTo>
                    <a:pt x="2413101" y="2044445"/>
                  </a:lnTo>
                  <a:lnTo>
                    <a:pt x="2337168" y="3733800"/>
                  </a:lnTo>
                  <a:lnTo>
                    <a:pt x="2261235" y="2044445"/>
                  </a:lnTo>
                  <a:lnTo>
                    <a:pt x="892708" y="3377247"/>
                  </a:lnTo>
                  <a:lnTo>
                    <a:pt x="2138349" y="1976627"/>
                  </a:lnTo>
                  <a:lnTo>
                    <a:pt x="0" y="2443810"/>
                  </a:lnTo>
                  <a:lnTo>
                    <a:pt x="2091423" y="1866900"/>
                  </a:lnTo>
                  <a:lnTo>
                    <a:pt x="0" y="1289989"/>
                  </a:lnTo>
                  <a:lnTo>
                    <a:pt x="2138349" y="1757172"/>
                  </a:lnTo>
                  <a:lnTo>
                    <a:pt x="892721" y="356539"/>
                  </a:lnTo>
                  <a:lnTo>
                    <a:pt x="2261235" y="1689354"/>
                  </a:lnTo>
                  <a:lnTo>
                    <a:pt x="2337168" y="0"/>
                  </a:lnTo>
                  <a:close/>
                </a:path>
              </a:pathLst>
            </a:custGeom>
            <a:ln w="25400">
              <a:solidFill>
                <a:srgbClr val="FF401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7" name="object 7"/>
          <p:cNvGrpSpPr/>
          <p:nvPr/>
        </p:nvGrpSpPr>
        <p:grpSpPr>
          <a:xfrm>
            <a:off x="0" y="0"/>
            <a:ext cx="13004800" cy="292100"/>
            <a:chOff x="0" y="0"/>
            <a:chExt cx="13004800" cy="292100"/>
          </a:xfrm>
        </p:grpSpPr>
        <p:sp>
          <p:nvSpPr>
            <p:cNvPr id="8" name="object 8"/>
            <p:cNvSpPr/>
            <p:nvPr/>
          </p:nvSpPr>
          <p:spPr>
            <a:xfrm>
              <a:off x="0" y="0"/>
              <a:ext cx="13004800" cy="266700"/>
            </a:xfrm>
            <a:custGeom>
              <a:avLst/>
              <a:gdLst/>
              <a:ahLst/>
              <a:cxnLst/>
              <a:rect l="l" t="t" r="r" b="b"/>
              <a:pathLst>
                <a:path w="13004800" h="266700">
                  <a:moveTo>
                    <a:pt x="13004800" y="0"/>
                  </a:moveTo>
                  <a:lnTo>
                    <a:pt x="0" y="0"/>
                  </a:lnTo>
                  <a:lnTo>
                    <a:pt x="0" y="266700"/>
                  </a:lnTo>
                  <a:lnTo>
                    <a:pt x="13004800" y="266700"/>
                  </a:lnTo>
                  <a:lnTo>
                    <a:pt x="13004800" y="0"/>
                  </a:lnTo>
                  <a:close/>
                </a:path>
              </a:pathLst>
            </a:custGeom>
            <a:solidFill>
              <a:srgbClr val="FF401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0" y="241300"/>
              <a:ext cx="13004800" cy="50800"/>
            </a:xfrm>
            <a:custGeom>
              <a:avLst/>
              <a:gdLst/>
              <a:ahLst/>
              <a:cxnLst/>
              <a:rect l="l" t="t" r="r" b="b"/>
              <a:pathLst>
                <a:path w="13004800" h="50800">
                  <a:moveTo>
                    <a:pt x="0" y="0"/>
                  </a:moveTo>
                  <a:lnTo>
                    <a:pt x="13004800" y="0"/>
                  </a:lnTo>
                  <a:lnTo>
                    <a:pt x="13004800" y="50800"/>
                  </a:lnTo>
                  <a:lnTo>
                    <a:pt x="0" y="508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401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0" name="object 10"/>
          <p:cNvGrpSpPr/>
          <p:nvPr/>
        </p:nvGrpSpPr>
        <p:grpSpPr>
          <a:xfrm>
            <a:off x="0" y="8763000"/>
            <a:ext cx="13004800" cy="990600"/>
            <a:chOff x="0" y="8763000"/>
            <a:chExt cx="13004800" cy="990600"/>
          </a:xfrm>
        </p:grpSpPr>
        <p:sp>
          <p:nvSpPr>
            <p:cNvPr id="11" name="object 11"/>
            <p:cNvSpPr/>
            <p:nvPr/>
          </p:nvSpPr>
          <p:spPr>
            <a:xfrm>
              <a:off x="0" y="9474200"/>
              <a:ext cx="13004800" cy="279400"/>
            </a:xfrm>
            <a:custGeom>
              <a:avLst/>
              <a:gdLst/>
              <a:ahLst/>
              <a:cxnLst/>
              <a:rect l="l" t="t" r="r" b="b"/>
              <a:pathLst>
                <a:path w="13004800" h="279400">
                  <a:moveTo>
                    <a:pt x="0" y="279400"/>
                  </a:moveTo>
                  <a:lnTo>
                    <a:pt x="0" y="0"/>
                  </a:lnTo>
                  <a:lnTo>
                    <a:pt x="13004800" y="0"/>
                  </a:lnTo>
                  <a:lnTo>
                    <a:pt x="13004800" y="279400"/>
                  </a:lnTo>
                  <a:lnTo>
                    <a:pt x="0" y="279400"/>
                  </a:lnTo>
                  <a:close/>
                </a:path>
              </a:pathLst>
            </a:custGeom>
            <a:solidFill>
              <a:srgbClr val="FF401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0" y="9448800"/>
              <a:ext cx="13004800" cy="50800"/>
            </a:xfrm>
            <a:custGeom>
              <a:avLst/>
              <a:gdLst/>
              <a:ahLst/>
              <a:cxnLst/>
              <a:rect l="l" t="t" r="r" b="b"/>
              <a:pathLst>
                <a:path w="13004800" h="50800">
                  <a:moveTo>
                    <a:pt x="0" y="0"/>
                  </a:moveTo>
                  <a:lnTo>
                    <a:pt x="13004800" y="0"/>
                  </a:lnTo>
                  <a:lnTo>
                    <a:pt x="13004800" y="50800"/>
                  </a:lnTo>
                  <a:lnTo>
                    <a:pt x="0" y="508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401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11150600" y="8788400"/>
              <a:ext cx="1651000" cy="889000"/>
            </a:xfrm>
            <a:custGeom>
              <a:avLst/>
              <a:gdLst/>
              <a:ahLst/>
              <a:cxnLst/>
              <a:rect l="l" t="t" r="r" b="b"/>
              <a:pathLst>
                <a:path w="1651000" h="889000">
                  <a:moveTo>
                    <a:pt x="1460500" y="0"/>
                  </a:moveTo>
                  <a:lnTo>
                    <a:pt x="190500" y="0"/>
                  </a:lnTo>
                  <a:lnTo>
                    <a:pt x="146821" y="5031"/>
                  </a:lnTo>
                  <a:lnTo>
                    <a:pt x="106724" y="19363"/>
                  </a:lnTo>
                  <a:lnTo>
                    <a:pt x="71353" y="41851"/>
                  </a:lnTo>
                  <a:lnTo>
                    <a:pt x="41851" y="71353"/>
                  </a:lnTo>
                  <a:lnTo>
                    <a:pt x="19363" y="106724"/>
                  </a:lnTo>
                  <a:lnTo>
                    <a:pt x="5031" y="146821"/>
                  </a:lnTo>
                  <a:lnTo>
                    <a:pt x="0" y="190500"/>
                  </a:lnTo>
                  <a:lnTo>
                    <a:pt x="0" y="698500"/>
                  </a:lnTo>
                  <a:lnTo>
                    <a:pt x="5031" y="742178"/>
                  </a:lnTo>
                  <a:lnTo>
                    <a:pt x="19363" y="782275"/>
                  </a:lnTo>
                  <a:lnTo>
                    <a:pt x="41851" y="817646"/>
                  </a:lnTo>
                  <a:lnTo>
                    <a:pt x="71353" y="847148"/>
                  </a:lnTo>
                  <a:lnTo>
                    <a:pt x="106724" y="869636"/>
                  </a:lnTo>
                  <a:lnTo>
                    <a:pt x="146821" y="883968"/>
                  </a:lnTo>
                  <a:lnTo>
                    <a:pt x="190500" y="889000"/>
                  </a:lnTo>
                  <a:lnTo>
                    <a:pt x="1460500" y="889000"/>
                  </a:lnTo>
                  <a:lnTo>
                    <a:pt x="1504178" y="883968"/>
                  </a:lnTo>
                  <a:lnTo>
                    <a:pt x="1544275" y="869636"/>
                  </a:lnTo>
                  <a:lnTo>
                    <a:pt x="1579646" y="847148"/>
                  </a:lnTo>
                  <a:lnTo>
                    <a:pt x="1609148" y="817646"/>
                  </a:lnTo>
                  <a:lnTo>
                    <a:pt x="1631636" y="782275"/>
                  </a:lnTo>
                  <a:lnTo>
                    <a:pt x="1645968" y="742178"/>
                  </a:lnTo>
                  <a:lnTo>
                    <a:pt x="1651000" y="698500"/>
                  </a:lnTo>
                  <a:lnTo>
                    <a:pt x="1651000" y="190500"/>
                  </a:lnTo>
                  <a:lnTo>
                    <a:pt x="1645968" y="146821"/>
                  </a:lnTo>
                  <a:lnTo>
                    <a:pt x="1631636" y="106724"/>
                  </a:lnTo>
                  <a:lnTo>
                    <a:pt x="1609148" y="71353"/>
                  </a:lnTo>
                  <a:lnTo>
                    <a:pt x="1579646" y="41851"/>
                  </a:lnTo>
                  <a:lnTo>
                    <a:pt x="1544275" y="19363"/>
                  </a:lnTo>
                  <a:lnTo>
                    <a:pt x="1504178" y="5031"/>
                  </a:lnTo>
                  <a:lnTo>
                    <a:pt x="1460500" y="0"/>
                  </a:lnTo>
                  <a:close/>
                </a:path>
              </a:pathLst>
            </a:custGeom>
            <a:solidFill>
              <a:srgbClr val="CAF0F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11150600" y="8788400"/>
              <a:ext cx="1651000" cy="889000"/>
            </a:xfrm>
            <a:custGeom>
              <a:avLst/>
              <a:gdLst/>
              <a:ahLst/>
              <a:cxnLst/>
              <a:rect l="l" t="t" r="r" b="b"/>
              <a:pathLst>
                <a:path w="1651000" h="889000">
                  <a:moveTo>
                    <a:pt x="0" y="698500"/>
                  </a:moveTo>
                  <a:lnTo>
                    <a:pt x="0" y="190500"/>
                  </a:lnTo>
                  <a:lnTo>
                    <a:pt x="5031" y="146821"/>
                  </a:lnTo>
                  <a:lnTo>
                    <a:pt x="19363" y="106724"/>
                  </a:lnTo>
                  <a:lnTo>
                    <a:pt x="41851" y="71353"/>
                  </a:lnTo>
                  <a:lnTo>
                    <a:pt x="71353" y="41851"/>
                  </a:lnTo>
                  <a:lnTo>
                    <a:pt x="106724" y="19363"/>
                  </a:lnTo>
                  <a:lnTo>
                    <a:pt x="146821" y="5031"/>
                  </a:lnTo>
                  <a:lnTo>
                    <a:pt x="190500" y="0"/>
                  </a:lnTo>
                  <a:lnTo>
                    <a:pt x="1460500" y="0"/>
                  </a:lnTo>
                  <a:lnTo>
                    <a:pt x="1504178" y="5031"/>
                  </a:lnTo>
                  <a:lnTo>
                    <a:pt x="1544275" y="19363"/>
                  </a:lnTo>
                  <a:lnTo>
                    <a:pt x="1579646" y="41851"/>
                  </a:lnTo>
                  <a:lnTo>
                    <a:pt x="1609148" y="71353"/>
                  </a:lnTo>
                  <a:lnTo>
                    <a:pt x="1631636" y="106724"/>
                  </a:lnTo>
                  <a:lnTo>
                    <a:pt x="1645968" y="146821"/>
                  </a:lnTo>
                  <a:lnTo>
                    <a:pt x="1651000" y="190500"/>
                  </a:lnTo>
                  <a:lnTo>
                    <a:pt x="1651000" y="698500"/>
                  </a:lnTo>
                  <a:lnTo>
                    <a:pt x="1645968" y="742178"/>
                  </a:lnTo>
                  <a:lnTo>
                    <a:pt x="1631636" y="782275"/>
                  </a:lnTo>
                  <a:lnTo>
                    <a:pt x="1609148" y="817646"/>
                  </a:lnTo>
                  <a:lnTo>
                    <a:pt x="1579646" y="847148"/>
                  </a:lnTo>
                  <a:lnTo>
                    <a:pt x="1544275" y="869636"/>
                  </a:lnTo>
                  <a:lnTo>
                    <a:pt x="1504178" y="883968"/>
                  </a:lnTo>
                  <a:lnTo>
                    <a:pt x="1460500" y="889000"/>
                  </a:lnTo>
                  <a:lnTo>
                    <a:pt x="190500" y="889000"/>
                  </a:lnTo>
                  <a:lnTo>
                    <a:pt x="146821" y="883968"/>
                  </a:lnTo>
                  <a:lnTo>
                    <a:pt x="106724" y="869636"/>
                  </a:lnTo>
                  <a:lnTo>
                    <a:pt x="71353" y="847148"/>
                  </a:lnTo>
                  <a:lnTo>
                    <a:pt x="41851" y="817646"/>
                  </a:lnTo>
                  <a:lnTo>
                    <a:pt x="19363" y="782275"/>
                  </a:lnTo>
                  <a:lnTo>
                    <a:pt x="5031" y="742178"/>
                  </a:lnTo>
                  <a:lnTo>
                    <a:pt x="0" y="698500"/>
                  </a:lnTo>
                  <a:close/>
                </a:path>
              </a:pathLst>
            </a:custGeom>
            <a:ln w="50800">
              <a:solidFill>
                <a:srgbClr val="FF401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190500" y="8788400"/>
              <a:ext cx="1651000" cy="889000"/>
            </a:xfrm>
            <a:custGeom>
              <a:avLst/>
              <a:gdLst/>
              <a:ahLst/>
              <a:cxnLst/>
              <a:rect l="l" t="t" r="r" b="b"/>
              <a:pathLst>
                <a:path w="1651000" h="889000">
                  <a:moveTo>
                    <a:pt x="1460500" y="0"/>
                  </a:moveTo>
                  <a:lnTo>
                    <a:pt x="190500" y="0"/>
                  </a:lnTo>
                  <a:lnTo>
                    <a:pt x="146821" y="5031"/>
                  </a:lnTo>
                  <a:lnTo>
                    <a:pt x="106724" y="19363"/>
                  </a:lnTo>
                  <a:lnTo>
                    <a:pt x="71353" y="41851"/>
                  </a:lnTo>
                  <a:lnTo>
                    <a:pt x="41851" y="71353"/>
                  </a:lnTo>
                  <a:lnTo>
                    <a:pt x="19363" y="106724"/>
                  </a:lnTo>
                  <a:lnTo>
                    <a:pt x="5031" y="146821"/>
                  </a:lnTo>
                  <a:lnTo>
                    <a:pt x="0" y="190500"/>
                  </a:lnTo>
                  <a:lnTo>
                    <a:pt x="0" y="698500"/>
                  </a:lnTo>
                  <a:lnTo>
                    <a:pt x="5031" y="742178"/>
                  </a:lnTo>
                  <a:lnTo>
                    <a:pt x="19363" y="782275"/>
                  </a:lnTo>
                  <a:lnTo>
                    <a:pt x="41851" y="817646"/>
                  </a:lnTo>
                  <a:lnTo>
                    <a:pt x="71353" y="847148"/>
                  </a:lnTo>
                  <a:lnTo>
                    <a:pt x="106724" y="869636"/>
                  </a:lnTo>
                  <a:lnTo>
                    <a:pt x="146821" y="883968"/>
                  </a:lnTo>
                  <a:lnTo>
                    <a:pt x="190500" y="889000"/>
                  </a:lnTo>
                  <a:lnTo>
                    <a:pt x="1460500" y="889000"/>
                  </a:lnTo>
                  <a:lnTo>
                    <a:pt x="1504178" y="883968"/>
                  </a:lnTo>
                  <a:lnTo>
                    <a:pt x="1544275" y="869636"/>
                  </a:lnTo>
                  <a:lnTo>
                    <a:pt x="1579646" y="847148"/>
                  </a:lnTo>
                  <a:lnTo>
                    <a:pt x="1609148" y="817646"/>
                  </a:lnTo>
                  <a:lnTo>
                    <a:pt x="1631636" y="782275"/>
                  </a:lnTo>
                  <a:lnTo>
                    <a:pt x="1645968" y="742178"/>
                  </a:lnTo>
                  <a:lnTo>
                    <a:pt x="1651000" y="698500"/>
                  </a:lnTo>
                  <a:lnTo>
                    <a:pt x="1651000" y="190500"/>
                  </a:lnTo>
                  <a:lnTo>
                    <a:pt x="1645968" y="146821"/>
                  </a:lnTo>
                  <a:lnTo>
                    <a:pt x="1631636" y="106724"/>
                  </a:lnTo>
                  <a:lnTo>
                    <a:pt x="1609148" y="71353"/>
                  </a:lnTo>
                  <a:lnTo>
                    <a:pt x="1579646" y="41851"/>
                  </a:lnTo>
                  <a:lnTo>
                    <a:pt x="1544275" y="19363"/>
                  </a:lnTo>
                  <a:lnTo>
                    <a:pt x="1504178" y="5031"/>
                  </a:lnTo>
                  <a:lnTo>
                    <a:pt x="1460500" y="0"/>
                  </a:lnTo>
                  <a:close/>
                </a:path>
              </a:pathLst>
            </a:custGeom>
            <a:solidFill>
              <a:srgbClr val="CAF0F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190500" y="8788400"/>
              <a:ext cx="1651000" cy="889000"/>
            </a:xfrm>
            <a:custGeom>
              <a:avLst/>
              <a:gdLst/>
              <a:ahLst/>
              <a:cxnLst/>
              <a:rect l="l" t="t" r="r" b="b"/>
              <a:pathLst>
                <a:path w="1651000" h="889000">
                  <a:moveTo>
                    <a:pt x="0" y="698500"/>
                  </a:moveTo>
                  <a:lnTo>
                    <a:pt x="0" y="190500"/>
                  </a:lnTo>
                  <a:lnTo>
                    <a:pt x="5031" y="146821"/>
                  </a:lnTo>
                  <a:lnTo>
                    <a:pt x="19363" y="106724"/>
                  </a:lnTo>
                  <a:lnTo>
                    <a:pt x="41851" y="71353"/>
                  </a:lnTo>
                  <a:lnTo>
                    <a:pt x="71353" y="41851"/>
                  </a:lnTo>
                  <a:lnTo>
                    <a:pt x="106724" y="19363"/>
                  </a:lnTo>
                  <a:lnTo>
                    <a:pt x="146821" y="5031"/>
                  </a:lnTo>
                  <a:lnTo>
                    <a:pt x="190500" y="0"/>
                  </a:lnTo>
                  <a:lnTo>
                    <a:pt x="1460500" y="0"/>
                  </a:lnTo>
                  <a:lnTo>
                    <a:pt x="1504178" y="5031"/>
                  </a:lnTo>
                  <a:lnTo>
                    <a:pt x="1544275" y="19363"/>
                  </a:lnTo>
                  <a:lnTo>
                    <a:pt x="1579646" y="41851"/>
                  </a:lnTo>
                  <a:lnTo>
                    <a:pt x="1609148" y="71353"/>
                  </a:lnTo>
                  <a:lnTo>
                    <a:pt x="1631636" y="106724"/>
                  </a:lnTo>
                  <a:lnTo>
                    <a:pt x="1645968" y="146821"/>
                  </a:lnTo>
                  <a:lnTo>
                    <a:pt x="1651000" y="190500"/>
                  </a:lnTo>
                  <a:lnTo>
                    <a:pt x="1651000" y="698500"/>
                  </a:lnTo>
                  <a:lnTo>
                    <a:pt x="1645968" y="742178"/>
                  </a:lnTo>
                  <a:lnTo>
                    <a:pt x="1631636" y="782275"/>
                  </a:lnTo>
                  <a:lnTo>
                    <a:pt x="1609148" y="817646"/>
                  </a:lnTo>
                  <a:lnTo>
                    <a:pt x="1579646" y="847148"/>
                  </a:lnTo>
                  <a:lnTo>
                    <a:pt x="1544275" y="869636"/>
                  </a:lnTo>
                  <a:lnTo>
                    <a:pt x="1504178" y="883968"/>
                  </a:lnTo>
                  <a:lnTo>
                    <a:pt x="1460500" y="889000"/>
                  </a:lnTo>
                  <a:lnTo>
                    <a:pt x="190500" y="889000"/>
                  </a:lnTo>
                  <a:lnTo>
                    <a:pt x="146821" y="883968"/>
                  </a:lnTo>
                  <a:lnTo>
                    <a:pt x="106724" y="869636"/>
                  </a:lnTo>
                  <a:lnTo>
                    <a:pt x="71353" y="847148"/>
                  </a:lnTo>
                  <a:lnTo>
                    <a:pt x="41851" y="817646"/>
                  </a:lnTo>
                  <a:lnTo>
                    <a:pt x="19363" y="782275"/>
                  </a:lnTo>
                  <a:lnTo>
                    <a:pt x="5031" y="742178"/>
                  </a:lnTo>
                  <a:lnTo>
                    <a:pt x="0" y="698500"/>
                  </a:lnTo>
                  <a:close/>
                </a:path>
              </a:pathLst>
            </a:custGeom>
            <a:ln w="50800">
              <a:solidFill>
                <a:srgbClr val="FF401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7" name="object 17"/>
          <p:cNvGrpSpPr/>
          <p:nvPr/>
        </p:nvGrpSpPr>
        <p:grpSpPr>
          <a:xfrm>
            <a:off x="5029589" y="4648200"/>
            <a:ext cx="2945765" cy="1358900"/>
            <a:chOff x="5029589" y="4648200"/>
            <a:chExt cx="2945765" cy="1358900"/>
          </a:xfrm>
        </p:grpSpPr>
        <p:sp>
          <p:nvSpPr>
            <p:cNvPr id="18" name="object 18"/>
            <p:cNvSpPr/>
            <p:nvPr/>
          </p:nvSpPr>
          <p:spPr>
            <a:xfrm>
              <a:off x="5054989" y="4673600"/>
              <a:ext cx="2894965" cy="1308100"/>
            </a:xfrm>
            <a:custGeom>
              <a:avLst/>
              <a:gdLst/>
              <a:ahLst/>
              <a:cxnLst/>
              <a:rect l="l" t="t" r="r" b="b"/>
              <a:pathLst>
                <a:path w="2894965" h="1308100">
                  <a:moveTo>
                    <a:pt x="1447405" y="0"/>
                  </a:moveTo>
                  <a:lnTo>
                    <a:pt x="1394483" y="434"/>
                  </a:lnTo>
                  <a:lnTo>
                    <a:pt x="1341617" y="1737"/>
                  </a:lnTo>
                  <a:lnTo>
                    <a:pt x="1288865" y="3909"/>
                  </a:lnTo>
                  <a:lnTo>
                    <a:pt x="1236284" y="6950"/>
                  </a:lnTo>
                  <a:lnTo>
                    <a:pt x="1183931" y="10859"/>
                  </a:lnTo>
                  <a:lnTo>
                    <a:pt x="1131862" y="15638"/>
                  </a:lnTo>
                  <a:lnTo>
                    <a:pt x="1080135" y="21285"/>
                  </a:lnTo>
                  <a:lnTo>
                    <a:pt x="1028805" y="27801"/>
                  </a:lnTo>
                  <a:lnTo>
                    <a:pt x="977931" y="35185"/>
                  </a:lnTo>
                  <a:lnTo>
                    <a:pt x="927570" y="43439"/>
                  </a:lnTo>
                  <a:lnTo>
                    <a:pt x="877777" y="52561"/>
                  </a:lnTo>
                  <a:lnTo>
                    <a:pt x="828610" y="62552"/>
                  </a:lnTo>
                  <a:lnTo>
                    <a:pt x="780126" y="73412"/>
                  </a:lnTo>
                  <a:lnTo>
                    <a:pt x="732382" y="85140"/>
                  </a:lnTo>
                  <a:lnTo>
                    <a:pt x="685434" y="97738"/>
                  </a:lnTo>
                  <a:lnTo>
                    <a:pt x="639340" y="111204"/>
                  </a:lnTo>
                  <a:lnTo>
                    <a:pt x="594156" y="125539"/>
                  </a:lnTo>
                  <a:lnTo>
                    <a:pt x="549939" y="140742"/>
                  </a:lnTo>
                  <a:lnTo>
                    <a:pt x="506747" y="156815"/>
                  </a:lnTo>
                  <a:lnTo>
                    <a:pt x="464636" y="173756"/>
                  </a:lnTo>
                  <a:lnTo>
                    <a:pt x="423663" y="191566"/>
                  </a:lnTo>
                  <a:lnTo>
                    <a:pt x="373820" y="215215"/>
                  </a:lnTo>
                  <a:lnTo>
                    <a:pt x="327093" y="239685"/>
                  </a:lnTo>
                  <a:lnTo>
                    <a:pt x="283480" y="264923"/>
                  </a:lnTo>
                  <a:lnTo>
                    <a:pt x="242983" y="290877"/>
                  </a:lnTo>
                  <a:lnTo>
                    <a:pt x="205601" y="317493"/>
                  </a:lnTo>
                  <a:lnTo>
                    <a:pt x="171334" y="344719"/>
                  </a:lnTo>
                  <a:lnTo>
                    <a:pt x="140182" y="372501"/>
                  </a:lnTo>
                  <a:lnTo>
                    <a:pt x="112146" y="400786"/>
                  </a:lnTo>
                  <a:lnTo>
                    <a:pt x="65418" y="458655"/>
                  </a:lnTo>
                  <a:lnTo>
                    <a:pt x="31151" y="517902"/>
                  </a:lnTo>
                  <a:lnTo>
                    <a:pt x="9345" y="578103"/>
                  </a:lnTo>
                  <a:lnTo>
                    <a:pt x="0" y="638834"/>
                  </a:lnTo>
                  <a:lnTo>
                    <a:pt x="0" y="669265"/>
                  </a:lnTo>
                  <a:lnTo>
                    <a:pt x="9345" y="729996"/>
                  </a:lnTo>
                  <a:lnTo>
                    <a:pt x="31151" y="790197"/>
                  </a:lnTo>
                  <a:lnTo>
                    <a:pt x="65418" y="849444"/>
                  </a:lnTo>
                  <a:lnTo>
                    <a:pt x="112146" y="907313"/>
                  </a:lnTo>
                  <a:lnTo>
                    <a:pt x="140182" y="935598"/>
                  </a:lnTo>
                  <a:lnTo>
                    <a:pt x="171334" y="963380"/>
                  </a:lnTo>
                  <a:lnTo>
                    <a:pt x="205601" y="990606"/>
                  </a:lnTo>
                  <a:lnTo>
                    <a:pt x="242983" y="1017222"/>
                  </a:lnTo>
                  <a:lnTo>
                    <a:pt x="283480" y="1043176"/>
                  </a:lnTo>
                  <a:lnTo>
                    <a:pt x="327093" y="1068414"/>
                  </a:lnTo>
                  <a:lnTo>
                    <a:pt x="373820" y="1092884"/>
                  </a:lnTo>
                  <a:lnTo>
                    <a:pt x="423663" y="1116533"/>
                  </a:lnTo>
                  <a:lnTo>
                    <a:pt x="464636" y="1134343"/>
                  </a:lnTo>
                  <a:lnTo>
                    <a:pt x="506747" y="1151284"/>
                  </a:lnTo>
                  <a:lnTo>
                    <a:pt x="549939" y="1167357"/>
                  </a:lnTo>
                  <a:lnTo>
                    <a:pt x="594156" y="1182560"/>
                  </a:lnTo>
                  <a:lnTo>
                    <a:pt x="639340" y="1196895"/>
                  </a:lnTo>
                  <a:lnTo>
                    <a:pt x="685434" y="1210361"/>
                  </a:lnTo>
                  <a:lnTo>
                    <a:pt x="732382" y="1222959"/>
                  </a:lnTo>
                  <a:lnTo>
                    <a:pt x="780126" y="1234687"/>
                  </a:lnTo>
                  <a:lnTo>
                    <a:pt x="828610" y="1245547"/>
                  </a:lnTo>
                  <a:lnTo>
                    <a:pt x="877777" y="1255538"/>
                  </a:lnTo>
                  <a:lnTo>
                    <a:pt x="927570" y="1264660"/>
                  </a:lnTo>
                  <a:lnTo>
                    <a:pt x="977931" y="1272914"/>
                  </a:lnTo>
                  <a:lnTo>
                    <a:pt x="1028805" y="1280298"/>
                  </a:lnTo>
                  <a:lnTo>
                    <a:pt x="1080135" y="1286814"/>
                  </a:lnTo>
                  <a:lnTo>
                    <a:pt x="1131862" y="1292461"/>
                  </a:lnTo>
                  <a:lnTo>
                    <a:pt x="1183931" y="1297240"/>
                  </a:lnTo>
                  <a:lnTo>
                    <a:pt x="1236284" y="1301149"/>
                  </a:lnTo>
                  <a:lnTo>
                    <a:pt x="1288865" y="1304190"/>
                  </a:lnTo>
                  <a:lnTo>
                    <a:pt x="1341617" y="1306362"/>
                  </a:lnTo>
                  <a:lnTo>
                    <a:pt x="1394483" y="1307665"/>
                  </a:lnTo>
                  <a:lnTo>
                    <a:pt x="1447405" y="1308099"/>
                  </a:lnTo>
                  <a:lnTo>
                    <a:pt x="1500328" y="1307665"/>
                  </a:lnTo>
                  <a:lnTo>
                    <a:pt x="1553194" y="1306362"/>
                  </a:lnTo>
                  <a:lnTo>
                    <a:pt x="1605945" y="1304190"/>
                  </a:lnTo>
                  <a:lnTo>
                    <a:pt x="1658527" y="1301149"/>
                  </a:lnTo>
                  <a:lnTo>
                    <a:pt x="1710880" y="1297240"/>
                  </a:lnTo>
                  <a:lnTo>
                    <a:pt x="1762949" y="1292461"/>
                  </a:lnTo>
                  <a:lnTo>
                    <a:pt x="1814677" y="1286814"/>
                  </a:lnTo>
                  <a:lnTo>
                    <a:pt x="1866007" y="1280298"/>
                  </a:lnTo>
                  <a:lnTo>
                    <a:pt x="1916881" y="1272914"/>
                  </a:lnTo>
                  <a:lnTo>
                    <a:pt x="1967243" y="1264660"/>
                  </a:lnTo>
                  <a:lnTo>
                    <a:pt x="2017036" y="1255538"/>
                  </a:lnTo>
                  <a:lnTo>
                    <a:pt x="2066204" y="1245547"/>
                  </a:lnTo>
                  <a:lnTo>
                    <a:pt x="2114688" y="1234687"/>
                  </a:lnTo>
                  <a:lnTo>
                    <a:pt x="2162433" y="1222959"/>
                  </a:lnTo>
                  <a:lnTo>
                    <a:pt x="2209382" y="1210361"/>
                  </a:lnTo>
                  <a:lnTo>
                    <a:pt x="2255477" y="1196895"/>
                  </a:lnTo>
                  <a:lnTo>
                    <a:pt x="2300661" y="1182560"/>
                  </a:lnTo>
                  <a:lnTo>
                    <a:pt x="2344878" y="1167357"/>
                  </a:lnTo>
                  <a:lnTo>
                    <a:pt x="2388071" y="1151284"/>
                  </a:lnTo>
                  <a:lnTo>
                    <a:pt x="2430183" y="1134343"/>
                  </a:lnTo>
                  <a:lnTo>
                    <a:pt x="2471157" y="1116533"/>
                  </a:lnTo>
                  <a:lnTo>
                    <a:pt x="2521000" y="1092884"/>
                  </a:lnTo>
                  <a:lnTo>
                    <a:pt x="2567727" y="1068414"/>
                  </a:lnTo>
                  <a:lnTo>
                    <a:pt x="2611340" y="1043176"/>
                  </a:lnTo>
                  <a:lnTo>
                    <a:pt x="2651837" y="1017222"/>
                  </a:lnTo>
                  <a:lnTo>
                    <a:pt x="2689219" y="990606"/>
                  </a:lnTo>
                  <a:lnTo>
                    <a:pt x="2723486" y="963380"/>
                  </a:lnTo>
                  <a:lnTo>
                    <a:pt x="2754638" y="935598"/>
                  </a:lnTo>
                  <a:lnTo>
                    <a:pt x="2782674" y="907313"/>
                  </a:lnTo>
                  <a:lnTo>
                    <a:pt x="2829402" y="849444"/>
                  </a:lnTo>
                  <a:lnTo>
                    <a:pt x="2863669" y="790197"/>
                  </a:lnTo>
                  <a:lnTo>
                    <a:pt x="2885475" y="729996"/>
                  </a:lnTo>
                  <a:lnTo>
                    <a:pt x="2894821" y="669265"/>
                  </a:lnTo>
                  <a:lnTo>
                    <a:pt x="2894821" y="638834"/>
                  </a:lnTo>
                  <a:lnTo>
                    <a:pt x="2885475" y="578103"/>
                  </a:lnTo>
                  <a:lnTo>
                    <a:pt x="2863669" y="517902"/>
                  </a:lnTo>
                  <a:lnTo>
                    <a:pt x="2829402" y="458655"/>
                  </a:lnTo>
                  <a:lnTo>
                    <a:pt x="2782674" y="400786"/>
                  </a:lnTo>
                  <a:lnTo>
                    <a:pt x="2754638" y="372501"/>
                  </a:lnTo>
                  <a:lnTo>
                    <a:pt x="2723486" y="344719"/>
                  </a:lnTo>
                  <a:lnTo>
                    <a:pt x="2689219" y="317493"/>
                  </a:lnTo>
                  <a:lnTo>
                    <a:pt x="2651837" y="290877"/>
                  </a:lnTo>
                  <a:lnTo>
                    <a:pt x="2611340" y="264923"/>
                  </a:lnTo>
                  <a:lnTo>
                    <a:pt x="2567727" y="239685"/>
                  </a:lnTo>
                  <a:lnTo>
                    <a:pt x="2521000" y="215215"/>
                  </a:lnTo>
                  <a:lnTo>
                    <a:pt x="2471157" y="191566"/>
                  </a:lnTo>
                  <a:lnTo>
                    <a:pt x="2430183" y="173756"/>
                  </a:lnTo>
                  <a:lnTo>
                    <a:pt x="2388071" y="156815"/>
                  </a:lnTo>
                  <a:lnTo>
                    <a:pt x="2344878" y="140742"/>
                  </a:lnTo>
                  <a:lnTo>
                    <a:pt x="2300661" y="125539"/>
                  </a:lnTo>
                  <a:lnTo>
                    <a:pt x="2255477" y="111204"/>
                  </a:lnTo>
                  <a:lnTo>
                    <a:pt x="2209382" y="97738"/>
                  </a:lnTo>
                  <a:lnTo>
                    <a:pt x="2162433" y="85140"/>
                  </a:lnTo>
                  <a:lnTo>
                    <a:pt x="2114688" y="73412"/>
                  </a:lnTo>
                  <a:lnTo>
                    <a:pt x="2066204" y="62552"/>
                  </a:lnTo>
                  <a:lnTo>
                    <a:pt x="2017036" y="52561"/>
                  </a:lnTo>
                  <a:lnTo>
                    <a:pt x="1967243" y="43439"/>
                  </a:lnTo>
                  <a:lnTo>
                    <a:pt x="1916881" y="35185"/>
                  </a:lnTo>
                  <a:lnTo>
                    <a:pt x="1866007" y="27801"/>
                  </a:lnTo>
                  <a:lnTo>
                    <a:pt x="1814677" y="21285"/>
                  </a:lnTo>
                  <a:lnTo>
                    <a:pt x="1762949" y="15638"/>
                  </a:lnTo>
                  <a:lnTo>
                    <a:pt x="1710880" y="10859"/>
                  </a:lnTo>
                  <a:lnTo>
                    <a:pt x="1658527" y="6950"/>
                  </a:lnTo>
                  <a:lnTo>
                    <a:pt x="1605945" y="3909"/>
                  </a:lnTo>
                  <a:lnTo>
                    <a:pt x="1553194" y="1737"/>
                  </a:lnTo>
                  <a:lnTo>
                    <a:pt x="1500328" y="434"/>
                  </a:lnTo>
                  <a:lnTo>
                    <a:pt x="1447405" y="0"/>
                  </a:lnTo>
                  <a:close/>
                </a:path>
              </a:pathLst>
            </a:custGeom>
            <a:solidFill>
              <a:srgbClr val="CAF0F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5054989" y="4673600"/>
              <a:ext cx="2894965" cy="1308100"/>
            </a:xfrm>
            <a:custGeom>
              <a:avLst/>
              <a:gdLst/>
              <a:ahLst/>
              <a:cxnLst/>
              <a:rect l="l" t="t" r="r" b="b"/>
              <a:pathLst>
                <a:path w="2894965" h="1308100">
                  <a:moveTo>
                    <a:pt x="2471157" y="191566"/>
                  </a:moveTo>
                  <a:lnTo>
                    <a:pt x="2521000" y="215215"/>
                  </a:lnTo>
                  <a:lnTo>
                    <a:pt x="2567727" y="239685"/>
                  </a:lnTo>
                  <a:lnTo>
                    <a:pt x="2611340" y="264923"/>
                  </a:lnTo>
                  <a:lnTo>
                    <a:pt x="2651837" y="290877"/>
                  </a:lnTo>
                  <a:lnTo>
                    <a:pt x="2689219" y="317493"/>
                  </a:lnTo>
                  <a:lnTo>
                    <a:pt x="2723486" y="344719"/>
                  </a:lnTo>
                  <a:lnTo>
                    <a:pt x="2754638" y="372501"/>
                  </a:lnTo>
                  <a:lnTo>
                    <a:pt x="2782674" y="400786"/>
                  </a:lnTo>
                  <a:lnTo>
                    <a:pt x="2829402" y="458655"/>
                  </a:lnTo>
                  <a:lnTo>
                    <a:pt x="2863669" y="517902"/>
                  </a:lnTo>
                  <a:lnTo>
                    <a:pt x="2885475" y="578103"/>
                  </a:lnTo>
                  <a:lnTo>
                    <a:pt x="2894821" y="638834"/>
                  </a:lnTo>
                  <a:lnTo>
                    <a:pt x="2894821" y="669265"/>
                  </a:lnTo>
                  <a:lnTo>
                    <a:pt x="2885475" y="729996"/>
                  </a:lnTo>
                  <a:lnTo>
                    <a:pt x="2863669" y="790197"/>
                  </a:lnTo>
                  <a:lnTo>
                    <a:pt x="2829402" y="849444"/>
                  </a:lnTo>
                  <a:lnTo>
                    <a:pt x="2782674" y="907313"/>
                  </a:lnTo>
                  <a:lnTo>
                    <a:pt x="2754638" y="935598"/>
                  </a:lnTo>
                  <a:lnTo>
                    <a:pt x="2723486" y="963380"/>
                  </a:lnTo>
                  <a:lnTo>
                    <a:pt x="2689219" y="990606"/>
                  </a:lnTo>
                  <a:lnTo>
                    <a:pt x="2651837" y="1017222"/>
                  </a:lnTo>
                  <a:lnTo>
                    <a:pt x="2611340" y="1043176"/>
                  </a:lnTo>
                  <a:lnTo>
                    <a:pt x="2567727" y="1068414"/>
                  </a:lnTo>
                  <a:lnTo>
                    <a:pt x="2521000" y="1092884"/>
                  </a:lnTo>
                  <a:lnTo>
                    <a:pt x="2471157" y="1116533"/>
                  </a:lnTo>
                  <a:lnTo>
                    <a:pt x="2430183" y="1134343"/>
                  </a:lnTo>
                  <a:lnTo>
                    <a:pt x="2388071" y="1151284"/>
                  </a:lnTo>
                  <a:lnTo>
                    <a:pt x="2344878" y="1167357"/>
                  </a:lnTo>
                  <a:lnTo>
                    <a:pt x="2300661" y="1182560"/>
                  </a:lnTo>
                  <a:lnTo>
                    <a:pt x="2255477" y="1196895"/>
                  </a:lnTo>
                  <a:lnTo>
                    <a:pt x="2209382" y="1210361"/>
                  </a:lnTo>
                  <a:lnTo>
                    <a:pt x="2162433" y="1222959"/>
                  </a:lnTo>
                  <a:lnTo>
                    <a:pt x="2114688" y="1234687"/>
                  </a:lnTo>
                  <a:lnTo>
                    <a:pt x="2066204" y="1245547"/>
                  </a:lnTo>
                  <a:lnTo>
                    <a:pt x="2017036" y="1255538"/>
                  </a:lnTo>
                  <a:lnTo>
                    <a:pt x="1967243" y="1264660"/>
                  </a:lnTo>
                  <a:lnTo>
                    <a:pt x="1916881" y="1272914"/>
                  </a:lnTo>
                  <a:lnTo>
                    <a:pt x="1866007" y="1280298"/>
                  </a:lnTo>
                  <a:lnTo>
                    <a:pt x="1814677" y="1286814"/>
                  </a:lnTo>
                  <a:lnTo>
                    <a:pt x="1762949" y="1292461"/>
                  </a:lnTo>
                  <a:lnTo>
                    <a:pt x="1710880" y="1297240"/>
                  </a:lnTo>
                  <a:lnTo>
                    <a:pt x="1658527" y="1301149"/>
                  </a:lnTo>
                  <a:lnTo>
                    <a:pt x="1605945" y="1304190"/>
                  </a:lnTo>
                  <a:lnTo>
                    <a:pt x="1553194" y="1306362"/>
                  </a:lnTo>
                  <a:lnTo>
                    <a:pt x="1500328" y="1307665"/>
                  </a:lnTo>
                  <a:lnTo>
                    <a:pt x="1447405" y="1308099"/>
                  </a:lnTo>
                  <a:lnTo>
                    <a:pt x="1394483" y="1307665"/>
                  </a:lnTo>
                  <a:lnTo>
                    <a:pt x="1341617" y="1306362"/>
                  </a:lnTo>
                  <a:lnTo>
                    <a:pt x="1288865" y="1304190"/>
                  </a:lnTo>
                  <a:lnTo>
                    <a:pt x="1236284" y="1301149"/>
                  </a:lnTo>
                  <a:lnTo>
                    <a:pt x="1183931" y="1297240"/>
                  </a:lnTo>
                  <a:lnTo>
                    <a:pt x="1131862" y="1292461"/>
                  </a:lnTo>
                  <a:lnTo>
                    <a:pt x="1080135" y="1286814"/>
                  </a:lnTo>
                  <a:lnTo>
                    <a:pt x="1028805" y="1280298"/>
                  </a:lnTo>
                  <a:lnTo>
                    <a:pt x="977931" y="1272914"/>
                  </a:lnTo>
                  <a:lnTo>
                    <a:pt x="927570" y="1264660"/>
                  </a:lnTo>
                  <a:lnTo>
                    <a:pt x="877777" y="1255538"/>
                  </a:lnTo>
                  <a:lnTo>
                    <a:pt x="828610" y="1245547"/>
                  </a:lnTo>
                  <a:lnTo>
                    <a:pt x="780126" y="1234687"/>
                  </a:lnTo>
                  <a:lnTo>
                    <a:pt x="732382" y="1222959"/>
                  </a:lnTo>
                  <a:lnTo>
                    <a:pt x="685434" y="1210361"/>
                  </a:lnTo>
                  <a:lnTo>
                    <a:pt x="639340" y="1196895"/>
                  </a:lnTo>
                  <a:lnTo>
                    <a:pt x="594156" y="1182560"/>
                  </a:lnTo>
                  <a:lnTo>
                    <a:pt x="549939" y="1167357"/>
                  </a:lnTo>
                  <a:lnTo>
                    <a:pt x="506747" y="1151284"/>
                  </a:lnTo>
                  <a:lnTo>
                    <a:pt x="464636" y="1134343"/>
                  </a:lnTo>
                  <a:lnTo>
                    <a:pt x="423663" y="1116533"/>
                  </a:lnTo>
                  <a:lnTo>
                    <a:pt x="373820" y="1092884"/>
                  </a:lnTo>
                  <a:lnTo>
                    <a:pt x="327093" y="1068414"/>
                  </a:lnTo>
                  <a:lnTo>
                    <a:pt x="283480" y="1043176"/>
                  </a:lnTo>
                  <a:lnTo>
                    <a:pt x="242983" y="1017222"/>
                  </a:lnTo>
                  <a:lnTo>
                    <a:pt x="205601" y="990606"/>
                  </a:lnTo>
                  <a:lnTo>
                    <a:pt x="171334" y="963380"/>
                  </a:lnTo>
                  <a:lnTo>
                    <a:pt x="140182" y="935598"/>
                  </a:lnTo>
                  <a:lnTo>
                    <a:pt x="112146" y="907313"/>
                  </a:lnTo>
                  <a:lnTo>
                    <a:pt x="65418" y="849444"/>
                  </a:lnTo>
                  <a:lnTo>
                    <a:pt x="31151" y="790197"/>
                  </a:lnTo>
                  <a:lnTo>
                    <a:pt x="9345" y="729996"/>
                  </a:lnTo>
                  <a:lnTo>
                    <a:pt x="0" y="669265"/>
                  </a:lnTo>
                  <a:lnTo>
                    <a:pt x="0" y="638834"/>
                  </a:lnTo>
                  <a:lnTo>
                    <a:pt x="9345" y="578103"/>
                  </a:lnTo>
                  <a:lnTo>
                    <a:pt x="31151" y="517902"/>
                  </a:lnTo>
                  <a:lnTo>
                    <a:pt x="65418" y="458655"/>
                  </a:lnTo>
                  <a:lnTo>
                    <a:pt x="112146" y="400786"/>
                  </a:lnTo>
                  <a:lnTo>
                    <a:pt x="140182" y="372501"/>
                  </a:lnTo>
                  <a:lnTo>
                    <a:pt x="171334" y="344719"/>
                  </a:lnTo>
                  <a:lnTo>
                    <a:pt x="205601" y="317493"/>
                  </a:lnTo>
                  <a:lnTo>
                    <a:pt x="242983" y="290877"/>
                  </a:lnTo>
                  <a:lnTo>
                    <a:pt x="283480" y="264923"/>
                  </a:lnTo>
                  <a:lnTo>
                    <a:pt x="327093" y="239685"/>
                  </a:lnTo>
                  <a:lnTo>
                    <a:pt x="373820" y="215215"/>
                  </a:lnTo>
                  <a:lnTo>
                    <a:pt x="423663" y="191566"/>
                  </a:lnTo>
                  <a:lnTo>
                    <a:pt x="464636" y="173756"/>
                  </a:lnTo>
                  <a:lnTo>
                    <a:pt x="506747" y="156815"/>
                  </a:lnTo>
                  <a:lnTo>
                    <a:pt x="549939" y="140742"/>
                  </a:lnTo>
                  <a:lnTo>
                    <a:pt x="594156" y="125539"/>
                  </a:lnTo>
                  <a:lnTo>
                    <a:pt x="639340" y="111204"/>
                  </a:lnTo>
                  <a:lnTo>
                    <a:pt x="685434" y="97738"/>
                  </a:lnTo>
                  <a:lnTo>
                    <a:pt x="732382" y="85140"/>
                  </a:lnTo>
                  <a:lnTo>
                    <a:pt x="780126" y="73412"/>
                  </a:lnTo>
                  <a:lnTo>
                    <a:pt x="828610" y="62552"/>
                  </a:lnTo>
                  <a:lnTo>
                    <a:pt x="877777" y="52561"/>
                  </a:lnTo>
                  <a:lnTo>
                    <a:pt x="927570" y="43439"/>
                  </a:lnTo>
                  <a:lnTo>
                    <a:pt x="977931" y="35185"/>
                  </a:lnTo>
                  <a:lnTo>
                    <a:pt x="1028805" y="27801"/>
                  </a:lnTo>
                  <a:lnTo>
                    <a:pt x="1080135" y="21285"/>
                  </a:lnTo>
                  <a:lnTo>
                    <a:pt x="1131862" y="15638"/>
                  </a:lnTo>
                  <a:lnTo>
                    <a:pt x="1183931" y="10859"/>
                  </a:lnTo>
                  <a:lnTo>
                    <a:pt x="1236284" y="6950"/>
                  </a:lnTo>
                  <a:lnTo>
                    <a:pt x="1288865" y="3909"/>
                  </a:lnTo>
                  <a:lnTo>
                    <a:pt x="1341617" y="1737"/>
                  </a:lnTo>
                  <a:lnTo>
                    <a:pt x="1394483" y="434"/>
                  </a:lnTo>
                  <a:lnTo>
                    <a:pt x="1447405" y="0"/>
                  </a:lnTo>
                  <a:lnTo>
                    <a:pt x="1500328" y="434"/>
                  </a:lnTo>
                  <a:lnTo>
                    <a:pt x="1553194" y="1737"/>
                  </a:lnTo>
                  <a:lnTo>
                    <a:pt x="1605945" y="3909"/>
                  </a:lnTo>
                  <a:lnTo>
                    <a:pt x="1658527" y="6950"/>
                  </a:lnTo>
                  <a:lnTo>
                    <a:pt x="1710880" y="10859"/>
                  </a:lnTo>
                  <a:lnTo>
                    <a:pt x="1762949" y="15638"/>
                  </a:lnTo>
                  <a:lnTo>
                    <a:pt x="1814677" y="21285"/>
                  </a:lnTo>
                  <a:lnTo>
                    <a:pt x="1866007" y="27801"/>
                  </a:lnTo>
                  <a:lnTo>
                    <a:pt x="1916881" y="35185"/>
                  </a:lnTo>
                  <a:lnTo>
                    <a:pt x="1967243" y="43439"/>
                  </a:lnTo>
                  <a:lnTo>
                    <a:pt x="2017036" y="52561"/>
                  </a:lnTo>
                  <a:lnTo>
                    <a:pt x="2066204" y="62552"/>
                  </a:lnTo>
                  <a:lnTo>
                    <a:pt x="2114688" y="73412"/>
                  </a:lnTo>
                  <a:lnTo>
                    <a:pt x="2162433" y="85140"/>
                  </a:lnTo>
                  <a:lnTo>
                    <a:pt x="2209382" y="97738"/>
                  </a:lnTo>
                  <a:lnTo>
                    <a:pt x="2255477" y="111204"/>
                  </a:lnTo>
                  <a:lnTo>
                    <a:pt x="2300661" y="125539"/>
                  </a:lnTo>
                  <a:lnTo>
                    <a:pt x="2344878" y="140742"/>
                  </a:lnTo>
                  <a:lnTo>
                    <a:pt x="2388071" y="156815"/>
                  </a:lnTo>
                  <a:lnTo>
                    <a:pt x="2430183" y="173756"/>
                  </a:lnTo>
                  <a:lnTo>
                    <a:pt x="2471157" y="191566"/>
                  </a:lnTo>
                </a:path>
              </a:pathLst>
            </a:custGeom>
            <a:ln w="50800">
              <a:solidFill>
                <a:srgbClr val="FF401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0" name="object 20"/>
          <p:cNvSpPr txBox="1"/>
          <p:nvPr/>
        </p:nvSpPr>
        <p:spPr>
          <a:xfrm>
            <a:off x="5357686" y="5003800"/>
            <a:ext cx="228981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10" dirty="0">
                <a:solidFill>
                  <a:srgbClr val="FF4013"/>
                </a:solidFill>
                <a:latin typeface="Calibri"/>
                <a:cs typeface="Calibri"/>
              </a:rPr>
              <a:t>ELECTRICITY</a:t>
            </a:r>
            <a:endParaRPr sz="3600">
              <a:latin typeface="Calibri"/>
              <a:cs typeface="Calibri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393700" y="132257"/>
            <a:ext cx="12287063" cy="2413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>
            <a:spLocks noGrp="1"/>
          </p:cNvSpPr>
          <p:nvPr>
            <p:ph type="title"/>
          </p:nvPr>
        </p:nvSpPr>
        <p:spPr>
          <a:xfrm>
            <a:off x="772055" y="711200"/>
            <a:ext cx="9784715" cy="6654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200" u="none" spc="100" dirty="0"/>
              <a:t>What </a:t>
            </a:r>
            <a:r>
              <a:rPr sz="4200" u="none" spc="-390" dirty="0"/>
              <a:t>do </a:t>
            </a:r>
            <a:r>
              <a:rPr sz="4200" u="none" spc="-200" dirty="0"/>
              <a:t>you </a:t>
            </a:r>
            <a:r>
              <a:rPr sz="4200" u="none" dirty="0"/>
              <a:t>already </a:t>
            </a:r>
            <a:r>
              <a:rPr sz="4200" u="none" spc="40" dirty="0"/>
              <a:t>know </a:t>
            </a:r>
            <a:r>
              <a:rPr sz="4200" u="none" spc="-95" dirty="0"/>
              <a:t>about</a:t>
            </a:r>
            <a:r>
              <a:rPr sz="4200" u="none" spc="-305" dirty="0"/>
              <a:t> </a:t>
            </a:r>
            <a:r>
              <a:rPr sz="4200" u="none" spc="70" dirty="0"/>
              <a:t>electricity?</a:t>
            </a:r>
            <a:endParaRPr sz="4200"/>
          </a:p>
        </p:txBody>
      </p:sp>
      <p:sp>
        <p:nvSpPr>
          <p:cNvPr id="23" name="object 23"/>
          <p:cNvSpPr txBox="1"/>
          <p:nvPr/>
        </p:nvSpPr>
        <p:spPr>
          <a:xfrm>
            <a:off x="442168" y="8922308"/>
            <a:ext cx="1148080" cy="6051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585"/>
              </a:lnSpc>
            </a:pPr>
            <a:r>
              <a:rPr sz="4200" spc="-405" dirty="0">
                <a:solidFill>
                  <a:srgbClr val="FF4013"/>
                </a:solidFill>
                <a:latin typeface="Calibri"/>
                <a:cs typeface="Calibri"/>
                <a:hlinkClick r:id="rId6" action="ppaction://hlinksldjump"/>
              </a:rPr>
              <a:t>B</a:t>
            </a:r>
            <a:r>
              <a:rPr sz="4200" spc="275" dirty="0">
                <a:solidFill>
                  <a:srgbClr val="FF4013"/>
                </a:solidFill>
                <a:latin typeface="Calibri"/>
                <a:cs typeface="Calibri"/>
                <a:hlinkClick r:id="rId6" action="ppaction://hlinksldjump"/>
              </a:rPr>
              <a:t>A</a:t>
            </a:r>
            <a:r>
              <a:rPr sz="4200" spc="-90" dirty="0">
                <a:solidFill>
                  <a:srgbClr val="FF4013"/>
                </a:solidFill>
                <a:latin typeface="Calibri"/>
                <a:cs typeface="Calibri"/>
                <a:hlinkClick r:id="rId6" action="ppaction://hlinksldjump"/>
              </a:rPr>
              <a:t>CK</a:t>
            </a:r>
            <a:endParaRPr sz="4200">
              <a:latin typeface="Calibri"/>
              <a:cs typeface="Calibri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11395872" y="8922308"/>
            <a:ext cx="1160780" cy="6051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585"/>
              </a:lnSpc>
            </a:pPr>
            <a:r>
              <a:rPr sz="4200" spc="-150" dirty="0">
                <a:solidFill>
                  <a:srgbClr val="FF4013"/>
                </a:solidFill>
                <a:latin typeface="Calibri"/>
                <a:cs typeface="Calibri"/>
                <a:hlinkClick r:id="rId7" action="ppaction://hlinksldjump"/>
              </a:rPr>
              <a:t>N</a:t>
            </a:r>
            <a:r>
              <a:rPr sz="4200" spc="-45" dirty="0">
                <a:solidFill>
                  <a:srgbClr val="FF4013"/>
                </a:solidFill>
                <a:latin typeface="Calibri"/>
                <a:cs typeface="Calibri"/>
                <a:hlinkClick r:id="rId7" action="ppaction://hlinksldjump"/>
              </a:rPr>
              <a:t>E</a:t>
            </a:r>
            <a:r>
              <a:rPr sz="4200" spc="165" dirty="0">
                <a:solidFill>
                  <a:srgbClr val="FF4013"/>
                </a:solidFill>
                <a:latin typeface="Calibri"/>
                <a:cs typeface="Calibri"/>
                <a:hlinkClick r:id="rId7" action="ppaction://hlinksldjump"/>
              </a:rPr>
              <a:t>X</a:t>
            </a:r>
            <a:r>
              <a:rPr sz="4200" spc="-35" dirty="0">
                <a:solidFill>
                  <a:srgbClr val="FF4013"/>
                </a:solidFill>
                <a:latin typeface="Calibri"/>
                <a:cs typeface="Calibri"/>
                <a:hlinkClick r:id="rId7" action="ppaction://hlinksldjump"/>
              </a:rPr>
              <a:t>T</a:t>
            </a:r>
            <a:endParaRPr sz="4200">
              <a:latin typeface="Calibri"/>
              <a:cs typeface="Calibri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5408226" y="9434760"/>
            <a:ext cx="2184400" cy="30607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800" spc="-5" dirty="0">
                <a:solidFill>
                  <a:srgbClr val="FFFFFF"/>
                </a:solidFill>
                <a:latin typeface="Century Gothic"/>
                <a:cs typeface="Century Gothic"/>
                <a:hlinkClick r:id="rId8"/>
              </a:rPr>
              <a:t>www.planbee.com</a:t>
            </a:r>
            <a:endParaRPr sz="1800">
              <a:latin typeface="Century Gothic"/>
              <a:cs typeface="Century Gothic"/>
            </a:endParaRPr>
          </a:p>
        </p:txBody>
      </p:sp>
      <p:pic>
        <p:nvPicPr>
          <p:cNvPr id="2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2DBC70A6-9529-4733-AE9E-8005332C9D2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772055" y="2145207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567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21">
            <a:extLst>
              <a:ext uri="{FF2B5EF4-FFF2-40B4-BE49-F238E27FC236}">
                <a16:creationId xmlns:a16="http://schemas.microsoft.com/office/drawing/2014/main" id="{B7970DFD-EC19-4CD8-8957-79FB1E2A3255}"/>
              </a:ext>
            </a:extLst>
          </p:cNvPr>
          <p:cNvSpPr/>
          <p:nvPr/>
        </p:nvSpPr>
        <p:spPr>
          <a:xfrm>
            <a:off x="717737" y="3200400"/>
            <a:ext cx="12287063" cy="28956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93FAA21-927F-4435-9D37-AD9473B15CB7}"/>
              </a:ext>
            </a:extLst>
          </p:cNvPr>
          <p:cNvSpPr txBox="1"/>
          <p:nvPr/>
        </p:nvSpPr>
        <p:spPr>
          <a:xfrm>
            <a:off x="1320800" y="3886200"/>
            <a:ext cx="92202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Watch this video: </a:t>
            </a:r>
            <a:r>
              <a:rPr lang="en-GB" sz="3200" u="sng" dirty="0">
                <a:hlinkClick r:id="rId4"/>
              </a:rPr>
              <a:t>https://www.bbc.co.uk/bitesize/clips/zq3fb9q</a:t>
            </a:r>
            <a:endParaRPr lang="en-GB" sz="32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752666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3004800" cy="292100"/>
            <a:chOff x="0" y="0"/>
            <a:chExt cx="13004800" cy="292100"/>
          </a:xfrm>
        </p:grpSpPr>
        <p:sp>
          <p:nvSpPr>
            <p:cNvPr id="3" name="object 3"/>
            <p:cNvSpPr/>
            <p:nvPr/>
          </p:nvSpPr>
          <p:spPr>
            <a:xfrm>
              <a:off x="0" y="0"/>
              <a:ext cx="13004800" cy="266700"/>
            </a:xfrm>
            <a:custGeom>
              <a:avLst/>
              <a:gdLst/>
              <a:ahLst/>
              <a:cxnLst/>
              <a:rect l="l" t="t" r="r" b="b"/>
              <a:pathLst>
                <a:path w="13004800" h="266700">
                  <a:moveTo>
                    <a:pt x="13004800" y="0"/>
                  </a:moveTo>
                  <a:lnTo>
                    <a:pt x="0" y="0"/>
                  </a:lnTo>
                  <a:lnTo>
                    <a:pt x="0" y="266700"/>
                  </a:lnTo>
                  <a:lnTo>
                    <a:pt x="13004800" y="266700"/>
                  </a:lnTo>
                  <a:lnTo>
                    <a:pt x="13004800" y="0"/>
                  </a:lnTo>
                  <a:close/>
                </a:path>
              </a:pathLst>
            </a:custGeom>
            <a:solidFill>
              <a:srgbClr val="FF401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0" y="241300"/>
              <a:ext cx="13004800" cy="50800"/>
            </a:xfrm>
            <a:custGeom>
              <a:avLst/>
              <a:gdLst/>
              <a:ahLst/>
              <a:cxnLst/>
              <a:rect l="l" t="t" r="r" b="b"/>
              <a:pathLst>
                <a:path w="13004800" h="50800">
                  <a:moveTo>
                    <a:pt x="0" y="0"/>
                  </a:moveTo>
                  <a:lnTo>
                    <a:pt x="13004800" y="0"/>
                  </a:lnTo>
                  <a:lnTo>
                    <a:pt x="13004800" y="50800"/>
                  </a:lnTo>
                  <a:lnTo>
                    <a:pt x="0" y="508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401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5" name="object 5"/>
          <p:cNvGrpSpPr/>
          <p:nvPr/>
        </p:nvGrpSpPr>
        <p:grpSpPr>
          <a:xfrm>
            <a:off x="0" y="8763000"/>
            <a:ext cx="13004800" cy="990600"/>
            <a:chOff x="0" y="8763000"/>
            <a:chExt cx="13004800" cy="990600"/>
          </a:xfrm>
        </p:grpSpPr>
        <p:sp>
          <p:nvSpPr>
            <p:cNvPr id="6" name="object 6"/>
            <p:cNvSpPr/>
            <p:nvPr/>
          </p:nvSpPr>
          <p:spPr>
            <a:xfrm>
              <a:off x="0" y="9474200"/>
              <a:ext cx="13004800" cy="279400"/>
            </a:xfrm>
            <a:custGeom>
              <a:avLst/>
              <a:gdLst/>
              <a:ahLst/>
              <a:cxnLst/>
              <a:rect l="l" t="t" r="r" b="b"/>
              <a:pathLst>
                <a:path w="13004800" h="279400">
                  <a:moveTo>
                    <a:pt x="0" y="279400"/>
                  </a:moveTo>
                  <a:lnTo>
                    <a:pt x="0" y="0"/>
                  </a:lnTo>
                  <a:lnTo>
                    <a:pt x="13004800" y="0"/>
                  </a:lnTo>
                  <a:lnTo>
                    <a:pt x="13004800" y="279400"/>
                  </a:lnTo>
                  <a:lnTo>
                    <a:pt x="0" y="279400"/>
                  </a:lnTo>
                  <a:close/>
                </a:path>
              </a:pathLst>
            </a:custGeom>
            <a:solidFill>
              <a:srgbClr val="FF401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0" y="9448800"/>
              <a:ext cx="13004800" cy="50800"/>
            </a:xfrm>
            <a:custGeom>
              <a:avLst/>
              <a:gdLst/>
              <a:ahLst/>
              <a:cxnLst/>
              <a:rect l="l" t="t" r="r" b="b"/>
              <a:pathLst>
                <a:path w="13004800" h="50800">
                  <a:moveTo>
                    <a:pt x="0" y="0"/>
                  </a:moveTo>
                  <a:lnTo>
                    <a:pt x="13004800" y="0"/>
                  </a:lnTo>
                  <a:lnTo>
                    <a:pt x="13004800" y="50800"/>
                  </a:lnTo>
                  <a:lnTo>
                    <a:pt x="0" y="508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401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11150600" y="8788400"/>
              <a:ext cx="1651000" cy="889000"/>
            </a:xfrm>
            <a:custGeom>
              <a:avLst/>
              <a:gdLst/>
              <a:ahLst/>
              <a:cxnLst/>
              <a:rect l="l" t="t" r="r" b="b"/>
              <a:pathLst>
                <a:path w="1651000" h="889000">
                  <a:moveTo>
                    <a:pt x="1460500" y="0"/>
                  </a:moveTo>
                  <a:lnTo>
                    <a:pt x="190500" y="0"/>
                  </a:lnTo>
                  <a:lnTo>
                    <a:pt x="146821" y="5031"/>
                  </a:lnTo>
                  <a:lnTo>
                    <a:pt x="106724" y="19363"/>
                  </a:lnTo>
                  <a:lnTo>
                    <a:pt x="71353" y="41851"/>
                  </a:lnTo>
                  <a:lnTo>
                    <a:pt x="41851" y="71353"/>
                  </a:lnTo>
                  <a:lnTo>
                    <a:pt x="19363" y="106724"/>
                  </a:lnTo>
                  <a:lnTo>
                    <a:pt x="5031" y="146821"/>
                  </a:lnTo>
                  <a:lnTo>
                    <a:pt x="0" y="190500"/>
                  </a:lnTo>
                  <a:lnTo>
                    <a:pt x="0" y="698500"/>
                  </a:lnTo>
                  <a:lnTo>
                    <a:pt x="5031" y="742178"/>
                  </a:lnTo>
                  <a:lnTo>
                    <a:pt x="19363" y="782275"/>
                  </a:lnTo>
                  <a:lnTo>
                    <a:pt x="41851" y="817646"/>
                  </a:lnTo>
                  <a:lnTo>
                    <a:pt x="71353" y="847148"/>
                  </a:lnTo>
                  <a:lnTo>
                    <a:pt x="106724" y="869636"/>
                  </a:lnTo>
                  <a:lnTo>
                    <a:pt x="146821" y="883968"/>
                  </a:lnTo>
                  <a:lnTo>
                    <a:pt x="190500" y="889000"/>
                  </a:lnTo>
                  <a:lnTo>
                    <a:pt x="1460500" y="889000"/>
                  </a:lnTo>
                  <a:lnTo>
                    <a:pt x="1504178" y="883968"/>
                  </a:lnTo>
                  <a:lnTo>
                    <a:pt x="1544275" y="869636"/>
                  </a:lnTo>
                  <a:lnTo>
                    <a:pt x="1579646" y="847148"/>
                  </a:lnTo>
                  <a:lnTo>
                    <a:pt x="1609148" y="817646"/>
                  </a:lnTo>
                  <a:lnTo>
                    <a:pt x="1631636" y="782275"/>
                  </a:lnTo>
                  <a:lnTo>
                    <a:pt x="1645968" y="742178"/>
                  </a:lnTo>
                  <a:lnTo>
                    <a:pt x="1651000" y="698500"/>
                  </a:lnTo>
                  <a:lnTo>
                    <a:pt x="1651000" y="190500"/>
                  </a:lnTo>
                  <a:lnTo>
                    <a:pt x="1645968" y="146821"/>
                  </a:lnTo>
                  <a:lnTo>
                    <a:pt x="1631636" y="106724"/>
                  </a:lnTo>
                  <a:lnTo>
                    <a:pt x="1609148" y="71353"/>
                  </a:lnTo>
                  <a:lnTo>
                    <a:pt x="1579646" y="41851"/>
                  </a:lnTo>
                  <a:lnTo>
                    <a:pt x="1544275" y="19363"/>
                  </a:lnTo>
                  <a:lnTo>
                    <a:pt x="1504178" y="5031"/>
                  </a:lnTo>
                  <a:lnTo>
                    <a:pt x="1460500" y="0"/>
                  </a:lnTo>
                  <a:close/>
                </a:path>
              </a:pathLst>
            </a:custGeom>
            <a:solidFill>
              <a:srgbClr val="CAF0F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11150600" y="8788400"/>
              <a:ext cx="1651000" cy="889000"/>
            </a:xfrm>
            <a:custGeom>
              <a:avLst/>
              <a:gdLst/>
              <a:ahLst/>
              <a:cxnLst/>
              <a:rect l="l" t="t" r="r" b="b"/>
              <a:pathLst>
                <a:path w="1651000" h="889000">
                  <a:moveTo>
                    <a:pt x="0" y="698500"/>
                  </a:moveTo>
                  <a:lnTo>
                    <a:pt x="0" y="190500"/>
                  </a:lnTo>
                  <a:lnTo>
                    <a:pt x="5031" y="146821"/>
                  </a:lnTo>
                  <a:lnTo>
                    <a:pt x="19363" y="106724"/>
                  </a:lnTo>
                  <a:lnTo>
                    <a:pt x="41851" y="71353"/>
                  </a:lnTo>
                  <a:lnTo>
                    <a:pt x="71353" y="41851"/>
                  </a:lnTo>
                  <a:lnTo>
                    <a:pt x="106724" y="19363"/>
                  </a:lnTo>
                  <a:lnTo>
                    <a:pt x="146821" y="5031"/>
                  </a:lnTo>
                  <a:lnTo>
                    <a:pt x="190500" y="0"/>
                  </a:lnTo>
                  <a:lnTo>
                    <a:pt x="1460500" y="0"/>
                  </a:lnTo>
                  <a:lnTo>
                    <a:pt x="1504178" y="5031"/>
                  </a:lnTo>
                  <a:lnTo>
                    <a:pt x="1544275" y="19363"/>
                  </a:lnTo>
                  <a:lnTo>
                    <a:pt x="1579646" y="41851"/>
                  </a:lnTo>
                  <a:lnTo>
                    <a:pt x="1609148" y="71353"/>
                  </a:lnTo>
                  <a:lnTo>
                    <a:pt x="1631636" y="106724"/>
                  </a:lnTo>
                  <a:lnTo>
                    <a:pt x="1645968" y="146821"/>
                  </a:lnTo>
                  <a:lnTo>
                    <a:pt x="1651000" y="190500"/>
                  </a:lnTo>
                  <a:lnTo>
                    <a:pt x="1651000" y="698500"/>
                  </a:lnTo>
                  <a:lnTo>
                    <a:pt x="1645968" y="742178"/>
                  </a:lnTo>
                  <a:lnTo>
                    <a:pt x="1631636" y="782275"/>
                  </a:lnTo>
                  <a:lnTo>
                    <a:pt x="1609148" y="817646"/>
                  </a:lnTo>
                  <a:lnTo>
                    <a:pt x="1579646" y="847148"/>
                  </a:lnTo>
                  <a:lnTo>
                    <a:pt x="1544275" y="869636"/>
                  </a:lnTo>
                  <a:lnTo>
                    <a:pt x="1504178" y="883968"/>
                  </a:lnTo>
                  <a:lnTo>
                    <a:pt x="1460500" y="889000"/>
                  </a:lnTo>
                  <a:lnTo>
                    <a:pt x="190500" y="889000"/>
                  </a:lnTo>
                  <a:lnTo>
                    <a:pt x="146821" y="883968"/>
                  </a:lnTo>
                  <a:lnTo>
                    <a:pt x="106724" y="869636"/>
                  </a:lnTo>
                  <a:lnTo>
                    <a:pt x="71353" y="847148"/>
                  </a:lnTo>
                  <a:lnTo>
                    <a:pt x="41851" y="817646"/>
                  </a:lnTo>
                  <a:lnTo>
                    <a:pt x="19363" y="782275"/>
                  </a:lnTo>
                  <a:lnTo>
                    <a:pt x="5031" y="742178"/>
                  </a:lnTo>
                  <a:lnTo>
                    <a:pt x="0" y="698500"/>
                  </a:lnTo>
                  <a:close/>
                </a:path>
              </a:pathLst>
            </a:custGeom>
            <a:ln w="50800">
              <a:solidFill>
                <a:srgbClr val="FF401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190500" y="8788400"/>
              <a:ext cx="1651000" cy="889000"/>
            </a:xfrm>
            <a:custGeom>
              <a:avLst/>
              <a:gdLst/>
              <a:ahLst/>
              <a:cxnLst/>
              <a:rect l="l" t="t" r="r" b="b"/>
              <a:pathLst>
                <a:path w="1651000" h="889000">
                  <a:moveTo>
                    <a:pt x="1460500" y="0"/>
                  </a:moveTo>
                  <a:lnTo>
                    <a:pt x="190500" y="0"/>
                  </a:lnTo>
                  <a:lnTo>
                    <a:pt x="146821" y="5031"/>
                  </a:lnTo>
                  <a:lnTo>
                    <a:pt x="106724" y="19363"/>
                  </a:lnTo>
                  <a:lnTo>
                    <a:pt x="71353" y="41851"/>
                  </a:lnTo>
                  <a:lnTo>
                    <a:pt x="41851" y="71353"/>
                  </a:lnTo>
                  <a:lnTo>
                    <a:pt x="19363" y="106724"/>
                  </a:lnTo>
                  <a:lnTo>
                    <a:pt x="5031" y="146821"/>
                  </a:lnTo>
                  <a:lnTo>
                    <a:pt x="0" y="190500"/>
                  </a:lnTo>
                  <a:lnTo>
                    <a:pt x="0" y="698500"/>
                  </a:lnTo>
                  <a:lnTo>
                    <a:pt x="5031" y="742178"/>
                  </a:lnTo>
                  <a:lnTo>
                    <a:pt x="19363" y="782275"/>
                  </a:lnTo>
                  <a:lnTo>
                    <a:pt x="41851" y="817646"/>
                  </a:lnTo>
                  <a:lnTo>
                    <a:pt x="71353" y="847148"/>
                  </a:lnTo>
                  <a:lnTo>
                    <a:pt x="106724" y="869636"/>
                  </a:lnTo>
                  <a:lnTo>
                    <a:pt x="146821" y="883968"/>
                  </a:lnTo>
                  <a:lnTo>
                    <a:pt x="190500" y="889000"/>
                  </a:lnTo>
                  <a:lnTo>
                    <a:pt x="1460500" y="889000"/>
                  </a:lnTo>
                  <a:lnTo>
                    <a:pt x="1504178" y="883968"/>
                  </a:lnTo>
                  <a:lnTo>
                    <a:pt x="1544275" y="869636"/>
                  </a:lnTo>
                  <a:lnTo>
                    <a:pt x="1579646" y="847148"/>
                  </a:lnTo>
                  <a:lnTo>
                    <a:pt x="1609148" y="817646"/>
                  </a:lnTo>
                  <a:lnTo>
                    <a:pt x="1631636" y="782275"/>
                  </a:lnTo>
                  <a:lnTo>
                    <a:pt x="1645968" y="742178"/>
                  </a:lnTo>
                  <a:lnTo>
                    <a:pt x="1651000" y="698500"/>
                  </a:lnTo>
                  <a:lnTo>
                    <a:pt x="1651000" y="190500"/>
                  </a:lnTo>
                  <a:lnTo>
                    <a:pt x="1645968" y="146821"/>
                  </a:lnTo>
                  <a:lnTo>
                    <a:pt x="1631636" y="106724"/>
                  </a:lnTo>
                  <a:lnTo>
                    <a:pt x="1609148" y="71353"/>
                  </a:lnTo>
                  <a:lnTo>
                    <a:pt x="1579646" y="41851"/>
                  </a:lnTo>
                  <a:lnTo>
                    <a:pt x="1544275" y="19363"/>
                  </a:lnTo>
                  <a:lnTo>
                    <a:pt x="1504178" y="5031"/>
                  </a:lnTo>
                  <a:lnTo>
                    <a:pt x="1460500" y="0"/>
                  </a:lnTo>
                  <a:close/>
                </a:path>
              </a:pathLst>
            </a:custGeom>
            <a:solidFill>
              <a:srgbClr val="CAF0F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190500" y="8788400"/>
              <a:ext cx="1651000" cy="889000"/>
            </a:xfrm>
            <a:custGeom>
              <a:avLst/>
              <a:gdLst/>
              <a:ahLst/>
              <a:cxnLst/>
              <a:rect l="l" t="t" r="r" b="b"/>
              <a:pathLst>
                <a:path w="1651000" h="889000">
                  <a:moveTo>
                    <a:pt x="0" y="698500"/>
                  </a:moveTo>
                  <a:lnTo>
                    <a:pt x="0" y="190500"/>
                  </a:lnTo>
                  <a:lnTo>
                    <a:pt x="5031" y="146821"/>
                  </a:lnTo>
                  <a:lnTo>
                    <a:pt x="19363" y="106724"/>
                  </a:lnTo>
                  <a:lnTo>
                    <a:pt x="41851" y="71353"/>
                  </a:lnTo>
                  <a:lnTo>
                    <a:pt x="71353" y="41851"/>
                  </a:lnTo>
                  <a:lnTo>
                    <a:pt x="106724" y="19363"/>
                  </a:lnTo>
                  <a:lnTo>
                    <a:pt x="146821" y="5031"/>
                  </a:lnTo>
                  <a:lnTo>
                    <a:pt x="190500" y="0"/>
                  </a:lnTo>
                  <a:lnTo>
                    <a:pt x="1460500" y="0"/>
                  </a:lnTo>
                  <a:lnTo>
                    <a:pt x="1504178" y="5031"/>
                  </a:lnTo>
                  <a:lnTo>
                    <a:pt x="1544275" y="19363"/>
                  </a:lnTo>
                  <a:lnTo>
                    <a:pt x="1579646" y="41851"/>
                  </a:lnTo>
                  <a:lnTo>
                    <a:pt x="1609148" y="71353"/>
                  </a:lnTo>
                  <a:lnTo>
                    <a:pt x="1631636" y="106724"/>
                  </a:lnTo>
                  <a:lnTo>
                    <a:pt x="1645968" y="146821"/>
                  </a:lnTo>
                  <a:lnTo>
                    <a:pt x="1651000" y="190500"/>
                  </a:lnTo>
                  <a:lnTo>
                    <a:pt x="1651000" y="698500"/>
                  </a:lnTo>
                  <a:lnTo>
                    <a:pt x="1645968" y="742178"/>
                  </a:lnTo>
                  <a:lnTo>
                    <a:pt x="1631636" y="782275"/>
                  </a:lnTo>
                  <a:lnTo>
                    <a:pt x="1609148" y="817646"/>
                  </a:lnTo>
                  <a:lnTo>
                    <a:pt x="1579646" y="847148"/>
                  </a:lnTo>
                  <a:lnTo>
                    <a:pt x="1544275" y="869636"/>
                  </a:lnTo>
                  <a:lnTo>
                    <a:pt x="1504178" y="883968"/>
                  </a:lnTo>
                  <a:lnTo>
                    <a:pt x="1460500" y="889000"/>
                  </a:lnTo>
                  <a:lnTo>
                    <a:pt x="190500" y="889000"/>
                  </a:lnTo>
                  <a:lnTo>
                    <a:pt x="146821" y="883968"/>
                  </a:lnTo>
                  <a:lnTo>
                    <a:pt x="106724" y="869636"/>
                  </a:lnTo>
                  <a:lnTo>
                    <a:pt x="71353" y="847148"/>
                  </a:lnTo>
                  <a:lnTo>
                    <a:pt x="41851" y="817646"/>
                  </a:lnTo>
                  <a:lnTo>
                    <a:pt x="19363" y="782275"/>
                  </a:lnTo>
                  <a:lnTo>
                    <a:pt x="5031" y="742178"/>
                  </a:lnTo>
                  <a:lnTo>
                    <a:pt x="0" y="698500"/>
                  </a:lnTo>
                  <a:close/>
                </a:path>
              </a:pathLst>
            </a:custGeom>
            <a:ln w="50800">
              <a:solidFill>
                <a:srgbClr val="FF401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2" name="object 12"/>
          <p:cNvGrpSpPr/>
          <p:nvPr/>
        </p:nvGrpSpPr>
        <p:grpSpPr>
          <a:xfrm>
            <a:off x="482600" y="482600"/>
            <a:ext cx="12090400" cy="1447800"/>
            <a:chOff x="482600" y="482600"/>
            <a:chExt cx="12090400" cy="1447800"/>
          </a:xfrm>
        </p:grpSpPr>
        <p:sp>
          <p:nvSpPr>
            <p:cNvPr id="13" name="object 13"/>
            <p:cNvSpPr/>
            <p:nvPr/>
          </p:nvSpPr>
          <p:spPr>
            <a:xfrm>
              <a:off x="508000" y="508000"/>
              <a:ext cx="12039600" cy="1397000"/>
            </a:xfrm>
            <a:custGeom>
              <a:avLst/>
              <a:gdLst/>
              <a:ahLst/>
              <a:cxnLst/>
              <a:rect l="l" t="t" r="r" b="b"/>
              <a:pathLst>
                <a:path w="12039600" h="1397000">
                  <a:moveTo>
                    <a:pt x="11849100" y="0"/>
                  </a:moveTo>
                  <a:lnTo>
                    <a:pt x="190500" y="0"/>
                  </a:lnTo>
                  <a:lnTo>
                    <a:pt x="146821" y="5031"/>
                  </a:lnTo>
                  <a:lnTo>
                    <a:pt x="106724" y="19363"/>
                  </a:lnTo>
                  <a:lnTo>
                    <a:pt x="71353" y="41851"/>
                  </a:lnTo>
                  <a:lnTo>
                    <a:pt x="41851" y="71353"/>
                  </a:lnTo>
                  <a:lnTo>
                    <a:pt x="19363" y="106724"/>
                  </a:lnTo>
                  <a:lnTo>
                    <a:pt x="5031" y="146821"/>
                  </a:lnTo>
                  <a:lnTo>
                    <a:pt x="0" y="190500"/>
                  </a:lnTo>
                  <a:lnTo>
                    <a:pt x="0" y="1206500"/>
                  </a:lnTo>
                  <a:lnTo>
                    <a:pt x="5031" y="1250178"/>
                  </a:lnTo>
                  <a:lnTo>
                    <a:pt x="19363" y="1290275"/>
                  </a:lnTo>
                  <a:lnTo>
                    <a:pt x="41851" y="1325646"/>
                  </a:lnTo>
                  <a:lnTo>
                    <a:pt x="71353" y="1355148"/>
                  </a:lnTo>
                  <a:lnTo>
                    <a:pt x="106724" y="1377636"/>
                  </a:lnTo>
                  <a:lnTo>
                    <a:pt x="146821" y="1391968"/>
                  </a:lnTo>
                  <a:lnTo>
                    <a:pt x="190500" y="1397000"/>
                  </a:lnTo>
                  <a:lnTo>
                    <a:pt x="11849100" y="1397000"/>
                  </a:lnTo>
                  <a:lnTo>
                    <a:pt x="11892778" y="1391968"/>
                  </a:lnTo>
                  <a:lnTo>
                    <a:pt x="11932875" y="1377636"/>
                  </a:lnTo>
                  <a:lnTo>
                    <a:pt x="11968246" y="1355148"/>
                  </a:lnTo>
                  <a:lnTo>
                    <a:pt x="11997748" y="1325646"/>
                  </a:lnTo>
                  <a:lnTo>
                    <a:pt x="12020236" y="1290275"/>
                  </a:lnTo>
                  <a:lnTo>
                    <a:pt x="12034568" y="1250178"/>
                  </a:lnTo>
                  <a:lnTo>
                    <a:pt x="12039600" y="1206500"/>
                  </a:lnTo>
                  <a:lnTo>
                    <a:pt x="12039600" y="190500"/>
                  </a:lnTo>
                  <a:lnTo>
                    <a:pt x="12034568" y="146821"/>
                  </a:lnTo>
                  <a:lnTo>
                    <a:pt x="12020236" y="106724"/>
                  </a:lnTo>
                  <a:lnTo>
                    <a:pt x="11997748" y="71353"/>
                  </a:lnTo>
                  <a:lnTo>
                    <a:pt x="11968246" y="41851"/>
                  </a:lnTo>
                  <a:lnTo>
                    <a:pt x="11932875" y="19363"/>
                  </a:lnTo>
                  <a:lnTo>
                    <a:pt x="11892778" y="5031"/>
                  </a:lnTo>
                  <a:lnTo>
                    <a:pt x="11849100" y="0"/>
                  </a:lnTo>
                  <a:close/>
                </a:path>
              </a:pathLst>
            </a:custGeom>
            <a:solidFill>
              <a:srgbClr val="CAF0F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508000" y="508000"/>
              <a:ext cx="12039600" cy="1397000"/>
            </a:xfrm>
            <a:custGeom>
              <a:avLst/>
              <a:gdLst/>
              <a:ahLst/>
              <a:cxnLst/>
              <a:rect l="l" t="t" r="r" b="b"/>
              <a:pathLst>
                <a:path w="12039600" h="1397000">
                  <a:moveTo>
                    <a:pt x="0" y="1206500"/>
                  </a:moveTo>
                  <a:lnTo>
                    <a:pt x="0" y="190500"/>
                  </a:lnTo>
                  <a:lnTo>
                    <a:pt x="5031" y="146821"/>
                  </a:lnTo>
                  <a:lnTo>
                    <a:pt x="19363" y="106724"/>
                  </a:lnTo>
                  <a:lnTo>
                    <a:pt x="41851" y="71353"/>
                  </a:lnTo>
                  <a:lnTo>
                    <a:pt x="71353" y="41851"/>
                  </a:lnTo>
                  <a:lnTo>
                    <a:pt x="106724" y="19363"/>
                  </a:lnTo>
                  <a:lnTo>
                    <a:pt x="146821" y="5031"/>
                  </a:lnTo>
                  <a:lnTo>
                    <a:pt x="190500" y="0"/>
                  </a:lnTo>
                  <a:lnTo>
                    <a:pt x="11849100" y="0"/>
                  </a:lnTo>
                  <a:lnTo>
                    <a:pt x="11892778" y="5031"/>
                  </a:lnTo>
                  <a:lnTo>
                    <a:pt x="11932875" y="19363"/>
                  </a:lnTo>
                  <a:lnTo>
                    <a:pt x="11968246" y="41851"/>
                  </a:lnTo>
                  <a:lnTo>
                    <a:pt x="11997748" y="71353"/>
                  </a:lnTo>
                  <a:lnTo>
                    <a:pt x="12020236" y="106724"/>
                  </a:lnTo>
                  <a:lnTo>
                    <a:pt x="12034568" y="146821"/>
                  </a:lnTo>
                  <a:lnTo>
                    <a:pt x="12039600" y="190500"/>
                  </a:lnTo>
                  <a:lnTo>
                    <a:pt x="12039600" y="1206500"/>
                  </a:lnTo>
                  <a:lnTo>
                    <a:pt x="12034568" y="1250178"/>
                  </a:lnTo>
                  <a:lnTo>
                    <a:pt x="12020236" y="1290275"/>
                  </a:lnTo>
                  <a:lnTo>
                    <a:pt x="11997748" y="1325646"/>
                  </a:lnTo>
                  <a:lnTo>
                    <a:pt x="11968246" y="1355148"/>
                  </a:lnTo>
                  <a:lnTo>
                    <a:pt x="11932875" y="1377636"/>
                  </a:lnTo>
                  <a:lnTo>
                    <a:pt x="11892778" y="1391968"/>
                  </a:lnTo>
                  <a:lnTo>
                    <a:pt x="11849100" y="1397000"/>
                  </a:lnTo>
                  <a:lnTo>
                    <a:pt x="190500" y="1397000"/>
                  </a:lnTo>
                  <a:lnTo>
                    <a:pt x="146821" y="1391968"/>
                  </a:lnTo>
                  <a:lnTo>
                    <a:pt x="106724" y="1377636"/>
                  </a:lnTo>
                  <a:lnTo>
                    <a:pt x="71353" y="1355148"/>
                  </a:lnTo>
                  <a:lnTo>
                    <a:pt x="41851" y="1325646"/>
                  </a:lnTo>
                  <a:lnTo>
                    <a:pt x="19363" y="1290275"/>
                  </a:lnTo>
                  <a:lnTo>
                    <a:pt x="5031" y="1250178"/>
                  </a:lnTo>
                  <a:lnTo>
                    <a:pt x="0" y="1206500"/>
                  </a:lnTo>
                  <a:close/>
                </a:path>
              </a:pathLst>
            </a:custGeom>
            <a:ln w="50800">
              <a:solidFill>
                <a:srgbClr val="FF401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5" name="object 15"/>
          <p:cNvSpPr txBox="1">
            <a:spLocks noGrp="1"/>
          </p:cNvSpPr>
          <p:nvPr>
            <p:ph type="title"/>
          </p:nvPr>
        </p:nvSpPr>
        <p:spPr>
          <a:xfrm>
            <a:off x="1569786" y="546100"/>
            <a:ext cx="9916795" cy="1236980"/>
          </a:xfrm>
          <a:prstGeom prst="rect">
            <a:avLst/>
          </a:prstGeom>
        </p:spPr>
        <p:txBody>
          <a:bodyPr vert="horz" wrap="square" lIns="0" tIns="88900" rIns="0" bIns="0" rtlCol="0">
            <a:spAutoFit/>
          </a:bodyPr>
          <a:lstStyle/>
          <a:p>
            <a:pPr marL="2168525" marR="5080" indent="-2156460">
              <a:lnSpc>
                <a:spcPts val="4500"/>
              </a:lnSpc>
              <a:spcBef>
                <a:spcPts val="700"/>
              </a:spcBef>
            </a:pPr>
            <a:r>
              <a:rPr sz="4200" u="none" spc="-95" dirty="0"/>
              <a:t>Can </a:t>
            </a:r>
            <a:r>
              <a:rPr sz="4200" u="none" spc="-200" dirty="0"/>
              <a:t>you </a:t>
            </a:r>
            <a:r>
              <a:rPr sz="4200" u="none" spc="85" dirty="0"/>
              <a:t>think </a:t>
            </a:r>
            <a:r>
              <a:rPr sz="4200" u="none" spc="-45" dirty="0"/>
              <a:t>of </a:t>
            </a:r>
            <a:r>
              <a:rPr sz="4200" u="none" spc="-80" dirty="0"/>
              <a:t>a </a:t>
            </a:r>
            <a:r>
              <a:rPr sz="4200" u="none" spc="5" dirty="0"/>
              <a:t>definition </a:t>
            </a:r>
            <a:r>
              <a:rPr sz="4200" u="none" spc="75" dirty="0"/>
              <a:t>for </a:t>
            </a:r>
            <a:r>
              <a:rPr sz="4200" u="none" spc="-105" dirty="0"/>
              <a:t>each </a:t>
            </a:r>
            <a:r>
              <a:rPr sz="4200" u="none" spc="-45" dirty="0"/>
              <a:t>of </a:t>
            </a:r>
            <a:r>
              <a:rPr sz="4200" u="none" spc="-70" dirty="0"/>
              <a:t>these  </a:t>
            </a:r>
            <a:r>
              <a:rPr sz="4200" u="none" spc="50" dirty="0"/>
              <a:t>electricity-related</a:t>
            </a:r>
            <a:r>
              <a:rPr sz="4200" u="none" spc="95" dirty="0"/>
              <a:t> </a:t>
            </a:r>
            <a:r>
              <a:rPr sz="4200" u="none" spc="-165" dirty="0"/>
              <a:t>words?</a:t>
            </a:r>
            <a:endParaRPr sz="4200"/>
          </a:p>
        </p:txBody>
      </p:sp>
      <p:grpSp>
        <p:nvGrpSpPr>
          <p:cNvPr id="16" name="object 16"/>
          <p:cNvGrpSpPr/>
          <p:nvPr/>
        </p:nvGrpSpPr>
        <p:grpSpPr>
          <a:xfrm>
            <a:off x="546504" y="2692398"/>
            <a:ext cx="10407015" cy="5118100"/>
            <a:chOff x="546504" y="2692398"/>
            <a:chExt cx="10407015" cy="5118100"/>
          </a:xfrm>
        </p:grpSpPr>
        <p:sp>
          <p:nvSpPr>
            <p:cNvPr id="17" name="object 17"/>
            <p:cNvSpPr/>
            <p:nvPr/>
          </p:nvSpPr>
          <p:spPr>
            <a:xfrm>
              <a:off x="2481213" y="3402743"/>
              <a:ext cx="8096250" cy="635"/>
            </a:xfrm>
            <a:custGeom>
              <a:avLst/>
              <a:gdLst/>
              <a:ahLst/>
              <a:cxnLst/>
              <a:rect l="l" t="t" r="r" b="b"/>
              <a:pathLst>
                <a:path w="8096250" h="635">
                  <a:moveTo>
                    <a:pt x="0" y="0"/>
                  </a:moveTo>
                  <a:lnTo>
                    <a:pt x="8096008" y="-12"/>
                  </a:lnTo>
                </a:path>
              </a:pathLst>
            </a:custGeom>
            <a:ln w="50800">
              <a:solidFill>
                <a:srgbClr val="FF401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2705099" y="7658100"/>
              <a:ext cx="8096250" cy="635"/>
            </a:xfrm>
            <a:custGeom>
              <a:avLst/>
              <a:gdLst/>
              <a:ahLst/>
              <a:cxnLst/>
              <a:rect l="l" t="t" r="r" b="b"/>
              <a:pathLst>
                <a:path w="8096250" h="634">
                  <a:moveTo>
                    <a:pt x="0" y="0"/>
                  </a:moveTo>
                  <a:lnTo>
                    <a:pt x="8096008" y="-12"/>
                  </a:lnTo>
                </a:path>
              </a:pathLst>
            </a:custGeom>
            <a:ln w="50800">
              <a:solidFill>
                <a:srgbClr val="FF401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9272537" y="5735885"/>
              <a:ext cx="1656080" cy="2049780"/>
            </a:xfrm>
            <a:custGeom>
              <a:avLst/>
              <a:gdLst/>
              <a:ahLst/>
              <a:cxnLst/>
              <a:rect l="l" t="t" r="r" b="b"/>
              <a:pathLst>
                <a:path w="1656079" h="2049779">
                  <a:moveTo>
                    <a:pt x="0" y="0"/>
                  </a:moveTo>
                  <a:lnTo>
                    <a:pt x="1655559" y="2049208"/>
                  </a:lnTo>
                </a:path>
              </a:pathLst>
            </a:custGeom>
            <a:ln w="50800">
              <a:solidFill>
                <a:srgbClr val="FF401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2108205" y="5499100"/>
              <a:ext cx="1656080" cy="2049780"/>
            </a:xfrm>
            <a:custGeom>
              <a:avLst/>
              <a:gdLst/>
              <a:ahLst/>
              <a:cxnLst/>
              <a:rect l="l" t="t" r="r" b="b"/>
              <a:pathLst>
                <a:path w="1656079" h="2049779">
                  <a:moveTo>
                    <a:pt x="1655559" y="0"/>
                  </a:moveTo>
                  <a:lnTo>
                    <a:pt x="0" y="2049221"/>
                  </a:lnTo>
                </a:path>
              </a:pathLst>
            </a:custGeom>
            <a:ln w="50800">
              <a:solidFill>
                <a:srgbClr val="FF401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2108205" y="3467106"/>
              <a:ext cx="1656080" cy="2049780"/>
            </a:xfrm>
            <a:custGeom>
              <a:avLst/>
              <a:gdLst/>
              <a:ahLst/>
              <a:cxnLst/>
              <a:rect l="l" t="t" r="r" b="b"/>
              <a:pathLst>
                <a:path w="1656079" h="2049779">
                  <a:moveTo>
                    <a:pt x="1655559" y="2049208"/>
                  </a:moveTo>
                  <a:lnTo>
                    <a:pt x="0" y="0"/>
                  </a:lnTo>
                </a:path>
              </a:pathLst>
            </a:custGeom>
            <a:ln w="50800">
              <a:solidFill>
                <a:srgbClr val="FF401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9245599" y="3467106"/>
              <a:ext cx="1656080" cy="2049780"/>
            </a:xfrm>
            <a:custGeom>
              <a:avLst/>
              <a:gdLst/>
              <a:ahLst/>
              <a:cxnLst/>
              <a:rect l="l" t="t" r="r" b="b"/>
              <a:pathLst>
                <a:path w="1656079" h="2049779">
                  <a:moveTo>
                    <a:pt x="0" y="2049208"/>
                  </a:moveTo>
                  <a:lnTo>
                    <a:pt x="1655559" y="0"/>
                  </a:lnTo>
                </a:path>
              </a:pathLst>
            </a:custGeom>
            <a:ln w="50800">
              <a:solidFill>
                <a:srgbClr val="FF401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571904" y="2717798"/>
              <a:ext cx="3021965" cy="1296035"/>
            </a:xfrm>
            <a:custGeom>
              <a:avLst/>
              <a:gdLst/>
              <a:ahLst/>
              <a:cxnLst/>
              <a:rect l="l" t="t" r="r" b="b"/>
              <a:pathLst>
                <a:path w="3021965" h="1296035">
                  <a:moveTo>
                    <a:pt x="1510896" y="0"/>
                  </a:moveTo>
                  <a:lnTo>
                    <a:pt x="1458163" y="391"/>
                  </a:lnTo>
                  <a:lnTo>
                    <a:pt x="1405481" y="1567"/>
                  </a:lnTo>
                  <a:lnTo>
                    <a:pt x="1352902" y="3527"/>
                  </a:lnTo>
                  <a:lnTo>
                    <a:pt x="1300479" y="6271"/>
                  </a:lnTo>
                  <a:lnTo>
                    <a:pt x="1248262" y="9799"/>
                  </a:lnTo>
                  <a:lnTo>
                    <a:pt x="1196303" y="14110"/>
                  </a:lnTo>
                  <a:lnTo>
                    <a:pt x="1144655" y="19206"/>
                  </a:lnTo>
                  <a:lnTo>
                    <a:pt x="1093368" y="25085"/>
                  </a:lnTo>
                  <a:lnTo>
                    <a:pt x="1042494" y="31748"/>
                  </a:lnTo>
                  <a:lnTo>
                    <a:pt x="992085" y="39196"/>
                  </a:lnTo>
                  <a:lnTo>
                    <a:pt x="942193" y="47427"/>
                  </a:lnTo>
                  <a:lnTo>
                    <a:pt x="892869" y="56442"/>
                  </a:lnTo>
                  <a:lnTo>
                    <a:pt x="844165" y="66241"/>
                  </a:lnTo>
                  <a:lnTo>
                    <a:pt x="796132" y="76824"/>
                  </a:lnTo>
                  <a:lnTo>
                    <a:pt x="748823" y="88191"/>
                  </a:lnTo>
                  <a:lnTo>
                    <a:pt x="702289" y="100342"/>
                  </a:lnTo>
                  <a:lnTo>
                    <a:pt x="656581" y="113276"/>
                  </a:lnTo>
                  <a:lnTo>
                    <a:pt x="611751" y="126995"/>
                  </a:lnTo>
                  <a:lnTo>
                    <a:pt x="567852" y="141498"/>
                  </a:lnTo>
                  <a:lnTo>
                    <a:pt x="524934" y="156784"/>
                  </a:lnTo>
                  <a:lnTo>
                    <a:pt x="483049" y="172855"/>
                  </a:lnTo>
                  <a:lnTo>
                    <a:pt x="442248" y="189709"/>
                  </a:lnTo>
                  <a:lnTo>
                    <a:pt x="390219" y="213128"/>
                  </a:lnTo>
                  <a:lnTo>
                    <a:pt x="341442" y="237361"/>
                  </a:lnTo>
                  <a:lnTo>
                    <a:pt x="295916" y="262354"/>
                  </a:lnTo>
                  <a:lnTo>
                    <a:pt x="253642" y="288056"/>
                  </a:lnTo>
                  <a:lnTo>
                    <a:pt x="214620" y="314414"/>
                  </a:lnTo>
                  <a:lnTo>
                    <a:pt x="178850" y="341375"/>
                  </a:lnTo>
                  <a:lnTo>
                    <a:pt x="146332" y="368888"/>
                  </a:lnTo>
                  <a:lnTo>
                    <a:pt x="117065" y="396899"/>
                  </a:lnTo>
                  <a:lnTo>
                    <a:pt x="91051" y="425355"/>
                  </a:lnTo>
                  <a:lnTo>
                    <a:pt x="48777" y="483397"/>
                  </a:lnTo>
                  <a:lnTo>
                    <a:pt x="19510" y="542594"/>
                  </a:lnTo>
                  <a:lnTo>
                    <a:pt x="3251" y="602525"/>
                  </a:lnTo>
                  <a:lnTo>
                    <a:pt x="0" y="632635"/>
                  </a:lnTo>
                  <a:lnTo>
                    <a:pt x="0" y="662771"/>
                  </a:lnTo>
                  <a:lnTo>
                    <a:pt x="9755" y="722912"/>
                  </a:lnTo>
                  <a:lnTo>
                    <a:pt x="32518" y="782528"/>
                  </a:lnTo>
                  <a:lnTo>
                    <a:pt x="68288" y="841200"/>
                  </a:lnTo>
                  <a:lnTo>
                    <a:pt x="117065" y="898507"/>
                  </a:lnTo>
                  <a:lnTo>
                    <a:pt x="146332" y="926518"/>
                  </a:lnTo>
                  <a:lnTo>
                    <a:pt x="178850" y="954030"/>
                  </a:lnTo>
                  <a:lnTo>
                    <a:pt x="214620" y="980991"/>
                  </a:lnTo>
                  <a:lnTo>
                    <a:pt x="253642" y="1007349"/>
                  </a:lnTo>
                  <a:lnTo>
                    <a:pt x="295916" y="1033051"/>
                  </a:lnTo>
                  <a:lnTo>
                    <a:pt x="341442" y="1058045"/>
                  </a:lnTo>
                  <a:lnTo>
                    <a:pt x="390219" y="1082277"/>
                  </a:lnTo>
                  <a:lnTo>
                    <a:pt x="442248" y="1105696"/>
                  </a:lnTo>
                  <a:lnTo>
                    <a:pt x="483049" y="1122551"/>
                  </a:lnTo>
                  <a:lnTo>
                    <a:pt x="524934" y="1138621"/>
                  </a:lnTo>
                  <a:lnTo>
                    <a:pt x="567852" y="1153908"/>
                  </a:lnTo>
                  <a:lnTo>
                    <a:pt x="611751" y="1168410"/>
                  </a:lnTo>
                  <a:lnTo>
                    <a:pt x="656581" y="1182129"/>
                  </a:lnTo>
                  <a:lnTo>
                    <a:pt x="702289" y="1195064"/>
                  </a:lnTo>
                  <a:lnTo>
                    <a:pt x="748823" y="1207214"/>
                  </a:lnTo>
                  <a:lnTo>
                    <a:pt x="796132" y="1218581"/>
                  </a:lnTo>
                  <a:lnTo>
                    <a:pt x="844165" y="1229164"/>
                  </a:lnTo>
                  <a:lnTo>
                    <a:pt x="892869" y="1238963"/>
                  </a:lnTo>
                  <a:lnTo>
                    <a:pt x="942193" y="1247978"/>
                  </a:lnTo>
                  <a:lnTo>
                    <a:pt x="992085" y="1256210"/>
                  </a:lnTo>
                  <a:lnTo>
                    <a:pt x="1042494" y="1263657"/>
                  </a:lnTo>
                  <a:lnTo>
                    <a:pt x="1093368" y="1270320"/>
                  </a:lnTo>
                  <a:lnTo>
                    <a:pt x="1144655" y="1276200"/>
                  </a:lnTo>
                  <a:lnTo>
                    <a:pt x="1196303" y="1281295"/>
                  </a:lnTo>
                  <a:lnTo>
                    <a:pt x="1248262" y="1285607"/>
                  </a:lnTo>
                  <a:lnTo>
                    <a:pt x="1300479" y="1289134"/>
                  </a:lnTo>
                  <a:lnTo>
                    <a:pt x="1352902" y="1291878"/>
                  </a:lnTo>
                  <a:lnTo>
                    <a:pt x="1405481" y="1293838"/>
                  </a:lnTo>
                  <a:lnTo>
                    <a:pt x="1458163" y="1295014"/>
                  </a:lnTo>
                  <a:lnTo>
                    <a:pt x="1510896" y="1295406"/>
                  </a:lnTo>
                  <a:lnTo>
                    <a:pt x="1563630" y="1295014"/>
                  </a:lnTo>
                  <a:lnTo>
                    <a:pt x="1616311" y="1293838"/>
                  </a:lnTo>
                  <a:lnTo>
                    <a:pt x="1668890" y="1291878"/>
                  </a:lnTo>
                  <a:lnTo>
                    <a:pt x="1721314" y="1289134"/>
                  </a:lnTo>
                  <a:lnTo>
                    <a:pt x="1773530" y="1285607"/>
                  </a:lnTo>
                  <a:lnTo>
                    <a:pt x="1825489" y="1281295"/>
                  </a:lnTo>
                  <a:lnTo>
                    <a:pt x="1877138" y="1276200"/>
                  </a:lnTo>
                  <a:lnTo>
                    <a:pt x="1928425" y="1270320"/>
                  </a:lnTo>
                  <a:lnTo>
                    <a:pt x="1979298" y="1263657"/>
                  </a:lnTo>
                  <a:lnTo>
                    <a:pt x="2029707" y="1256210"/>
                  </a:lnTo>
                  <a:lnTo>
                    <a:pt x="2079599" y="1247978"/>
                  </a:lnTo>
                  <a:lnTo>
                    <a:pt x="2128923" y="1238963"/>
                  </a:lnTo>
                  <a:lnTo>
                    <a:pt x="2177627" y="1229164"/>
                  </a:lnTo>
                  <a:lnTo>
                    <a:pt x="2225660" y="1218581"/>
                  </a:lnTo>
                  <a:lnTo>
                    <a:pt x="2272969" y="1207214"/>
                  </a:lnTo>
                  <a:lnTo>
                    <a:pt x="2319504" y="1195064"/>
                  </a:lnTo>
                  <a:lnTo>
                    <a:pt x="2365211" y="1182129"/>
                  </a:lnTo>
                  <a:lnTo>
                    <a:pt x="2410041" y="1168410"/>
                  </a:lnTo>
                  <a:lnTo>
                    <a:pt x="2453941" y="1153908"/>
                  </a:lnTo>
                  <a:lnTo>
                    <a:pt x="2496859" y="1138621"/>
                  </a:lnTo>
                  <a:lnTo>
                    <a:pt x="2538744" y="1122551"/>
                  </a:lnTo>
                  <a:lnTo>
                    <a:pt x="2579544" y="1105696"/>
                  </a:lnTo>
                  <a:lnTo>
                    <a:pt x="2631573" y="1082277"/>
                  </a:lnTo>
                  <a:lnTo>
                    <a:pt x="2680351" y="1058045"/>
                  </a:lnTo>
                  <a:lnTo>
                    <a:pt x="2725876" y="1033051"/>
                  </a:lnTo>
                  <a:lnTo>
                    <a:pt x="2768150" y="1007349"/>
                  </a:lnTo>
                  <a:lnTo>
                    <a:pt x="2807172" y="980991"/>
                  </a:lnTo>
                  <a:lnTo>
                    <a:pt x="2842942" y="954030"/>
                  </a:lnTo>
                  <a:lnTo>
                    <a:pt x="2875461" y="926518"/>
                  </a:lnTo>
                  <a:lnTo>
                    <a:pt x="2904727" y="898507"/>
                  </a:lnTo>
                  <a:lnTo>
                    <a:pt x="2930742" y="870050"/>
                  </a:lnTo>
                  <a:lnTo>
                    <a:pt x="2973015" y="812008"/>
                  </a:lnTo>
                  <a:lnTo>
                    <a:pt x="3002282" y="752812"/>
                  </a:lnTo>
                  <a:lnTo>
                    <a:pt x="3018541" y="692881"/>
                  </a:lnTo>
                  <a:lnTo>
                    <a:pt x="3021793" y="662771"/>
                  </a:lnTo>
                  <a:lnTo>
                    <a:pt x="3021793" y="632635"/>
                  </a:lnTo>
                  <a:lnTo>
                    <a:pt x="3012037" y="572494"/>
                  </a:lnTo>
                  <a:lnTo>
                    <a:pt x="2989275" y="512877"/>
                  </a:lnTo>
                  <a:lnTo>
                    <a:pt x="2953504" y="454206"/>
                  </a:lnTo>
                  <a:lnTo>
                    <a:pt x="2904727" y="396899"/>
                  </a:lnTo>
                  <a:lnTo>
                    <a:pt x="2875461" y="368888"/>
                  </a:lnTo>
                  <a:lnTo>
                    <a:pt x="2842942" y="341375"/>
                  </a:lnTo>
                  <a:lnTo>
                    <a:pt x="2807172" y="314414"/>
                  </a:lnTo>
                  <a:lnTo>
                    <a:pt x="2768150" y="288056"/>
                  </a:lnTo>
                  <a:lnTo>
                    <a:pt x="2725876" y="262354"/>
                  </a:lnTo>
                  <a:lnTo>
                    <a:pt x="2680351" y="237361"/>
                  </a:lnTo>
                  <a:lnTo>
                    <a:pt x="2631573" y="213128"/>
                  </a:lnTo>
                  <a:lnTo>
                    <a:pt x="2579544" y="189709"/>
                  </a:lnTo>
                  <a:lnTo>
                    <a:pt x="2538744" y="172855"/>
                  </a:lnTo>
                  <a:lnTo>
                    <a:pt x="2496859" y="156784"/>
                  </a:lnTo>
                  <a:lnTo>
                    <a:pt x="2453941" y="141498"/>
                  </a:lnTo>
                  <a:lnTo>
                    <a:pt x="2410041" y="126995"/>
                  </a:lnTo>
                  <a:lnTo>
                    <a:pt x="2365211" y="113276"/>
                  </a:lnTo>
                  <a:lnTo>
                    <a:pt x="2319504" y="100342"/>
                  </a:lnTo>
                  <a:lnTo>
                    <a:pt x="2272969" y="88191"/>
                  </a:lnTo>
                  <a:lnTo>
                    <a:pt x="2225660" y="76824"/>
                  </a:lnTo>
                  <a:lnTo>
                    <a:pt x="2177627" y="66241"/>
                  </a:lnTo>
                  <a:lnTo>
                    <a:pt x="2128923" y="56442"/>
                  </a:lnTo>
                  <a:lnTo>
                    <a:pt x="2079599" y="47427"/>
                  </a:lnTo>
                  <a:lnTo>
                    <a:pt x="2029707" y="39196"/>
                  </a:lnTo>
                  <a:lnTo>
                    <a:pt x="1979298" y="31748"/>
                  </a:lnTo>
                  <a:lnTo>
                    <a:pt x="1928425" y="25085"/>
                  </a:lnTo>
                  <a:lnTo>
                    <a:pt x="1877138" y="19206"/>
                  </a:lnTo>
                  <a:lnTo>
                    <a:pt x="1825489" y="14110"/>
                  </a:lnTo>
                  <a:lnTo>
                    <a:pt x="1773530" y="9799"/>
                  </a:lnTo>
                  <a:lnTo>
                    <a:pt x="1721314" y="6271"/>
                  </a:lnTo>
                  <a:lnTo>
                    <a:pt x="1668890" y="3527"/>
                  </a:lnTo>
                  <a:lnTo>
                    <a:pt x="1616311" y="1567"/>
                  </a:lnTo>
                  <a:lnTo>
                    <a:pt x="1563630" y="391"/>
                  </a:lnTo>
                  <a:lnTo>
                    <a:pt x="1510896" y="0"/>
                  </a:lnTo>
                  <a:close/>
                </a:path>
              </a:pathLst>
            </a:custGeom>
            <a:solidFill>
              <a:srgbClr val="FEFCD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571904" y="2717798"/>
              <a:ext cx="3021965" cy="1296035"/>
            </a:xfrm>
            <a:custGeom>
              <a:avLst/>
              <a:gdLst/>
              <a:ahLst/>
              <a:cxnLst/>
              <a:rect l="l" t="t" r="r" b="b"/>
              <a:pathLst>
                <a:path w="3021965" h="1296035">
                  <a:moveTo>
                    <a:pt x="2579544" y="189709"/>
                  </a:moveTo>
                  <a:lnTo>
                    <a:pt x="2631573" y="213128"/>
                  </a:lnTo>
                  <a:lnTo>
                    <a:pt x="2680351" y="237361"/>
                  </a:lnTo>
                  <a:lnTo>
                    <a:pt x="2725876" y="262354"/>
                  </a:lnTo>
                  <a:lnTo>
                    <a:pt x="2768150" y="288056"/>
                  </a:lnTo>
                  <a:lnTo>
                    <a:pt x="2807172" y="314414"/>
                  </a:lnTo>
                  <a:lnTo>
                    <a:pt x="2842942" y="341375"/>
                  </a:lnTo>
                  <a:lnTo>
                    <a:pt x="2875461" y="368888"/>
                  </a:lnTo>
                  <a:lnTo>
                    <a:pt x="2904727" y="396899"/>
                  </a:lnTo>
                  <a:lnTo>
                    <a:pt x="2930742" y="425355"/>
                  </a:lnTo>
                  <a:lnTo>
                    <a:pt x="2973015" y="483397"/>
                  </a:lnTo>
                  <a:lnTo>
                    <a:pt x="3002282" y="542594"/>
                  </a:lnTo>
                  <a:lnTo>
                    <a:pt x="3018541" y="602525"/>
                  </a:lnTo>
                  <a:lnTo>
                    <a:pt x="3021793" y="632635"/>
                  </a:lnTo>
                  <a:lnTo>
                    <a:pt x="3021793" y="662771"/>
                  </a:lnTo>
                  <a:lnTo>
                    <a:pt x="3012037" y="722912"/>
                  </a:lnTo>
                  <a:lnTo>
                    <a:pt x="2989275" y="782528"/>
                  </a:lnTo>
                  <a:lnTo>
                    <a:pt x="2953504" y="841200"/>
                  </a:lnTo>
                  <a:lnTo>
                    <a:pt x="2904727" y="898507"/>
                  </a:lnTo>
                  <a:lnTo>
                    <a:pt x="2875461" y="926518"/>
                  </a:lnTo>
                  <a:lnTo>
                    <a:pt x="2842942" y="954030"/>
                  </a:lnTo>
                  <a:lnTo>
                    <a:pt x="2807172" y="980991"/>
                  </a:lnTo>
                  <a:lnTo>
                    <a:pt x="2768150" y="1007349"/>
                  </a:lnTo>
                  <a:lnTo>
                    <a:pt x="2725876" y="1033051"/>
                  </a:lnTo>
                  <a:lnTo>
                    <a:pt x="2680351" y="1058045"/>
                  </a:lnTo>
                  <a:lnTo>
                    <a:pt x="2631573" y="1082277"/>
                  </a:lnTo>
                  <a:lnTo>
                    <a:pt x="2579544" y="1105696"/>
                  </a:lnTo>
                  <a:lnTo>
                    <a:pt x="2538744" y="1122551"/>
                  </a:lnTo>
                  <a:lnTo>
                    <a:pt x="2496859" y="1138621"/>
                  </a:lnTo>
                  <a:lnTo>
                    <a:pt x="2453941" y="1153908"/>
                  </a:lnTo>
                  <a:lnTo>
                    <a:pt x="2410041" y="1168410"/>
                  </a:lnTo>
                  <a:lnTo>
                    <a:pt x="2365211" y="1182129"/>
                  </a:lnTo>
                  <a:lnTo>
                    <a:pt x="2319504" y="1195064"/>
                  </a:lnTo>
                  <a:lnTo>
                    <a:pt x="2272969" y="1207214"/>
                  </a:lnTo>
                  <a:lnTo>
                    <a:pt x="2225660" y="1218581"/>
                  </a:lnTo>
                  <a:lnTo>
                    <a:pt x="2177627" y="1229164"/>
                  </a:lnTo>
                  <a:lnTo>
                    <a:pt x="2128923" y="1238963"/>
                  </a:lnTo>
                  <a:lnTo>
                    <a:pt x="2079599" y="1247978"/>
                  </a:lnTo>
                  <a:lnTo>
                    <a:pt x="2029707" y="1256210"/>
                  </a:lnTo>
                  <a:lnTo>
                    <a:pt x="1979298" y="1263657"/>
                  </a:lnTo>
                  <a:lnTo>
                    <a:pt x="1928425" y="1270320"/>
                  </a:lnTo>
                  <a:lnTo>
                    <a:pt x="1877138" y="1276200"/>
                  </a:lnTo>
                  <a:lnTo>
                    <a:pt x="1825489" y="1281295"/>
                  </a:lnTo>
                  <a:lnTo>
                    <a:pt x="1773530" y="1285607"/>
                  </a:lnTo>
                  <a:lnTo>
                    <a:pt x="1721314" y="1289134"/>
                  </a:lnTo>
                  <a:lnTo>
                    <a:pt x="1668890" y="1291878"/>
                  </a:lnTo>
                  <a:lnTo>
                    <a:pt x="1616311" y="1293838"/>
                  </a:lnTo>
                  <a:lnTo>
                    <a:pt x="1563630" y="1295014"/>
                  </a:lnTo>
                  <a:lnTo>
                    <a:pt x="1510896" y="1295406"/>
                  </a:lnTo>
                  <a:lnTo>
                    <a:pt x="1458163" y="1295014"/>
                  </a:lnTo>
                  <a:lnTo>
                    <a:pt x="1405481" y="1293838"/>
                  </a:lnTo>
                  <a:lnTo>
                    <a:pt x="1352902" y="1291878"/>
                  </a:lnTo>
                  <a:lnTo>
                    <a:pt x="1300479" y="1289134"/>
                  </a:lnTo>
                  <a:lnTo>
                    <a:pt x="1248262" y="1285607"/>
                  </a:lnTo>
                  <a:lnTo>
                    <a:pt x="1196303" y="1281295"/>
                  </a:lnTo>
                  <a:lnTo>
                    <a:pt x="1144655" y="1276200"/>
                  </a:lnTo>
                  <a:lnTo>
                    <a:pt x="1093368" y="1270320"/>
                  </a:lnTo>
                  <a:lnTo>
                    <a:pt x="1042494" y="1263657"/>
                  </a:lnTo>
                  <a:lnTo>
                    <a:pt x="992085" y="1256210"/>
                  </a:lnTo>
                  <a:lnTo>
                    <a:pt x="942193" y="1247978"/>
                  </a:lnTo>
                  <a:lnTo>
                    <a:pt x="892869" y="1238963"/>
                  </a:lnTo>
                  <a:lnTo>
                    <a:pt x="844165" y="1229164"/>
                  </a:lnTo>
                  <a:lnTo>
                    <a:pt x="796132" y="1218581"/>
                  </a:lnTo>
                  <a:lnTo>
                    <a:pt x="748823" y="1207214"/>
                  </a:lnTo>
                  <a:lnTo>
                    <a:pt x="702289" y="1195064"/>
                  </a:lnTo>
                  <a:lnTo>
                    <a:pt x="656581" y="1182129"/>
                  </a:lnTo>
                  <a:lnTo>
                    <a:pt x="611751" y="1168410"/>
                  </a:lnTo>
                  <a:lnTo>
                    <a:pt x="567852" y="1153908"/>
                  </a:lnTo>
                  <a:lnTo>
                    <a:pt x="524934" y="1138621"/>
                  </a:lnTo>
                  <a:lnTo>
                    <a:pt x="483049" y="1122551"/>
                  </a:lnTo>
                  <a:lnTo>
                    <a:pt x="442248" y="1105696"/>
                  </a:lnTo>
                  <a:lnTo>
                    <a:pt x="390219" y="1082277"/>
                  </a:lnTo>
                  <a:lnTo>
                    <a:pt x="341442" y="1058045"/>
                  </a:lnTo>
                  <a:lnTo>
                    <a:pt x="295916" y="1033051"/>
                  </a:lnTo>
                  <a:lnTo>
                    <a:pt x="253642" y="1007349"/>
                  </a:lnTo>
                  <a:lnTo>
                    <a:pt x="214620" y="980991"/>
                  </a:lnTo>
                  <a:lnTo>
                    <a:pt x="178850" y="954030"/>
                  </a:lnTo>
                  <a:lnTo>
                    <a:pt x="146332" y="926518"/>
                  </a:lnTo>
                  <a:lnTo>
                    <a:pt x="117065" y="898507"/>
                  </a:lnTo>
                  <a:lnTo>
                    <a:pt x="91051" y="870050"/>
                  </a:lnTo>
                  <a:lnTo>
                    <a:pt x="48777" y="812008"/>
                  </a:lnTo>
                  <a:lnTo>
                    <a:pt x="19510" y="752812"/>
                  </a:lnTo>
                  <a:lnTo>
                    <a:pt x="3251" y="692881"/>
                  </a:lnTo>
                  <a:lnTo>
                    <a:pt x="0" y="662771"/>
                  </a:lnTo>
                  <a:lnTo>
                    <a:pt x="0" y="632635"/>
                  </a:lnTo>
                  <a:lnTo>
                    <a:pt x="9755" y="572494"/>
                  </a:lnTo>
                  <a:lnTo>
                    <a:pt x="32518" y="512877"/>
                  </a:lnTo>
                  <a:lnTo>
                    <a:pt x="68288" y="454206"/>
                  </a:lnTo>
                  <a:lnTo>
                    <a:pt x="117065" y="396899"/>
                  </a:lnTo>
                  <a:lnTo>
                    <a:pt x="146332" y="368888"/>
                  </a:lnTo>
                  <a:lnTo>
                    <a:pt x="178850" y="341375"/>
                  </a:lnTo>
                  <a:lnTo>
                    <a:pt x="214620" y="314414"/>
                  </a:lnTo>
                  <a:lnTo>
                    <a:pt x="253642" y="288056"/>
                  </a:lnTo>
                  <a:lnTo>
                    <a:pt x="295916" y="262354"/>
                  </a:lnTo>
                  <a:lnTo>
                    <a:pt x="341442" y="237361"/>
                  </a:lnTo>
                  <a:lnTo>
                    <a:pt x="390219" y="213128"/>
                  </a:lnTo>
                  <a:lnTo>
                    <a:pt x="442248" y="189709"/>
                  </a:lnTo>
                  <a:lnTo>
                    <a:pt x="483049" y="172855"/>
                  </a:lnTo>
                  <a:lnTo>
                    <a:pt x="524934" y="156784"/>
                  </a:lnTo>
                  <a:lnTo>
                    <a:pt x="567852" y="141498"/>
                  </a:lnTo>
                  <a:lnTo>
                    <a:pt x="611751" y="126995"/>
                  </a:lnTo>
                  <a:lnTo>
                    <a:pt x="656581" y="113276"/>
                  </a:lnTo>
                  <a:lnTo>
                    <a:pt x="702289" y="100342"/>
                  </a:lnTo>
                  <a:lnTo>
                    <a:pt x="748823" y="88191"/>
                  </a:lnTo>
                  <a:lnTo>
                    <a:pt x="796132" y="76824"/>
                  </a:lnTo>
                  <a:lnTo>
                    <a:pt x="844165" y="66241"/>
                  </a:lnTo>
                  <a:lnTo>
                    <a:pt x="892869" y="56442"/>
                  </a:lnTo>
                  <a:lnTo>
                    <a:pt x="942193" y="47427"/>
                  </a:lnTo>
                  <a:lnTo>
                    <a:pt x="992085" y="39196"/>
                  </a:lnTo>
                  <a:lnTo>
                    <a:pt x="1042494" y="31748"/>
                  </a:lnTo>
                  <a:lnTo>
                    <a:pt x="1093368" y="25085"/>
                  </a:lnTo>
                  <a:lnTo>
                    <a:pt x="1144655" y="19206"/>
                  </a:lnTo>
                  <a:lnTo>
                    <a:pt x="1196303" y="14110"/>
                  </a:lnTo>
                  <a:lnTo>
                    <a:pt x="1248262" y="9799"/>
                  </a:lnTo>
                  <a:lnTo>
                    <a:pt x="1300479" y="6271"/>
                  </a:lnTo>
                  <a:lnTo>
                    <a:pt x="1352902" y="3527"/>
                  </a:lnTo>
                  <a:lnTo>
                    <a:pt x="1405481" y="1567"/>
                  </a:lnTo>
                  <a:lnTo>
                    <a:pt x="1458163" y="391"/>
                  </a:lnTo>
                  <a:lnTo>
                    <a:pt x="1510896" y="0"/>
                  </a:lnTo>
                  <a:lnTo>
                    <a:pt x="1563630" y="391"/>
                  </a:lnTo>
                  <a:lnTo>
                    <a:pt x="1616311" y="1567"/>
                  </a:lnTo>
                  <a:lnTo>
                    <a:pt x="1668890" y="3527"/>
                  </a:lnTo>
                  <a:lnTo>
                    <a:pt x="1721314" y="6271"/>
                  </a:lnTo>
                  <a:lnTo>
                    <a:pt x="1773530" y="9799"/>
                  </a:lnTo>
                  <a:lnTo>
                    <a:pt x="1825489" y="14110"/>
                  </a:lnTo>
                  <a:lnTo>
                    <a:pt x="1877138" y="19206"/>
                  </a:lnTo>
                  <a:lnTo>
                    <a:pt x="1928425" y="25085"/>
                  </a:lnTo>
                  <a:lnTo>
                    <a:pt x="1979298" y="31748"/>
                  </a:lnTo>
                  <a:lnTo>
                    <a:pt x="2029707" y="39196"/>
                  </a:lnTo>
                  <a:lnTo>
                    <a:pt x="2079599" y="47427"/>
                  </a:lnTo>
                  <a:lnTo>
                    <a:pt x="2128923" y="56442"/>
                  </a:lnTo>
                  <a:lnTo>
                    <a:pt x="2177627" y="66241"/>
                  </a:lnTo>
                  <a:lnTo>
                    <a:pt x="2225660" y="76824"/>
                  </a:lnTo>
                  <a:lnTo>
                    <a:pt x="2272969" y="88191"/>
                  </a:lnTo>
                  <a:lnTo>
                    <a:pt x="2319504" y="100342"/>
                  </a:lnTo>
                  <a:lnTo>
                    <a:pt x="2365211" y="113276"/>
                  </a:lnTo>
                  <a:lnTo>
                    <a:pt x="2410041" y="126995"/>
                  </a:lnTo>
                  <a:lnTo>
                    <a:pt x="2453941" y="141498"/>
                  </a:lnTo>
                  <a:lnTo>
                    <a:pt x="2496859" y="156784"/>
                  </a:lnTo>
                  <a:lnTo>
                    <a:pt x="2538744" y="172855"/>
                  </a:lnTo>
                  <a:lnTo>
                    <a:pt x="2579544" y="189709"/>
                  </a:lnTo>
                </a:path>
              </a:pathLst>
            </a:custGeom>
            <a:ln w="50799">
              <a:solidFill>
                <a:srgbClr val="FF401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5" name="object 25"/>
          <p:cNvSpPr txBox="1"/>
          <p:nvPr/>
        </p:nvSpPr>
        <p:spPr>
          <a:xfrm>
            <a:off x="1654326" y="2984500"/>
            <a:ext cx="857250" cy="6654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200" spc="-75" dirty="0">
                <a:solidFill>
                  <a:srgbClr val="FF4013"/>
                </a:solidFill>
                <a:latin typeface="Calibri"/>
                <a:cs typeface="Calibri"/>
              </a:rPr>
              <a:t>v</a:t>
            </a:r>
            <a:r>
              <a:rPr sz="4200" spc="-114" dirty="0">
                <a:solidFill>
                  <a:srgbClr val="FF4013"/>
                </a:solidFill>
                <a:latin typeface="Calibri"/>
                <a:cs typeface="Calibri"/>
              </a:rPr>
              <a:t>o</a:t>
            </a:r>
            <a:r>
              <a:rPr sz="4200" spc="140" dirty="0">
                <a:solidFill>
                  <a:srgbClr val="FF4013"/>
                </a:solidFill>
                <a:latin typeface="Calibri"/>
                <a:cs typeface="Calibri"/>
              </a:rPr>
              <a:t>l</a:t>
            </a:r>
            <a:r>
              <a:rPr sz="4200" spc="105" dirty="0">
                <a:solidFill>
                  <a:srgbClr val="FF4013"/>
                </a:solidFill>
                <a:latin typeface="Calibri"/>
                <a:cs typeface="Calibri"/>
              </a:rPr>
              <a:t>t</a:t>
            </a:r>
            <a:endParaRPr sz="4200">
              <a:latin typeface="Calibri"/>
              <a:cs typeface="Calibri"/>
            </a:endParaRPr>
          </a:p>
        </p:txBody>
      </p:sp>
      <p:grpSp>
        <p:nvGrpSpPr>
          <p:cNvPr id="26" name="object 26"/>
          <p:cNvGrpSpPr/>
          <p:nvPr/>
        </p:nvGrpSpPr>
        <p:grpSpPr>
          <a:xfrm>
            <a:off x="4966104" y="2692398"/>
            <a:ext cx="3072765" cy="1346835"/>
            <a:chOff x="4966104" y="2692398"/>
            <a:chExt cx="3072765" cy="1346835"/>
          </a:xfrm>
        </p:grpSpPr>
        <p:sp>
          <p:nvSpPr>
            <p:cNvPr id="27" name="object 27"/>
            <p:cNvSpPr/>
            <p:nvPr/>
          </p:nvSpPr>
          <p:spPr>
            <a:xfrm>
              <a:off x="4991504" y="2717798"/>
              <a:ext cx="3021965" cy="1296035"/>
            </a:xfrm>
            <a:custGeom>
              <a:avLst/>
              <a:gdLst/>
              <a:ahLst/>
              <a:cxnLst/>
              <a:rect l="l" t="t" r="r" b="b"/>
              <a:pathLst>
                <a:path w="3021965" h="1296035">
                  <a:moveTo>
                    <a:pt x="1510896" y="0"/>
                  </a:moveTo>
                  <a:lnTo>
                    <a:pt x="1458163" y="391"/>
                  </a:lnTo>
                  <a:lnTo>
                    <a:pt x="1405481" y="1567"/>
                  </a:lnTo>
                  <a:lnTo>
                    <a:pt x="1352902" y="3527"/>
                  </a:lnTo>
                  <a:lnTo>
                    <a:pt x="1300479" y="6271"/>
                  </a:lnTo>
                  <a:lnTo>
                    <a:pt x="1248262" y="9799"/>
                  </a:lnTo>
                  <a:lnTo>
                    <a:pt x="1196303" y="14110"/>
                  </a:lnTo>
                  <a:lnTo>
                    <a:pt x="1144655" y="19206"/>
                  </a:lnTo>
                  <a:lnTo>
                    <a:pt x="1093368" y="25085"/>
                  </a:lnTo>
                  <a:lnTo>
                    <a:pt x="1042494" y="31748"/>
                  </a:lnTo>
                  <a:lnTo>
                    <a:pt x="992085" y="39196"/>
                  </a:lnTo>
                  <a:lnTo>
                    <a:pt x="942193" y="47427"/>
                  </a:lnTo>
                  <a:lnTo>
                    <a:pt x="892869" y="56442"/>
                  </a:lnTo>
                  <a:lnTo>
                    <a:pt x="844165" y="66241"/>
                  </a:lnTo>
                  <a:lnTo>
                    <a:pt x="796132" y="76824"/>
                  </a:lnTo>
                  <a:lnTo>
                    <a:pt x="748823" y="88191"/>
                  </a:lnTo>
                  <a:lnTo>
                    <a:pt x="702289" y="100342"/>
                  </a:lnTo>
                  <a:lnTo>
                    <a:pt x="656581" y="113276"/>
                  </a:lnTo>
                  <a:lnTo>
                    <a:pt x="611751" y="126995"/>
                  </a:lnTo>
                  <a:lnTo>
                    <a:pt x="567852" y="141498"/>
                  </a:lnTo>
                  <a:lnTo>
                    <a:pt x="524934" y="156784"/>
                  </a:lnTo>
                  <a:lnTo>
                    <a:pt x="483049" y="172855"/>
                  </a:lnTo>
                  <a:lnTo>
                    <a:pt x="442248" y="189709"/>
                  </a:lnTo>
                  <a:lnTo>
                    <a:pt x="390219" y="213128"/>
                  </a:lnTo>
                  <a:lnTo>
                    <a:pt x="341442" y="237361"/>
                  </a:lnTo>
                  <a:lnTo>
                    <a:pt x="295916" y="262354"/>
                  </a:lnTo>
                  <a:lnTo>
                    <a:pt x="253642" y="288056"/>
                  </a:lnTo>
                  <a:lnTo>
                    <a:pt x="214620" y="314414"/>
                  </a:lnTo>
                  <a:lnTo>
                    <a:pt x="178850" y="341375"/>
                  </a:lnTo>
                  <a:lnTo>
                    <a:pt x="146332" y="368888"/>
                  </a:lnTo>
                  <a:lnTo>
                    <a:pt x="117065" y="396899"/>
                  </a:lnTo>
                  <a:lnTo>
                    <a:pt x="91051" y="425355"/>
                  </a:lnTo>
                  <a:lnTo>
                    <a:pt x="48777" y="483397"/>
                  </a:lnTo>
                  <a:lnTo>
                    <a:pt x="19510" y="542594"/>
                  </a:lnTo>
                  <a:lnTo>
                    <a:pt x="3251" y="602525"/>
                  </a:lnTo>
                  <a:lnTo>
                    <a:pt x="0" y="632635"/>
                  </a:lnTo>
                  <a:lnTo>
                    <a:pt x="0" y="662771"/>
                  </a:lnTo>
                  <a:lnTo>
                    <a:pt x="9755" y="722912"/>
                  </a:lnTo>
                  <a:lnTo>
                    <a:pt x="32518" y="782528"/>
                  </a:lnTo>
                  <a:lnTo>
                    <a:pt x="68288" y="841200"/>
                  </a:lnTo>
                  <a:lnTo>
                    <a:pt x="117065" y="898507"/>
                  </a:lnTo>
                  <a:lnTo>
                    <a:pt x="146332" y="926518"/>
                  </a:lnTo>
                  <a:lnTo>
                    <a:pt x="178850" y="954030"/>
                  </a:lnTo>
                  <a:lnTo>
                    <a:pt x="214620" y="980991"/>
                  </a:lnTo>
                  <a:lnTo>
                    <a:pt x="253642" y="1007349"/>
                  </a:lnTo>
                  <a:lnTo>
                    <a:pt x="295916" y="1033051"/>
                  </a:lnTo>
                  <a:lnTo>
                    <a:pt x="341442" y="1058045"/>
                  </a:lnTo>
                  <a:lnTo>
                    <a:pt x="390219" y="1082277"/>
                  </a:lnTo>
                  <a:lnTo>
                    <a:pt x="442248" y="1105696"/>
                  </a:lnTo>
                  <a:lnTo>
                    <a:pt x="483049" y="1122551"/>
                  </a:lnTo>
                  <a:lnTo>
                    <a:pt x="524934" y="1138621"/>
                  </a:lnTo>
                  <a:lnTo>
                    <a:pt x="567852" y="1153908"/>
                  </a:lnTo>
                  <a:lnTo>
                    <a:pt x="611751" y="1168410"/>
                  </a:lnTo>
                  <a:lnTo>
                    <a:pt x="656581" y="1182129"/>
                  </a:lnTo>
                  <a:lnTo>
                    <a:pt x="702289" y="1195064"/>
                  </a:lnTo>
                  <a:lnTo>
                    <a:pt x="748823" y="1207214"/>
                  </a:lnTo>
                  <a:lnTo>
                    <a:pt x="796132" y="1218581"/>
                  </a:lnTo>
                  <a:lnTo>
                    <a:pt x="844165" y="1229164"/>
                  </a:lnTo>
                  <a:lnTo>
                    <a:pt x="892869" y="1238963"/>
                  </a:lnTo>
                  <a:lnTo>
                    <a:pt x="942193" y="1247978"/>
                  </a:lnTo>
                  <a:lnTo>
                    <a:pt x="992085" y="1256210"/>
                  </a:lnTo>
                  <a:lnTo>
                    <a:pt x="1042494" y="1263657"/>
                  </a:lnTo>
                  <a:lnTo>
                    <a:pt x="1093368" y="1270320"/>
                  </a:lnTo>
                  <a:lnTo>
                    <a:pt x="1144655" y="1276200"/>
                  </a:lnTo>
                  <a:lnTo>
                    <a:pt x="1196303" y="1281295"/>
                  </a:lnTo>
                  <a:lnTo>
                    <a:pt x="1248262" y="1285607"/>
                  </a:lnTo>
                  <a:lnTo>
                    <a:pt x="1300479" y="1289134"/>
                  </a:lnTo>
                  <a:lnTo>
                    <a:pt x="1352902" y="1291878"/>
                  </a:lnTo>
                  <a:lnTo>
                    <a:pt x="1405481" y="1293838"/>
                  </a:lnTo>
                  <a:lnTo>
                    <a:pt x="1458163" y="1295014"/>
                  </a:lnTo>
                  <a:lnTo>
                    <a:pt x="1510896" y="1295406"/>
                  </a:lnTo>
                  <a:lnTo>
                    <a:pt x="1563630" y="1295014"/>
                  </a:lnTo>
                  <a:lnTo>
                    <a:pt x="1616311" y="1293838"/>
                  </a:lnTo>
                  <a:lnTo>
                    <a:pt x="1668890" y="1291878"/>
                  </a:lnTo>
                  <a:lnTo>
                    <a:pt x="1721314" y="1289134"/>
                  </a:lnTo>
                  <a:lnTo>
                    <a:pt x="1773530" y="1285607"/>
                  </a:lnTo>
                  <a:lnTo>
                    <a:pt x="1825489" y="1281295"/>
                  </a:lnTo>
                  <a:lnTo>
                    <a:pt x="1877138" y="1276200"/>
                  </a:lnTo>
                  <a:lnTo>
                    <a:pt x="1928425" y="1270320"/>
                  </a:lnTo>
                  <a:lnTo>
                    <a:pt x="1979298" y="1263657"/>
                  </a:lnTo>
                  <a:lnTo>
                    <a:pt x="2029707" y="1256210"/>
                  </a:lnTo>
                  <a:lnTo>
                    <a:pt x="2079599" y="1247978"/>
                  </a:lnTo>
                  <a:lnTo>
                    <a:pt x="2128923" y="1238963"/>
                  </a:lnTo>
                  <a:lnTo>
                    <a:pt x="2177627" y="1229164"/>
                  </a:lnTo>
                  <a:lnTo>
                    <a:pt x="2225660" y="1218581"/>
                  </a:lnTo>
                  <a:lnTo>
                    <a:pt x="2272969" y="1207214"/>
                  </a:lnTo>
                  <a:lnTo>
                    <a:pt x="2319504" y="1195064"/>
                  </a:lnTo>
                  <a:lnTo>
                    <a:pt x="2365211" y="1182129"/>
                  </a:lnTo>
                  <a:lnTo>
                    <a:pt x="2410041" y="1168410"/>
                  </a:lnTo>
                  <a:lnTo>
                    <a:pt x="2453941" y="1153908"/>
                  </a:lnTo>
                  <a:lnTo>
                    <a:pt x="2496859" y="1138621"/>
                  </a:lnTo>
                  <a:lnTo>
                    <a:pt x="2538744" y="1122551"/>
                  </a:lnTo>
                  <a:lnTo>
                    <a:pt x="2579544" y="1105696"/>
                  </a:lnTo>
                  <a:lnTo>
                    <a:pt x="2631573" y="1082277"/>
                  </a:lnTo>
                  <a:lnTo>
                    <a:pt x="2680351" y="1058045"/>
                  </a:lnTo>
                  <a:lnTo>
                    <a:pt x="2725876" y="1033051"/>
                  </a:lnTo>
                  <a:lnTo>
                    <a:pt x="2768150" y="1007349"/>
                  </a:lnTo>
                  <a:lnTo>
                    <a:pt x="2807172" y="980991"/>
                  </a:lnTo>
                  <a:lnTo>
                    <a:pt x="2842942" y="954030"/>
                  </a:lnTo>
                  <a:lnTo>
                    <a:pt x="2875461" y="926518"/>
                  </a:lnTo>
                  <a:lnTo>
                    <a:pt x="2904727" y="898507"/>
                  </a:lnTo>
                  <a:lnTo>
                    <a:pt x="2930742" y="870050"/>
                  </a:lnTo>
                  <a:lnTo>
                    <a:pt x="2973015" y="812008"/>
                  </a:lnTo>
                  <a:lnTo>
                    <a:pt x="3002282" y="752812"/>
                  </a:lnTo>
                  <a:lnTo>
                    <a:pt x="3018541" y="692881"/>
                  </a:lnTo>
                  <a:lnTo>
                    <a:pt x="3021793" y="662771"/>
                  </a:lnTo>
                  <a:lnTo>
                    <a:pt x="3021793" y="632635"/>
                  </a:lnTo>
                  <a:lnTo>
                    <a:pt x="3012037" y="572494"/>
                  </a:lnTo>
                  <a:lnTo>
                    <a:pt x="2989275" y="512877"/>
                  </a:lnTo>
                  <a:lnTo>
                    <a:pt x="2953504" y="454206"/>
                  </a:lnTo>
                  <a:lnTo>
                    <a:pt x="2904727" y="396899"/>
                  </a:lnTo>
                  <a:lnTo>
                    <a:pt x="2875461" y="368888"/>
                  </a:lnTo>
                  <a:lnTo>
                    <a:pt x="2842942" y="341375"/>
                  </a:lnTo>
                  <a:lnTo>
                    <a:pt x="2807172" y="314414"/>
                  </a:lnTo>
                  <a:lnTo>
                    <a:pt x="2768150" y="288056"/>
                  </a:lnTo>
                  <a:lnTo>
                    <a:pt x="2725876" y="262354"/>
                  </a:lnTo>
                  <a:lnTo>
                    <a:pt x="2680351" y="237361"/>
                  </a:lnTo>
                  <a:lnTo>
                    <a:pt x="2631573" y="213128"/>
                  </a:lnTo>
                  <a:lnTo>
                    <a:pt x="2579544" y="189709"/>
                  </a:lnTo>
                  <a:lnTo>
                    <a:pt x="2538744" y="172855"/>
                  </a:lnTo>
                  <a:lnTo>
                    <a:pt x="2496859" y="156784"/>
                  </a:lnTo>
                  <a:lnTo>
                    <a:pt x="2453941" y="141498"/>
                  </a:lnTo>
                  <a:lnTo>
                    <a:pt x="2410041" y="126995"/>
                  </a:lnTo>
                  <a:lnTo>
                    <a:pt x="2365211" y="113276"/>
                  </a:lnTo>
                  <a:lnTo>
                    <a:pt x="2319504" y="100342"/>
                  </a:lnTo>
                  <a:lnTo>
                    <a:pt x="2272969" y="88191"/>
                  </a:lnTo>
                  <a:lnTo>
                    <a:pt x="2225660" y="76824"/>
                  </a:lnTo>
                  <a:lnTo>
                    <a:pt x="2177627" y="66241"/>
                  </a:lnTo>
                  <a:lnTo>
                    <a:pt x="2128923" y="56442"/>
                  </a:lnTo>
                  <a:lnTo>
                    <a:pt x="2079599" y="47427"/>
                  </a:lnTo>
                  <a:lnTo>
                    <a:pt x="2029707" y="39196"/>
                  </a:lnTo>
                  <a:lnTo>
                    <a:pt x="1979298" y="31748"/>
                  </a:lnTo>
                  <a:lnTo>
                    <a:pt x="1928425" y="25085"/>
                  </a:lnTo>
                  <a:lnTo>
                    <a:pt x="1877138" y="19206"/>
                  </a:lnTo>
                  <a:lnTo>
                    <a:pt x="1825489" y="14110"/>
                  </a:lnTo>
                  <a:lnTo>
                    <a:pt x="1773530" y="9799"/>
                  </a:lnTo>
                  <a:lnTo>
                    <a:pt x="1721314" y="6271"/>
                  </a:lnTo>
                  <a:lnTo>
                    <a:pt x="1668890" y="3527"/>
                  </a:lnTo>
                  <a:lnTo>
                    <a:pt x="1616311" y="1567"/>
                  </a:lnTo>
                  <a:lnTo>
                    <a:pt x="1563630" y="391"/>
                  </a:lnTo>
                  <a:lnTo>
                    <a:pt x="1510896" y="0"/>
                  </a:lnTo>
                  <a:close/>
                </a:path>
              </a:pathLst>
            </a:custGeom>
            <a:solidFill>
              <a:srgbClr val="D9CAF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4991504" y="2717798"/>
              <a:ext cx="3021965" cy="1296035"/>
            </a:xfrm>
            <a:custGeom>
              <a:avLst/>
              <a:gdLst/>
              <a:ahLst/>
              <a:cxnLst/>
              <a:rect l="l" t="t" r="r" b="b"/>
              <a:pathLst>
                <a:path w="3021965" h="1296035">
                  <a:moveTo>
                    <a:pt x="2579544" y="189709"/>
                  </a:moveTo>
                  <a:lnTo>
                    <a:pt x="2631573" y="213128"/>
                  </a:lnTo>
                  <a:lnTo>
                    <a:pt x="2680351" y="237361"/>
                  </a:lnTo>
                  <a:lnTo>
                    <a:pt x="2725876" y="262354"/>
                  </a:lnTo>
                  <a:lnTo>
                    <a:pt x="2768150" y="288056"/>
                  </a:lnTo>
                  <a:lnTo>
                    <a:pt x="2807172" y="314414"/>
                  </a:lnTo>
                  <a:lnTo>
                    <a:pt x="2842942" y="341375"/>
                  </a:lnTo>
                  <a:lnTo>
                    <a:pt x="2875461" y="368888"/>
                  </a:lnTo>
                  <a:lnTo>
                    <a:pt x="2904727" y="396899"/>
                  </a:lnTo>
                  <a:lnTo>
                    <a:pt x="2930742" y="425355"/>
                  </a:lnTo>
                  <a:lnTo>
                    <a:pt x="2973015" y="483397"/>
                  </a:lnTo>
                  <a:lnTo>
                    <a:pt x="3002282" y="542594"/>
                  </a:lnTo>
                  <a:lnTo>
                    <a:pt x="3018541" y="602525"/>
                  </a:lnTo>
                  <a:lnTo>
                    <a:pt x="3021793" y="632635"/>
                  </a:lnTo>
                  <a:lnTo>
                    <a:pt x="3021793" y="662771"/>
                  </a:lnTo>
                  <a:lnTo>
                    <a:pt x="3012037" y="722912"/>
                  </a:lnTo>
                  <a:lnTo>
                    <a:pt x="2989275" y="782528"/>
                  </a:lnTo>
                  <a:lnTo>
                    <a:pt x="2953504" y="841200"/>
                  </a:lnTo>
                  <a:lnTo>
                    <a:pt x="2904727" y="898507"/>
                  </a:lnTo>
                  <a:lnTo>
                    <a:pt x="2875461" y="926518"/>
                  </a:lnTo>
                  <a:lnTo>
                    <a:pt x="2842942" y="954030"/>
                  </a:lnTo>
                  <a:lnTo>
                    <a:pt x="2807172" y="980991"/>
                  </a:lnTo>
                  <a:lnTo>
                    <a:pt x="2768150" y="1007349"/>
                  </a:lnTo>
                  <a:lnTo>
                    <a:pt x="2725876" y="1033051"/>
                  </a:lnTo>
                  <a:lnTo>
                    <a:pt x="2680351" y="1058045"/>
                  </a:lnTo>
                  <a:lnTo>
                    <a:pt x="2631573" y="1082277"/>
                  </a:lnTo>
                  <a:lnTo>
                    <a:pt x="2579544" y="1105696"/>
                  </a:lnTo>
                  <a:lnTo>
                    <a:pt x="2538744" y="1122551"/>
                  </a:lnTo>
                  <a:lnTo>
                    <a:pt x="2496859" y="1138621"/>
                  </a:lnTo>
                  <a:lnTo>
                    <a:pt x="2453941" y="1153908"/>
                  </a:lnTo>
                  <a:lnTo>
                    <a:pt x="2410041" y="1168410"/>
                  </a:lnTo>
                  <a:lnTo>
                    <a:pt x="2365211" y="1182129"/>
                  </a:lnTo>
                  <a:lnTo>
                    <a:pt x="2319504" y="1195064"/>
                  </a:lnTo>
                  <a:lnTo>
                    <a:pt x="2272969" y="1207214"/>
                  </a:lnTo>
                  <a:lnTo>
                    <a:pt x="2225660" y="1218581"/>
                  </a:lnTo>
                  <a:lnTo>
                    <a:pt x="2177627" y="1229164"/>
                  </a:lnTo>
                  <a:lnTo>
                    <a:pt x="2128923" y="1238963"/>
                  </a:lnTo>
                  <a:lnTo>
                    <a:pt x="2079599" y="1247978"/>
                  </a:lnTo>
                  <a:lnTo>
                    <a:pt x="2029707" y="1256210"/>
                  </a:lnTo>
                  <a:lnTo>
                    <a:pt x="1979298" y="1263657"/>
                  </a:lnTo>
                  <a:lnTo>
                    <a:pt x="1928425" y="1270320"/>
                  </a:lnTo>
                  <a:lnTo>
                    <a:pt x="1877138" y="1276200"/>
                  </a:lnTo>
                  <a:lnTo>
                    <a:pt x="1825489" y="1281295"/>
                  </a:lnTo>
                  <a:lnTo>
                    <a:pt x="1773530" y="1285607"/>
                  </a:lnTo>
                  <a:lnTo>
                    <a:pt x="1721314" y="1289134"/>
                  </a:lnTo>
                  <a:lnTo>
                    <a:pt x="1668890" y="1291878"/>
                  </a:lnTo>
                  <a:lnTo>
                    <a:pt x="1616311" y="1293838"/>
                  </a:lnTo>
                  <a:lnTo>
                    <a:pt x="1563630" y="1295014"/>
                  </a:lnTo>
                  <a:lnTo>
                    <a:pt x="1510896" y="1295406"/>
                  </a:lnTo>
                  <a:lnTo>
                    <a:pt x="1458163" y="1295014"/>
                  </a:lnTo>
                  <a:lnTo>
                    <a:pt x="1405481" y="1293838"/>
                  </a:lnTo>
                  <a:lnTo>
                    <a:pt x="1352902" y="1291878"/>
                  </a:lnTo>
                  <a:lnTo>
                    <a:pt x="1300479" y="1289134"/>
                  </a:lnTo>
                  <a:lnTo>
                    <a:pt x="1248262" y="1285607"/>
                  </a:lnTo>
                  <a:lnTo>
                    <a:pt x="1196303" y="1281295"/>
                  </a:lnTo>
                  <a:lnTo>
                    <a:pt x="1144655" y="1276200"/>
                  </a:lnTo>
                  <a:lnTo>
                    <a:pt x="1093368" y="1270320"/>
                  </a:lnTo>
                  <a:lnTo>
                    <a:pt x="1042494" y="1263657"/>
                  </a:lnTo>
                  <a:lnTo>
                    <a:pt x="992085" y="1256210"/>
                  </a:lnTo>
                  <a:lnTo>
                    <a:pt x="942193" y="1247978"/>
                  </a:lnTo>
                  <a:lnTo>
                    <a:pt x="892869" y="1238963"/>
                  </a:lnTo>
                  <a:lnTo>
                    <a:pt x="844165" y="1229164"/>
                  </a:lnTo>
                  <a:lnTo>
                    <a:pt x="796132" y="1218581"/>
                  </a:lnTo>
                  <a:lnTo>
                    <a:pt x="748823" y="1207214"/>
                  </a:lnTo>
                  <a:lnTo>
                    <a:pt x="702289" y="1195064"/>
                  </a:lnTo>
                  <a:lnTo>
                    <a:pt x="656581" y="1182129"/>
                  </a:lnTo>
                  <a:lnTo>
                    <a:pt x="611751" y="1168410"/>
                  </a:lnTo>
                  <a:lnTo>
                    <a:pt x="567852" y="1153908"/>
                  </a:lnTo>
                  <a:lnTo>
                    <a:pt x="524934" y="1138621"/>
                  </a:lnTo>
                  <a:lnTo>
                    <a:pt x="483049" y="1122551"/>
                  </a:lnTo>
                  <a:lnTo>
                    <a:pt x="442248" y="1105696"/>
                  </a:lnTo>
                  <a:lnTo>
                    <a:pt x="390219" y="1082277"/>
                  </a:lnTo>
                  <a:lnTo>
                    <a:pt x="341442" y="1058045"/>
                  </a:lnTo>
                  <a:lnTo>
                    <a:pt x="295916" y="1033051"/>
                  </a:lnTo>
                  <a:lnTo>
                    <a:pt x="253642" y="1007349"/>
                  </a:lnTo>
                  <a:lnTo>
                    <a:pt x="214620" y="980991"/>
                  </a:lnTo>
                  <a:lnTo>
                    <a:pt x="178850" y="954030"/>
                  </a:lnTo>
                  <a:lnTo>
                    <a:pt x="146332" y="926518"/>
                  </a:lnTo>
                  <a:lnTo>
                    <a:pt x="117065" y="898507"/>
                  </a:lnTo>
                  <a:lnTo>
                    <a:pt x="91051" y="870050"/>
                  </a:lnTo>
                  <a:lnTo>
                    <a:pt x="48777" y="812008"/>
                  </a:lnTo>
                  <a:lnTo>
                    <a:pt x="19510" y="752812"/>
                  </a:lnTo>
                  <a:lnTo>
                    <a:pt x="3251" y="692881"/>
                  </a:lnTo>
                  <a:lnTo>
                    <a:pt x="0" y="662771"/>
                  </a:lnTo>
                  <a:lnTo>
                    <a:pt x="0" y="632635"/>
                  </a:lnTo>
                  <a:lnTo>
                    <a:pt x="9755" y="572494"/>
                  </a:lnTo>
                  <a:lnTo>
                    <a:pt x="32518" y="512877"/>
                  </a:lnTo>
                  <a:lnTo>
                    <a:pt x="68288" y="454206"/>
                  </a:lnTo>
                  <a:lnTo>
                    <a:pt x="117065" y="396899"/>
                  </a:lnTo>
                  <a:lnTo>
                    <a:pt x="146332" y="368888"/>
                  </a:lnTo>
                  <a:lnTo>
                    <a:pt x="178850" y="341375"/>
                  </a:lnTo>
                  <a:lnTo>
                    <a:pt x="214620" y="314414"/>
                  </a:lnTo>
                  <a:lnTo>
                    <a:pt x="253642" y="288056"/>
                  </a:lnTo>
                  <a:lnTo>
                    <a:pt x="295916" y="262354"/>
                  </a:lnTo>
                  <a:lnTo>
                    <a:pt x="341442" y="237361"/>
                  </a:lnTo>
                  <a:lnTo>
                    <a:pt x="390219" y="213128"/>
                  </a:lnTo>
                  <a:lnTo>
                    <a:pt x="442248" y="189709"/>
                  </a:lnTo>
                  <a:lnTo>
                    <a:pt x="483049" y="172855"/>
                  </a:lnTo>
                  <a:lnTo>
                    <a:pt x="524934" y="156784"/>
                  </a:lnTo>
                  <a:lnTo>
                    <a:pt x="567852" y="141498"/>
                  </a:lnTo>
                  <a:lnTo>
                    <a:pt x="611751" y="126995"/>
                  </a:lnTo>
                  <a:lnTo>
                    <a:pt x="656581" y="113276"/>
                  </a:lnTo>
                  <a:lnTo>
                    <a:pt x="702289" y="100342"/>
                  </a:lnTo>
                  <a:lnTo>
                    <a:pt x="748823" y="88191"/>
                  </a:lnTo>
                  <a:lnTo>
                    <a:pt x="796132" y="76824"/>
                  </a:lnTo>
                  <a:lnTo>
                    <a:pt x="844165" y="66241"/>
                  </a:lnTo>
                  <a:lnTo>
                    <a:pt x="892869" y="56442"/>
                  </a:lnTo>
                  <a:lnTo>
                    <a:pt x="942193" y="47427"/>
                  </a:lnTo>
                  <a:lnTo>
                    <a:pt x="992085" y="39196"/>
                  </a:lnTo>
                  <a:lnTo>
                    <a:pt x="1042494" y="31748"/>
                  </a:lnTo>
                  <a:lnTo>
                    <a:pt x="1093368" y="25085"/>
                  </a:lnTo>
                  <a:lnTo>
                    <a:pt x="1144655" y="19206"/>
                  </a:lnTo>
                  <a:lnTo>
                    <a:pt x="1196303" y="14110"/>
                  </a:lnTo>
                  <a:lnTo>
                    <a:pt x="1248262" y="9799"/>
                  </a:lnTo>
                  <a:lnTo>
                    <a:pt x="1300479" y="6271"/>
                  </a:lnTo>
                  <a:lnTo>
                    <a:pt x="1352902" y="3527"/>
                  </a:lnTo>
                  <a:lnTo>
                    <a:pt x="1405481" y="1567"/>
                  </a:lnTo>
                  <a:lnTo>
                    <a:pt x="1458163" y="391"/>
                  </a:lnTo>
                  <a:lnTo>
                    <a:pt x="1510896" y="0"/>
                  </a:lnTo>
                  <a:lnTo>
                    <a:pt x="1563630" y="391"/>
                  </a:lnTo>
                  <a:lnTo>
                    <a:pt x="1616311" y="1567"/>
                  </a:lnTo>
                  <a:lnTo>
                    <a:pt x="1668890" y="3527"/>
                  </a:lnTo>
                  <a:lnTo>
                    <a:pt x="1721314" y="6271"/>
                  </a:lnTo>
                  <a:lnTo>
                    <a:pt x="1773530" y="9799"/>
                  </a:lnTo>
                  <a:lnTo>
                    <a:pt x="1825489" y="14110"/>
                  </a:lnTo>
                  <a:lnTo>
                    <a:pt x="1877138" y="19206"/>
                  </a:lnTo>
                  <a:lnTo>
                    <a:pt x="1928425" y="25085"/>
                  </a:lnTo>
                  <a:lnTo>
                    <a:pt x="1979298" y="31748"/>
                  </a:lnTo>
                  <a:lnTo>
                    <a:pt x="2029707" y="39196"/>
                  </a:lnTo>
                  <a:lnTo>
                    <a:pt x="2079599" y="47427"/>
                  </a:lnTo>
                  <a:lnTo>
                    <a:pt x="2128923" y="56442"/>
                  </a:lnTo>
                  <a:lnTo>
                    <a:pt x="2177627" y="66241"/>
                  </a:lnTo>
                  <a:lnTo>
                    <a:pt x="2225660" y="76824"/>
                  </a:lnTo>
                  <a:lnTo>
                    <a:pt x="2272969" y="88191"/>
                  </a:lnTo>
                  <a:lnTo>
                    <a:pt x="2319504" y="100342"/>
                  </a:lnTo>
                  <a:lnTo>
                    <a:pt x="2365211" y="113276"/>
                  </a:lnTo>
                  <a:lnTo>
                    <a:pt x="2410041" y="126995"/>
                  </a:lnTo>
                  <a:lnTo>
                    <a:pt x="2453941" y="141498"/>
                  </a:lnTo>
                  <a:lnTo>
                    <a:pt x="2496859" y="156784"/>
                  </a:lnTo>
                  <a:lnTo>
                    <a:pt x="2538744" y="172855"/>
                  </a:lnTo>
                  <a:lnTo>
                    <a:pt x="2579544" y="189709"/>
                  </a:lnTo>
                </a:path>
              </a:pathLst>
            </a:custGeom>
            <a:ln w="50799">
              <a:solidFill>
                <a:srgbClr val="FF401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9" name="object 29"/>
          <p:cNvSpPr txBox="1"/>
          <p:nvPr/>
        </p:nvSpPr>
        <p:spPr>
          <a:xfrm>
            <a:off x="5808831" y="2984500"/>
            <a:ext cx="1387475" cy="6654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200" spc="-10" dirty="0">
                <a:solidFill>
                  <a:srgbClr val="FF4013"/>
                </a:solidFill>
                <a:latin typeface="Calibri"/>
                <a:cs typeface="Calibri"/>
              </a:rPr>
              <a:t>c</a:t>
            </a:r>
            <a:r>
              <a:rPr sz="4200" spc="90" dirty="0">
                <a:solidFill>
                  <a:srgbClr val="FF4013"/>
                </a:solidFill>
                <a:latin typeface="Calibri"/>
                <a:cs typeface="Calibri"/>
              </a:rPr>
              <a:t>i</a:t>
            </a:r>
            <a:r>
              <a:rPr sz="4200" spc="-25" dirty="0">
                <a:solidFill>
                  <a:srgbClr val="FF4013"/>
                </a:solidFill>
                <a:latin typeface="Calibri"/>
                <a:cs typeface="Calibri"/>
              </a:rPr>
              <a:t>r</a:t>
            </a:r>
            <a:r>
              <a:rPr sz="4200" spc="150" dirty="0">
                <a:solidFill>
                  <a:srgbClr val="FF4013"/>
                </a:solidFill>
                <a:latin typeface="Calibri"/>
                <a:cs typeface="Calibri"/>
              </a:rPr>
              <a:t>c</a:t>
            </a:r>
            <a:r>
              <a:rPr sz="4200" spc="-315" dirty="0">
                <a:solidFill>
                  <a:srgbClr val="FF4013"/>
                </a:solidFill>
                <a:latin typeface="Calibri"/>
                <a:cs typeface="Calibri"/>
              </a:rPr>
              <a:t>u</a:t>
            </a:r>
            <a:r>
              <a:rPr sz="4200" spc="150" dirty="0">
                <a:solidFill>
                  <a:srgbClr val="FF4013"/>
                </a:solidFill>
                <a:latin typeface="Calibri"/>
                <a:cs typeface="Calibri"/>
              </a:rPr>
              <a:t>i</a:t>
            </a:r>
            <a:r>
              <a:rPr sz="4200" spc="105" dirty="0">
                <a:solidFill>
                  <a:srgbClr val="FF4013"/>
                </a:solidFill>
                <a:latin typeface="Calibri"/>
                <a:cs typeface="Calibri"/>
              </a:rPr>
              <a:t>t</a:t>
            </a:r>
            <a:endParaRPr sz="4200">
              <a:latin typeface="Calibri"/>
              <a:cs typeface="Calibri"/>
            </a:endParaRPr>
          </a:p>
        </p:txBody>
      </p:sp>
      <p:grpSp>
        <p:nvGrpSpPr>
          <p:cNvPr id="30" name="object 30"/>
          <p:cNvGrpSpPr/>
          <p:nvPr/>
        </p:nvGrpSpPr>
        <p:grpSpPr>
          <a:xfrm>
            <a:off x="9385704" y="2692398"/>
            <a:ext cx="3072765" cy="1346835"/>
            <a:chOff x="9385704" y="2692398"/>
            <a:chExt cx="3072765" cy="1346835"/>
          </a:xfrm>
        </p:grpSpPr>
        <p:sp>
          <p:nvSpPr>
            <p:cNvPr id="31" name="object 31"/>
            <p:cNvSpPr/>
            <p:nvPr/>
          </p:nvSpPr>
          <p:spPr>
            <a:xfrm>
              <a:off x="9411104" y="2717798"/>
              <a:ext cx="3021965" cy="1296035"/>
            </a:xfrm>
            <a:custGeom>
              <a:avLst/>
              <a:gdLst/>
              <a:ahLst/>
              <a:cxnLst/>
              <a:rect l="l" t="t" r="r" b="b"/>
              <a:pathLst>
                <a:path w="3021965" h="1296035">
                  <a:moveTo>
                    <a:pt x="1510896" y="0"/>
                  </a:moveTo>
                  <a:lnTo>
                    <a:pt x="1458163" y="391"/>
                  </a:lnTo>
                  <a:lnTo>
                    <a:pt x="1405481" y="1567"/>
                  </a:lnTo>
                  <a:lnTo>
                    <a:pt x="1352902" y="3527"/>
                  </a:lnTo>
                  <a:lnTo>
                    <a:pt x="1300479" y="6271"/>
                  </a:lnTo>
                  <a:lnTo>
                    <a:pt x="1248262" y="9799"/>
                  </a:lnTo>
                  <a:lnTo>
                    <a:pt x="1196303" y="14110"/>
                  </a:lnTo>
                  <a:lnTo>
                    <a:pt x="1144655" y="19206"/>
                  </a:lnTo>
                  <a:lnTo>
                    <a:pt x="1093368" y="25085"/>
                  </a:lnTo>
                  <a:lnTo>
                    <a:pt x="1042494" y="31748"/>
                  </a:lnTo>
                  <a:lnTo>
                    <a:pt x="992085" y="39196"/>
                  </a:lnTo>
                  <a:lnTo>
                    <a:pt x="942193" y="47427"/>
                  </a:lnTo>
                  <a:lnTo>
                    <a:pt x="892869" y="56442"/>
                  </a:lnTo>
                  <a:lnTo>
                    <a:pt x="844165" y="66241"/>
                  </a:lnTo>
                  <a:lnTo>
                    <a:pt x="796132" y="76824"/>
                  </a:lnTo>
                  <a:lnTo>
                    <a:pt x="748823" y="88191"/>
                  </a:lnTo>
                  <a:lnTo>
                    <a:pt x="702289" y="100342"/>
                  </a:lnTo>
                  <a:lnTo>
                    <a:pt x="656581" y="113276"/>
                  </a:lnTo>
                  <a:lnTo>
                    <a:pt x="611751" y="126995"/>
                  </a:lnTo>
                  <a:lnTo>
                    <a:pt x="567852" y="141498"/>
                  </a:lnTo>
                  <a:lnTo>
                    <a:pt x="524934" y="156784"/>
                  </a:lnTo>
                  <a:lnTo>
                    <a:pt x="483049" y="172855"/>
                  </a:lnTo>
                  <a:lnTo>
                    <a:pt x="442248" y="189709"/>
                  </a:lnTo>
                  <a:lnTo>
                    <a:pt x="390219" y="213128"/>
                  </a:lnTo>
                  <a:lnTo>
                    <a:pt x="341442" y="237361"/>
                  </a:lnTo>
                  <a:lnTo>
                    <a:pt x="295916" y="262354"/>
                  </a:lnTo>
                  <a:lnTo>
                    <a:pt x="253642" y="288056"/>
                  </a:lnTo>
                  <a:lnTo>
                    <a:pt x="214620" y="314414"/>
                  </a:lnTo>
                  <a:lnTo>
                    <a:pt x="178850" y="341375"/>
                  </a:lnTo>
                  <a:lnTo>
                    <a:pt x="146332" y="368888"/>
                  </a:lnTo>
                  <a:lnTo>
                    <a:pt x="117065" y="396899"/>
                  </a:lnTo>
                  <a:lnTo>
                    <a:pt x="91051" y="425355"/>
                  </a:lnTo>
                  <a:lnTo>
                    <a:pt x="48777" y="483397"/>
                  </a:lnTo>
                  <a:lnTo>
                    <a:pt x="19510" y="542594"/>
                  </a:lnTo>
                  <a:lnTo>
                    <a:pt x="3251" y="602525"/>
                  </a:lnTo>
                  <a:lnTo>
                    <a:pt x="0" y="632635"/>
                  </a:lnTo>
                  <a:lnTo>
                    <a:pt x="0" y="662771"/>
                  </a:lnTo>
                  <a:lnTo>
                    <a:pt x="9755" y="722912"/>
                  </a:lnTo>
                  <a:lnTo>
                    <a:pt x="32518" y="782528"/>
                  </a:lnTo>
                  <a:lnTo>
                    <a:pt x="68288" y="841200"/>
                  </a:lnTo>
                  <a:lnTo>
                    <a:pt x="117065" y="898507"/>
                  </a:lnTo>
                  <a:lnTo>
                    <a:pt x="146332" y="926518"/>
                  </a:lnTo>
                  <a:lnTo>
                    <a:pt x="178850" y="954030"/>
                  </a:lnTo>
                  <a:lnTo>
                    <a:pt x="214620" y="980991"/>
                  </a:lnTo>
                  <a:lnTo>
                    <a:pt x="253642" y="1007349"/>
                  </a:lnTo>
                  <a:lnTo>
                    <a:pt x="295916" y="1033051"/>
                  </a:lnTo>
                  <a:lnTo>
                    <a:pt x="341442" y="1058045"/>
                  </a:lnTo>
                  <a:lnTo>
                    <a:pt x="390219" y="1082277"/>
                  </a:lnTo>
                  <a:lnTo>
                    <a:pt x="442248" y="1105696"/>
                  </a:lnTo>
                  <a:lnTo>
                    <a:pt x="483049" y="1122551"/>
                  </a:lnTo>
                  <a:lnTo>
                    <a:pt x="524934" y="1138621"/>
                  </a:lnTo>
                  <a:lnTo>
                    <a:pt x="567852" y="1153908"/>
                  </a:lnTo>
                  <a:lnTo>
                    <a:pt x="611751" y="1168410"/>
                  </a:lnTo>
                  <a:lnTo>
                    <a:pt x="656581" y="1182129"/>
                  </a:lnTo>
                  <a:lnTo>
                    <a:pt x="702289" y="1195064"/>
                  </a:lnTo>
                  <a:lnTo>
                    <a:pt x="748823" y="1207214"/>
                  </a:lnTo>
                  <a:lnTo>
                    <a:pt x="796132" y="1218581"/>
                  </a:lnTo>
                  <a:lnTo>
                    <a:pt x="844165" y="1229164"/>
                  </a:lnTo>
                  <a:lnTo>
                    <a:pt x="892869" y="1238963"/>
                  </a:lnTo>
                  <a:lnTo>
                    <a:pt x="942193" y="1247978"/>
                  </a:lnTo>
                  <a:lnTo>
                    <a:pt x="992085" y="1256210"/>
                  </a:lnTo>
                  <a:lnTo>
                    <a:pt x="1042494" y="1263657"/>
                  </a:lnTo>
                  <a:lnTo>
                    <a:pt x="1093368" y="1270320"/>
                  </a:lnTo>
                  <a:lnTo>
                    <a:pt x="1144655" y="1276200"/>
                  </a:lnTo>
                  <a:lnTo>
                    <a:pt x="1196303" y="1281295"/>
                  </a:lnTo>
                  <a:lnTo>
                    <a:pt x="1248262" y="1285607"/>
                  </a:lnTo>
                  <a:lnTo>
                    <a:pt x="1300479" y="1289134"/>
                  </a:lnTo>
                  <a:lnTo>
                    <a:pt x="1352902" y="1291878"/>
                  </a:lnTo>
                  <a:lnTo>
                    <a:pt x="1405481" y="1293838"/>
                  </a:lnTo>
                  <a:lnTo>
                    <a:pt x="1458163" y="1295014"/>
                  </a:lnTo>
                  <a:lnTo>
                    <a:pt x="1510896" y="1295406"/>
                  </a:lnTo>
                  <a:lnTo>
                    <a:pt x="1563630" y="1295014"/>
                  </a:lnTo>
                  <a:lnTo>
                    <a:pt x="1616311" y="1293838"/>
                  </a:lnTo>
                  <a:lnTo>
                    <a:pt x="1668890" y="1291878"/>
                  </a:lnTo>
                  <a:lnTo>
                    <a:pt x="1721314" y="1289134"/>
                  </a:lnTo>
                  <a:lnTo>
                    <a:pt x="1773530" y="1285607"/>
                  </a:lnTo>
                  <a:lnTo>
                    <a:pt x="1825489" y="1281295"/>
                  </a:lnTo>
                  <a:lnTo>
                    <a:pt x="1877138" y="1276200"/>
                  </a:lnTo>
                  <a:lnTo>
                    <a:pt x="1928425" y="1270320"/>
                  </a:lnTo>
                  <a:lnTo>
                    <a:pt x="1979298" y="1263657"/>
                  </a:lnTo>
                  <a:lnTo>
                    <a:pt x="2029707" y="1256210"/>
                  </a:lnTo>
                  <a:lnTo>
                    <a:pt x="2079599" y="1247978"/>
                  </a:lnTo>
                  <a:lnTo>
                    <a:pt x="2128923" y="1238963"/>
                  </a:lnTo>
                  <a:lnTo>
                    <a:pt x="2177627" y="1229164"/>
                  </a:lnTo>
                  <a:lnTo>
                    <a:pt x="2225660" y="1218581"/>
                  </a:lnTo>
                  <a:lnTo>
                    <a:pt x="2272969" y="1207214"/>
                  </a:lnTo>
                  <a:lnTo>
                    <a:pt x="2319504" y="1195064"/>
                  </a:lnTo>
                  <a:lnTo>
                    <a:pt x="2365211" y="1182129"/>
                  </a:lnTo>
                  <a:lnTo>
                    <a:pt x="2410041" y="1168410"/>
                  </a:lnTo>
                  <a:lnTo>
                    <a:pt x="2453941" y="1153908"/>
                  </a:lnTo>
                  <a:lnTo>
                    <a:pt x="2496859" y="1138621"/>
                  </a:lnTo>
                  <a:lnTo>
                    <a:pt x="2538744" y="1122551"/>
                  </a:lnTo>
                  <a:lnTo>
                    <a:pt x="2579544" y="1105696"/>
                  </a:lnTo>
                  <a:lnTo>
                    <a:pt x="2631573" y="1082277"/>
                  </a:lnTo>
                  <a:lnTo>
                    <a:pt x="2680351" y="1058045"/>
                  </a:lnTo>
                  <a:lnTo>
                    <a:pt x="2725876" y="1033051"/>
                  </a:lnTo>
                  <a:lnTo>
                    <a:pt x="2768150" y="1007349"/>
                  </a:lnTo>
                  <a:lnTo>
                    <a:pt x="2807172" y="980991"/>
                  </a:lnTo>
                  <a:lnTo>
                    <a:pt x="2842942" y="954030"/>
                  </a:lnTo>
                  <a:lnTo>
                    <a:pt x="2875461" y="926518"/>
                  </a:lnTo>
                  <a:lnTo>
                    <a:pt x="2904727" y="898507"/>
                  </a:lnTo>
                  <a:lnTo>
                    <a:pt x="2930742" y="870050"/>
                  </a:lnTo>
                  <a:lnTo>
                    <a:pt x="2973015" y="812008"/>
                  </a:lnTo>
                  <a:lnTo>
                    <a:pt x="3002282" y="752812"/>
                  </a:lnTo>
                  <a:lnTo>
                    <a:pt x="3018541" y="692881"/>
                  </a:lnTo>
                  <a:lnTo>
                    <a:pt x="3021793" y="662771"/>
                  </a:lnTo>
                  <a:lnTo>
                    <a:pt x="3021793" y="632635"/>
                  </a:lnTo>
                  <a:lnTo>
                    <a:pt x="3012037" y="572494"/>
                  </a:lnTo>
                  <a:lnTo>
                    <a:pt x="2989275" y="512877"/>
                  </a:lnTo>
                  <a:lnTo>
                    <a:pt x="2953504" y="454206"/>
                  </a:lnTo>
                  <a:lnTo>
                    <a:pt x="2904727" y="396899"/>
                  </a:lnTo>
                  <a:lnTo>
                    <a:pt x="2875461" y="368888"/>
                  </a:lnTo>
                  <a:lnTo>
                    <a:pt x="2842942" y="341375"/>
                  </a:lnTo>
                  <a:lnTo>
                    <a:pt x="2807172" y="314414"/>
                  </a:lnTo>
                  <a:lnTo>
                    <a:pt x="2768150" y="288056"/>
                  </a:lnTo>
                  <a:lnTo>
                    <a:pt x="2725876" y="262354"/>
                  </a:lnTo>
                  <a:lnTo>
                    <a:pt x="2680351" y="237361"/>
                  </a:lnTo>
                  <a:lnTo>
                    <a:pt x="2631573" y="213128"/>
                  </a:lnTo>
                  <a:lnTo>
                    <a:pt x="2579544" y="189709"/>
                  </a:lnTo>
                  <a:lnTo>
                    <a:pt x="2538744" y="172855"/>
                  </a:lnTo>
                  <a:lnTo>
                    <a:pt x="2496859" y="156784"/>
                  </a:lnTo>
                  <a:lnTo>
                    <a:pt x="2453941" y="141498"/>
                  </a:lnTo>
                  <a:lnTo>
                    <a:pt x="2410041" y="126995"/>
                  </a:lnTo>
                  <a:lnTo>
                    <a:pt x="2365211" y="113276"/>
                  </a:lnTo>
                  <a:lnTo>
                    <a:pt x="2319504" y="100342"/>
                  </a:lnTo>
                  <a:lnTo>
                    <a:pt x="2272969" y="88191"/>
                  </a:lnTo>
                  <a:lnTo>
                    <a:pt x="2225660" y="76824"/>
                  </a:lnTo>
                  <a:lnTo>
                    <a:pt x="2177627" y="66241"/>
                  </a:lnTo>
                  <a:lnTo>
                    <a:pt x="2128923" y="56442"/>
                  </a:lnTo>
                  <a:lnTo>
                    <a:pt x="2079599" y="47427"/>
                  </a:lnTo>
                  <a:lnTo>
                    <a:pt x="2029707" y="39196"/>
                  </a:lnTo>
                  <a:lnTo>
                    <a:pt x="1979298" y="31748"/>
                  </a:lnTo>
                  <a:lnTo>
                    <a:pt x="1928425" y="25085"/>
                  </a:lnTo>
                  <a:lnTo>
                    <a:pt x="1877138" y="19206"/>
                  </a:lnTo>
                  <a:lnTo>
                    <a:pt x="1825489" y="14110"/>
                  </a:lnTo>
                  <a:lnTo>
                    <a:pt x="1773530" y="9799"/>
                  </a:lnTo>
                  <a:lnTo>
                    <a:pt x="1721314" y="6271"/>
                  </a:lnTo>
                  <a:lnTo>
                    <a:pt x="1668890" y="3527"/>
                  </a:lnTo>
                  <a:lnTo>
                    <a:pt x="1616311" y="1567"/>
                  </a:lnTo>
                  <a:lnTo>
                    <a:pt x="1563630" y="391"/>
                  </a:lnTo>
                  <a:lnTo>
                    <a:pt x="1510896" y="0"/>
                  </a:lnTo>
                  <a:close/>
                </a:path>
              </a:pathLst>
            </a:custGeom>
            <a:solidFill>
              <a:srgbClr val="E0ED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32"/>
            <p:cNvSpPr/>
            <p:nvPr/>
          </p:nvSpPr>
          <p:spPr>
            <a:xfrm>
              <a:off x="9411104" y="2717798"/>
              <a:ext cx="3021965" cy="1296035"/>
            </a:xfrm>
            <a:custGeom>
              <a:avLst/>
              <a:gdLst/>
              <a:ahLst/>
              <a:cxnLst/>
              <a:rect l="l" t="t" r="r" b="b"/>
              <a:pathLst>
                <a:path w="3021965" h="1296035">
                  <a:moveTo>
                    <a:pt x="2579544" y="189709"/>
                  </a:moveTo>
                  <a:lnTo>
                    <a:pt x="2631573" y="213128"/>
                  </a:lnTo>
                  <a:lnTo>
                    <a:pt x="2680351" y="237361"/>
                  </a:lnTo>
                  <a:lnTo>
                    <a:pt x="2725876" y="262354"/>
                  </a:lnTo>
                  <a:lnTo>
                    <a:pt x="2768150" y="288056"/>
                  </a:lnTo>
                  <a:lnTo>
                    <a:pt x="2807172" y="314414"/>
                  </a:lnTo>
                  <a:lnTo>
                    <a:pt x="2842942" y="341375"/>
                  </a:lnTo>
                  <a:lnTo>
                    <a:pt x="2875461" y="368888"/>
                  </a:lnTo>
                  <a:lnTo>
                    <a:pt x="2904727" y="396899"/>
                  </a:lnTo>
                  <a:lnTo>
                    <a:pt x="2930742" y="425355"/>
                  </a:lnTo>
                  <a:lnTo>
                    <a:pt x="2973015" y="483397"/>
                  </a:lnTo>
                  <a:lnTo>
                    <a:pt x="3002282" y="542594"/>
                  </a:lnTo>
                  <a:lnTo>
                    <a:pt x="3018541" y="602525"/>
                  </a:lnTo>
                  <a:lnTo>
                    <a:pt x="3021793" y="632635"/>
                  </a:lnTo>
                  <a:lnTo>
                    <a:pt x="3021793" y="662771"/>
                  </a:lnTo>
                  <a:lnTo>
                    <a:pt x="3012037" y="722912"/>
                  </a:lnTo>
                  <a:lnTo>
                    <a:pt x="2989275" y="782528"/>
                  </a:lnTo>
                  <a:lnTo>
                    <a:pt x="2953504" y="841200"/>
                  </a:lnTo>
                  <a:lnTo>
                    <a:pt x="2904727" y="898507"/>
                  </a:lnTo>
                  <a:lnTo>
                    <a:pt x="2875461" y="926518"/>
                  </a:lnTo>
                  <a:lnTo>
                    <a:pt x="2842942" y="954030"/>
                  </a:lnTo>
                  <a:lnTo>
                    <a:pt x="2807172" y="980991"/>
                  </a:lnTo>
                  <a:lnTo>
                    <a:pt x="2768150" y="1007349"/>
                  </a:lnTo>
                  <a:lnTo>
                    <a:pt x="2725876" y="1033051"/>
                  </a:lnTo>
                  <a:lnTo>
                    <a:pt x="2680351" y="1058045"/>
                  </a:lnTo>
                  <a:lnTo>
                    <a:pt x="2631573" y="1082277"/>
                  </a:lnTo>
                  <a:lnTo>
                    <a:pt x="2579544" y="1105696"/>
                  </a:lnTo>
                  <a:lnTo>
                    <a:pt x="2538744" y="1122551"/>
                  </a:lnTo>
                  <a:lnTo>
                    <a:pt x="2496859" y="1138621"/>
                  </a:lnTo>
                  <a:lnTo>
                    <a:pt x="2453941" y="1153908"/>
                  </a:lnTo>
                  <a:lnTo>
                    <a:pt x="2410041" y="1168410"/>
                  </a:lnTo>
                  <a:lnTo>
                    <a:pt x="2365211" y="1182129"/>
                  </a:lnTo>
                  <a:lnTo>
                    <a:pt x="2319504" y="1195064"/>
                  </a:lnTo>
                  <a:lnTo>
                    <a:pt x="2272969" y="1207214"/>
                  </a:lnTo>
                  <a:lnTo>
                    <a:pt x="2225660" y="1218581"/>
                  </a:lnTo>
                  <a:lnTo>
                    <a:pt x="2177627" y="1229164"/>
                  </a:lnTo>
                  <a:lnTo>
                    <a:pt x="2128923" y="1238963"/>
                  </a:lnTo>
                  <a:lnTo>
                    <a:pt x="2079599" y="1247978"/>
                  </a:lnTo>
                  <a:lnTo>
                    <a:pt x="2029707" y="1256210"/>
                  </a:lnTo>
                  <a:lnTo>
                    <a:pt x="1979298" y="1263657"/>
                  </a:lnTo>
                  <a:lnTo>
                    <a:pt x="1928425" y="1270320"/>
                  </a:lnTo>
                  <a:lnTo>
                    <a:pt x="1877138" y="1276200"/>
                  </a:lnTo>
                  <a:lnTo>
                    <a:pt x="1825489" y="1281295"/>
                  </a:lnTo>
                  <a:lnTo>
                    <a:pt x="1773530" y="1285607"/>
                  </a:lnTo>
                  <a:lnTo>
                    <a:pt x="1721314" y="1289134"/>
                  </a:lnTo>
                  <a:lnTo>
                    <a:pt x="1668890" y="1291878"/>
                  </a:lnTo>
                  <a:lnTo>
                    <a:pt x="1616311" y="1293838"/>
                  </a:lnTo>
                  <a:lnTo>
                    <a:pt x="1563630" y="1295014"/>
                  </a:lnTo>
                  <a:lnTo>
                    <a:pt x="1510896" y="1295406"/>
                  </a:lnTo>
                  <a:lnTo>
                    <a:pt x="1458163" y="1295014"/>
                  </a:lnTo>
                  <a:lnTo>
                    <a:pt x="1405481" y="1293838"/>
                  </a:lnTo>
                  <a:lnTo>
                    <a:pt x="1352902" y="1291878"/>
                  </a:lnTo>
                  <a:lnTo>
                    <a:pt x="1300479" y="1289134"/>
                  </a:lnTo>
                  <a:lnTo>
                    <a:pt x="1248262" y="1285607"/>
                  </a:lnTo>
                  <a:lnTo>
                    <a:pt x="1196303" y="1281295"/>
                  </a:lnTo>
                  <a:lnTo>
                    <a:pt x="1144655" y="1276200"/>
                  </a:lnTo>
                  <a:lnTo>
                    <a:pt x="1093368" y="1270320"/>
                  </a:lnTo>
                  <a:lnTo>
                    <a:pt x="1042494" y="1263657"/>
                  </a:lnTo>
                  <a:lnTo>
                    <a:pt x="992085" y="1256210"/>
                  </a:lnTo>
                  <a:lnTo>
                    <a:pt x="942193" y="1247978"/>
                  </a:lnTo>
                  <a:lnTo>
                    <a:pt x="892869" y="1238963"/>
                  </a:lnTo>
                  <a:lnTo>
                    <a:pt x="844165" y="1229164"/>
                  </a:lnTo>
                  <a:lnTo>
                    <a:pt x="796132" y="1218581"/>
                  </a:lnTo>
                  <a:lnTo>
                    <a:pt x="748823" y="1207214"/>
                  </a:lnTo>
                  <a:lnTo>
                    <a:pt x="702289" y="1195064"/>
                  </a:lnTo>
                  <a:lnTo>
                    <a:pt x="656581" y="1182129"/>
                  </a:lnTo>
                  <a:lnTo>
                    <a:pt x="611751" y="1168410"/>
                  </a:lnTo>
                  <a:lnTo>
                    <a:pt x="567852" y="1153908"/>
                  </a:lnTo>
                  <a:lnTo>
                    <a:pt x="524934" y="1138621"/>
                  </a:lnTo>
                  <a:lnTo>
                    <a:pt x="483049" y="1122551"/>
                  </a:lnTo>
                  <a:lnTo>
                    <a:pt x="442248" y="1105696"/>
                  </a:lnTo>
                  <a:lnTo>
                    <a:pt x="390219" y="1082277"/>
                  </a:lnTo>
                  <a:lnTo>
                    <a:pt x="341442" y="1058045"/>
                  </a:lnTo>
                  <a:lnTo>
                    <a:pt x="295916" y="1033051"/>
                  </a:lnTo>
                  <a:lnTo>
                    <a:pt x="253642" y="1007349"/>
                  </a:lnTo>
                  <a:lnTo>
                    <a:pt x="214620" y="980991"/>
                  </a:lnTo>
                  <a:lnTo>
                    <a:pt x="178850" y="954030"/>
                  </a:lnTo>
                  <a:lnTo>
                    <a:pt x="146332" y="926518"/>
                  </a:lnTo>
                  <a:lnTo>
                    <a:pt x="117065" y="898507"/>
                  </a:lnTo>
                  <a:lnTo>
                    <a:pt x="91051" y="870050"/>
                  </a:lnTo>
                  <a:lnTo>
                    <a:pt x="48777" y="812008"/>
                  </a:lnTo>
                  <a:lnTo>
                    <a:pt x="19510" y="752812"/>
                  </a:lnTo>
                  <a:lnTo>
                    <a:pt x="3251" y="692881"/>
                  </a:lnTo>
                  <a:lnTo>
                    <a:pt x="0" y="662771"/>
                  </a:lnTo>
                  <a:lnTo>
                    <a:pt x="0" y="632635"/>
                  </a:lnTo>
                  <a:lnTo>
                    <a:pt x="9755" y="572494"/>
                  </a:lnTo>
                  <a:lnTo>
                    <a:pt x="32518" y="512877"/>
                  </a:lnTo>
                  <a:lnTo>
                    <a:pt x="68288" y="454206"/>
                  </a:lnTo>
                  <a:lnTo>
                    <a:pt x="117065" y="396899"/>
                  </a:lnTo>
                  <a:lnTo>
                    <a:pt x="146332" y="368888"/>
                  </a:lnTo>
                  <a:lnTo>
                    <a:pt x="178850" y="341375"/>
                  </a:lnTo>
                  <a:lnTo>
                    <a:pt x="214620" y="314414"/>
                  </a:lnTo>
                  <a:lnTo>
                    <a:pt x="253642" y="288056"/>
                  </a:lnTo>
                  <a:lnTo>
                    <a:pt x="295916" y="262354"/>
                  </a:lnTo>
                  <a:lnTo>
                    <a:pt x="341442" y="237361"/>
                  </a:lnTo>
                  <a:lnTo>
                    <a:pt x="390219" y="213128"/>
                  </a:lnTo>
                  <a:lnTo>
                    <a:pt x="442248" y="189709"/>
                  </a:lnTo>
                  <a:lnTo>
                    <a:pt x="483049" y="172855"/>
                  </a:lnTo>
                  <a:lnTo>
                    <a:pt x="524934" y="156784"/>
                  </a:lnTo>
                  <a:lnTo>
                    <a:pt x="567852" y="141498"/>
                  </a:lnTo>
                  <a:lnTo>
                    <a:pt x="611751" y="126995"/>
                  </a:lnTo>
                  <a:lnTo>
                    <a:pt x="656581" y="113276"/>
                  </a:lnTo>
                  <a:lnTo>
                    <a:pt x="702289" y="100342"/>
                  </a:lnTo>
                  <a:lnTo>
                    <a:pt x="748823" y="88191"/>
                  </a:lnTo>
                  <a:lnTo>
                    <a:pt x="796132" y="76824"/>
                  </a:lnTo>
                  <a:lnTo>
                    <a:pt x="844165" y="66241"/>
                  </a:lnTo>
                  <a:lnTo>
                    <a:pt x="892869" y="56442"/>
                  </a:lnTo>
                  <a:lnTo>
                    <a:pt x="942193" y="47427"/>
                  </a:lnTo>
                  <a:lnTo>
                    <a:pt x="992085" y="39196"/>
                  </a:lnTo>
                  <a:lnTo>
                    <a:pt x="1042494" y="31748"/>
                  </a:lnTo>
                  <a:lnTo>
                    <a:pt x="1093368" y="25085"/>
                  </a:lnTo>
                  <a:lnTo>
                    <a:pt x="1144655" y="19206"/>
                  </a:lnTo>
                  <a:lnTo>
                    <a:pt x="1196303" y="14110"/>
                  </a:lnTo>
                  <a:lnTo>
                    <a:pt x="1248262" y="9799"/>
                  </a:lnTo>
                  <a:lnTo>
                    <a:pt x="1300479" y="6271"/>
                  </a:lnTo>
                  <a:lnTo>
                    <a:pt x="1352902" y="3527"/>
                  </a:lnTo>
                  <a:lnTo>
                    <a:pt x="1405481" y="1567"/>
                  </a:lnTo>
                  <a:lnTo>
                    <a:pt x="1458163" y="391"/>
                  </a:lnTo>
                  <a:lnTo>
                    <a:pt x="1510896" y="0"/>
                  </a:lnTo>
                  <a:lnTo>
                    <a:pt x="1563630" y="391"/>
                  </a:lnTo>
                  <a:lnTo>
                    <a:pt x="1616311" y="1567"/>
                  </a:lnTo>
                  <a:lnTo>
                    <a:pt x="1668890" y="3527"/>
                  </a:lnTo>
                  <a:lnTo>
                    <a:pt x="1721314" y="6271"/>
                  </a:lnTo>
                  <a:lnTo>
                    <a:pt x="1773530" y="9799"/>
                  </a:lnTo>
                  <a:lnTo>
                    <a:pt x="1825489" y="14110"/>
                  </a:lnTo>
                  <a:lnTo>
                    <a:pt x="1877138" y="19206"/>
                  </a:lnTo>
                  <a:lnTo>
                    <a:pt x="1928425" y="25085"/>
                  </a:lnTo>
                  <a:lnTo>
                    <a:pt x="1979298" y="31748"/>
                  </a:lnTo>
                  <a:lnTo>
                    <a:pt x="2029707" y="39196"/>
                  </a:lnTo>
                  <a:lnTo>
                    <a:pt x="2079599" y="47427"/>
                  </a:lnTo>
                  <a:lnTo>
                    <a:pt x="2128923" y="56442"/>
                  </a:lnTo>
                  <a:lnTo>
                    <a:pt x="2177627" y="66241"/>
                  </a:lnTo>
                  <a:lnTo>
                    <a:pt x="2225660" y="76824"/>
                  </a:lnTo>
                  <a:lnTo>
                    <a:pt x="2272969" y="88191"/>
                  </a:lnTo>
                  <a:lnTo>
                    <a:pt x="2319504" y="100342"/>
                  </a:lnTo>
                  <a:lnTo>
                    <a:pt x="2365211" y="113276"/>
                  </a:lnTo>
                  <a:lnTo>
                    <a:pt x="2410041" y="126995"/>
                  </a:lnTo>
                  <a:lnTo>
                    <a:pt x="2453941" y="141498"/>
                  </a:lnTo>
                  <a:lnTo>
                    <a:pt x="2496859" y="156784"/>
                  </a:lnTo>
                  <a:lnTo>
                    <a:pt x="2538744" y="172855"/>
                  </a:lnTo>
                  <a:lnTo>
                    <a:pt x="2579544" y="189709"/>
                  </a:lnTo>
                </a:path>
              </a:pathLst>
            </a:custGeom>
            <a:ln w="50799">
              <a:solidFill>
                <a:srgbClr val="FF401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3" name="object 33"/>
          <p:cNvSpPr txBox="1"/>
          <p:nvPr/>
        </p:nvSpPr>
        <p:spPr>
          <a:xfrm>
            <a:off x="10094018" y="2984500"/>
            <a:ext cx="1656080" cy="6654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200" dirty="0">
                <a:solidFill>
                  <a:srgbClr val="FF4013"/>
                </a:solidFill>
                <a:latin typeface="Calibri"/>
                <a:cs typeface="Calibri"/>
              </a:rPr>
              <a:t>c</a:t>
            </a:r>
            <a:r>
              <a:rPr sz="4200" spc="-295" dirty="0">
                <a:solidFill>
                  <a:srgbClr val="FF4013"/>
                </a:solidFill>
                <a:latin typeface="Calibri"/>
                <a:cs typeface="Calibri"/>
              </a:rPr>
              <a:t>u</a:t>
            </a:r>
            <a:r>
              <a:rPr sz="4200" spc="405" dirty="0">
                <a:solidFill>
                  <a:srgbClr val="FF4013"/>
                </a:solidFill>
                <a:latin typeface="Calibri"/>
                <a:cs typeface="Calibri"/>
              </a:rPr>
              <a:t>r</a:t>
            </a:r>
            <a:r>
              <a:rPr sz="4200" spc="-150" dirty="0">
                <a:solidFill>
                  <a:srgbClr val="FF4013"/>
                </a:solidFill>
                <a:latin typeface="Calibri"/>
                <a:cs typeface="Calibri"/>
              </a:rPr>
              <a:t>r</a:t>
            </a:r>
            <a:r>
              <a:rPr sz="4200" spc="50" dirty="0">
                <a:solidFill>
                  <a:srgbClr val="FF4013"/>
                </a:solidFill>
                <a:latin typeface="Calibri"/>
                <a:cs typeface="Calibri"/>
              </a:rPr>
              <a:t>e</a:t>
            </a:r>
            <a:r>
              <a:rPr sz="4200" spc="90" dirty="0">
                <a:solidFill>
                  <a:srgbClr val="FF4013"/>
                </a:solidFill>
                <a:latin typeface="Calibri"/>
                <a:cs typeface="Calibri"/>
              </a:rPr>
              <a:t>n</a:t>
            </a:r>
            <a:r>
              <a:rPr sz="4200" spc="105" dirty="0">
                <a:solidFill>
                  <a:srgbClr val="FF4013"/>
                </a:solidFill>
                <a:latin typeface="Calibri"/>
                <a:cs typeface="Calibri"/>
              </a:rPr>
              <a:t>t</a:t>
            </a:r>
            <a:endParaRPr sz="4200">
              <a:latin typeface="Calibri"/>
              <a:cs typeface="Calibri"/>
            </a:endParaRPr>
          </a:p>
        </p:txBody>
      </p:sp>
      <p:grpSp>
        <p:nvGrpSpPr>
          <p:cNvPr id="34" name="object 34"/>
          <p:cNvGrpSpPr/>
          <p:nvPr/>
        </p:nvGrpSpPr>
        <p:grpSpPr>
          <a:xfrm>
            <a:off x="546504" y="6984998"/>
            <a:ext cx="3072765" cy="1346200"/>
            <a:chOff x="546504" y="6984998"/>
            <a:chExt cx="3072765" cy="1346200"/>
          </a:xfrm>
        </p:grpSpPr>
        <p:sp>
          <p:nvSpPr>
            <p:cNvPr id="35" name="object 35"/>
            <p:cNvSpPr/>
            <p:nvPr/>
          </p:nvSpPr>
          <p:spPr>
            <a:xfrm>
              <a:off x="571904" y="7010398"/>
              <a:ext cx="3021965" cy="1295400"/>
            </a:xfrm>
            <a:custGeom>
              <a:avLst/>
              <a:gdLst/>
              <a:ahLst/>
              <a:cxnLst/>
              <a:rect l="l" t="t" r="r" b="b"/>
              <a:pathLst>
                <a:path w="3021965" h="1295400">
                  <a:moveTo>
                    <a:pt x="1510896" y="0"/>
                  </a:moveTo>
                  <a:lnTo>
                    <a:pt x="1458163" y="391"/>
                  </a:lnTo>
                  <a:lnTo>
                    <a:pt x="1405481" y="1567"/>
                  </a:lnTo>
                  <a:lnTo>
                    <a:pt x="1352902" y="3527"/>
                  </a:lnTo>
                  <a:lnTo>
                    <a:pt x="1300479" y="6271"/>
                  </a:lnTo>
                  <a:lnTo>
                    <a:pt x="1248262" y="9799"/>
                  </a:lnTo>
                  <a:lnTo>
                    <a:pt x="1196303" y="14110"/>
                  </a:lnTo>
                  <a:lnTo>
                    <a:pt x="1144655" y="19206"/>
                  </a:lnTo>
                  <a:lnTo>
                    <a:pt x="1093368" y="25085"/>
                  </a:lnTo>
                  <a:lnTo>
                    <a:pt x="1042494" y="31748"/>
                  </a:lnTo>
                  <a:lnTo>
                    <a:pt x="992085" y="39196"/>
                  </a:lnTo>
                  <a:lnTo>
                    <a:pt x="942193" y="47427"/>
                  </a:lnTo>
                  <a:lnTo>
                    <a:pt x="892869" y="56442"/>
                  </a:lnTo>
                  <a:lnTo>
                    <a:pt x="844165" y="66241"/>
                  </a:lnTo>
                  <a:lnTo>
                    <a:pt x="796132" y="76824"/>
                  </a:lnTo>
                  <a:lnTo>
                    <a:pt x="748823" y="88191"/>
                  </a:lnTo>
                  <a:lnTo>
                    <a:pt x="702289" y="100342"/>
                  </a:lnTo>
                  <a:lnTo>
                    <a:pt x="656581" y="113276"/>
                  </a:lnTo>
                  <a:lnTo>
                    <a:pt x="611751" y="126995"/>
                  </a:lnTo>
                  <a:lnTo>
                    <a:pt x="567852" y="141498"/>
                  </a:lnTo>
                  <a:lnTo>
                    <a:pt x="524934" y="156784"/>
                  </a:lnTo>
                  <a:lnTo>
                    <a:pt x="483049" y="172855"/>
                  </a:lnTo>
                  <a:lnTo>
                    <a:pt x="442248" y="189709"/>
                  </a:lnTo>
                  <a:lnTo>
                    <a:pt x="390219" y="213128"/>
                  </a:lnTo>
                  <a:lnTo>
                    <a:pt x="341442" y="237361"/>
                  </a:lnTo>
                  <a:lnTo>
                    <a:pt x="295916" y="262354"/>
                  </a:lnTo>
                  <a:lnTo>
                    <a:pt x="253642" y="288056"/>
                  </a:lnTo>
                  <a:lnTo>
                    <a:pt x="214620" y="314414"/>
                  </a:lnTo>
                  <a:lnTo>
                    <a:pt x="178850" y="341375"/>
                  </a:lnTo>
                  <a:lnTo>
                    <a:pt x="146332" y="368888"/>
                  </a:lnTo>
                  <a:lnTo>
                    <a:pt x="117065" y="396899"/>
                  </a:lnTo>
                  <a:lnTo>
                    <a:pt x="91051" y="425355"/>
                  </a:lnTo>
                  <a:lnTo>
                    <a:pt x="48777" y="483397"/>
                  </a:lnTo>
                  <a:lnTo>
                    <a:pt x="19510" y="542594"/>
                  </a:lnTo>
                  <a:lnTo>
                    <a:pt x="3251" y="602525"/>
                  </a:lnTo>
                  <a:lnTo>
                    <a:pt x="0" y="632635"/>
                  </a:lnTo>
                  <a:lnTo>
                    <a:pt x="0" y="662771"/>
                  </a:lnTo>
                  <a:lnTo>
                    <a:pt x="9755" y="722912"/>
                  </a:lnTo>
                  <a:lnTo>
                    <a:pt x="32518" y="782528"/>
                  </a:lnTo>
                  <a:lnTo>
                    <a:pt x="68288" y="841200"/>
                  </a:lnTo>
                  <a:lnTo>
                    <a:pt x="117065" y="898507"/>
                  </a:lnTo>
                  <a:lnTo>
                    <a:pt x="146332" y="926518"/>
                  </a:lnTo>
                  <a:lnTo>
                    <a:pt x="178850" y="954030"/>
                  </a:lnTo>
                  <a:lnTo>
                    <a:pt x="214620" y="980991"/>
                  </a:lnTo>
                  <a:lnTo>
                    <a:pt x="253642" y="1007349"/>
                  </a:lnTo>
                  <a:lnTo>
                    <a:pt x="295916" y="1033051"/>
                  </a:lnTo>
                  <a:lnTo>
                    <a:pt x="341442" y="1058045"/>
                  </a:lnTo>
                  <a:lnTo>
                    <a:pt x="390219" y="1082277"/>
                  </a:lnTo>
                  <a:lnTo>
                    <a:pt x="442248" y="1105696"/>
                  </a:lnTo>
                  <a:lnTo>
                    <a:pt x="483049" y="1122551"/>
                  </a:lnTo>
                  <a:lnTo>
                    <a:pt x="524934" y="1138621"/>
                  </a:lnTo>
                  <a:lnTo>
                    <a:pt x="567852" y="1153908"/>
                  </a:lnTo>
                  <a:lnTo>
                    <a:pt x="611751" y="1168410"/>
                  </a:lnTo>
                  <a:lnTo>
                    <a:pt x="656581" y="1182129"/>
                  </a:lnTo>
                  <a:lnTo>
                    <a:pt x="702289" y="1195064"/>
                  </a:lnTo>
                  <a:lnTo>
                    <a:pt x="748823" y="1207214"/>
                  </a:lnTo>
                  <a:lnTo>
                    <a:pt x="796132" y="1218581"/>
                  </a:lnTo>
                  <a:lnTo>
                    <a:pt x="844165" y="1229164"/>
                  </a:lnTo>
                  <a:lnTo>
                    <a:pt x="892869" y="1238963"/>
                  </a:lnTo>
                  <a:lnTo>
                    <a:pt x="942193" y="1247978"/>
                  </a:lnTo>
                  <a:lnTo>
                    <a:pt x="992085" y="1256210"/>
                  </a:lnTo>
                  <a:lnTo>
                    <a:pt x="1042494" y="1263657"/>
                  </a:lnTo>
                  <a:lnTo>
                    <a:pt x="1093368" y="1270320"/>
                  </a:lnTo>
                  <a:lnTo>
                    <a:pt x="1144655" y="1276200"/>
                  </a:lnTo>
                  <a:lnTo>
                    <a:pt x="1196303" y="1281295"/>
                  </a:lnTo>
                  <a:lnTo>
                    <a:pt x="1248262" y="1285607"/>
                  </a:lnTo>
                  <a:lnTo>
                    <a:pt x="1300479" y="1289134"/>
                  </a:lnTo>
                  <a:lnTo>
                    <a:pt x="1352902" y="1291878"/>
                  </a:lnTo>
                  <a:lnTo>
                    <a:pt x="1405481" y="1293838"/>
                  </a:lnTo>
                  <a:lnTo>
                    <a:pt x="1458163" y="1295014"/>
                  </a:lnTo>
                  <a:lnTo>
                    <a:pt x="1510896" y="1295406"/>
                  </a:lnTo>
                  <a:lnTo>
                    <a:pt x="1563630" y="1295014"/>
                  </a:lnTo>
                  <a:lnTo>
                    <a:pt x="1616311" y="1293838"/>
                  </a:lnTo>
                  <a:lnTo>
                    <a:pt x="1668890" y="1291878"/>
                  </a:lnTo>
                  <a:lnTo>
                    <a:pt x="1721314" y="1289134"/>
                  </a:lnTo>
                  <a:lnTo>
                    <a:pt x="1773530" y="1285607"/>
                  </a:lnTo>
                  <a:lnTo>
                    <a:pt x="1825489" y="1281295"/>
                  </a:lnTo>
                  <a:lnTo>
                    <a:pt x="1877138" y="1276200"/>
                  </a:lnTo>
                  <a:lnTo>
                    <a:pt x="1928425" y="1270320"/>
                  </a:lnTo>
                  <a:lnTo>
                    <a:pt x="1979298" y="1263657"/>
                  </a:lnTo>
                  <a:lnTo>
                    <a:pt x="2029707" y="1256210"/>
                  </a:lnTo>
                  <a:lnTo>
                    <a:pt x="2079599" y="1247978"/>
                  </a:lnTo>
                  <a:lnTo>
                    <a:pt x="2128923" y="1238963"/>
                  </a:lnTo>
                  <a:lnTo>
                    <a:pt x="2177627" y="1229164"/>
                  </a:lnTo>
                  <a:lnTo>
                    <a:pt x="2225660" y="1218581"/>
                  </a:lnTo>
                  <a:lnTo>
                    <a:pt x="2272969" y="1207214"/>
                  </a:lnTo>
                  <a:lnTo>
                    <a:pt x="2319504" y="1195064"/>
                  </a:lnTo>
                  <a:lnTo>
                    <a:pt x="2365211" y="1182129"/>
                  </a:lnTo>
                  <a:lnTo>
                    <a:pt x="2410041" y="1168410"/>
                  </a:lnTo>
                  <a:lnTo>
                    <a:pt x="2453941" y="1153908"/>
                  </a:lnTo>
                  <a:lnTo>
                    <a:pt x="2496859" y="1138621"/>
                  </a:lnTo>
                  <a:lnTo>
                    <a:pt x="2538744" y="1122551"/>
                  </a:lnTo>
                  <a:lnTo>
                    <a:pt x="2579544" y="1105696"/>
                  </a:lnTo>
                  <a:lnTo>
                    <a:pt x="2631573" y="1082277"/>
                  </a:lnTo>
                  <a:lnTo>
                    <a:pt x="2680351" y="1058045"/>
                  </a:lnTo>
                  <a:lnTo>
                    <a:pt x="2725876" y="1033051"/>
                  </a:lnTo>
                  <a:lnTo>
                    <a:pt x="2768150" y="1007349"/>
                  </a:lnTo>
                  <a:lnTo>
                    <a:pt x="2807172" y="980991"/>
                  </a:lnTo>
                  <a:lnTo>
                    <a:pt x="2842942" y="954030"/>
                  </a:lnTo>
                  <a:lnTo>
                    <a:pt x="2875461" y="926518"/>
                  </a:lnTo>
                  <a:lnTo>
                    <a:pt x="2904727" y="898507"/>
                  </a:lnTo>
                  <a:lnTo>
                    <a:pt x="2930742" y="870050"/>
                  </a:lnTo>
                  <a:lnTo>
                    <a:pt x="2973015" y="812008"/>
                  </a:lnTo>
                  <a:lnTo>
                    <a:pt x="3002282" y="752812"/>
                  </a:lnTo>
                  <a:lnTo>
                    <a:pt x="3018541" y="692881"/>
                  </a:lnTo>
                  <a:lnTo>
                    <a:pt x="3021793" y="662771"/>
                  </a:lnTo>
                  <a:lnTo>
                    <a:pt x="3021793" y="632635"/>
                  </a:lnTo>
                  <a:lnTo>
                    <a:pt x="3012037" y="572494"/>
                  </a:lnTo>
                  <a:lnTo>
                    <a:pt x="2989275" y="512877"/>
                  </a:lnTo>
                  <a:lnTo>
                    <a:pt x="2953504" y="454206"/>
                  </a:lnTo>
                  <a:lnTo>
                    <a:pt x="2904727" y="396899"/>
                  </a:lnTo>
                  <a:lnTo>
                    <a:pt x="2875461" y="368888"/>
                  </a:lnTo>
                  <a:lnTo>
                    <a:pt x="2842942" y="341375"/>
                  </a:lnTo>
                  <a:lnTo>
                    <a:pt x="2807172" y="314414"/>
                  </a:lnTo>
                  <a:lnTo>
                    <a:pt x="2768150" y="288056"/>
                  </a:lnTo>
                  <a:lnTo>
                    <a:pt x="2725876" y="262354"/>
                  </a:lnTo>
                  <a:lnTo>
                    <a:pt x="2680351" y="237361"/>
                  </a:lnTo>
                  <a:lnTo>
                    <a:pt x="2631573" y="213128"/>
                  </a:lnTo>
                  <a:lnTo>
                    <a:pt x="2579544" y="189709"/>
                  </a:lnTo>
                  <a:lnTo>
                    <a:pt x="2538744" y="172855"/>
                  </a:lnTo>
                  <a:lnTo>
                    <a:pt x="2496859" y="156784"/>
                  </a:lnTo>
                  <a:lnTo>
                    <a:pt x="2453941" y="141498"/>
                  </a:lnTo>
                  <a:lnTo>
                    <a:pt x="2410041" y="126995"/>
                  </a:lnTo>
                  <a:lnTo>
                    <a:pt x="2365211" y="113276"/>
                  </a:lnTo>
                  <a:lnTo>
                    <a:pt x="2319504" y="100342"/>
                  </a:lnTo>
                  <a:lnTo>
                    <a:pt x="2272969" y="88191"/>
                  </a:lnTo>
                  <a:lnTo>
                    <a:pt x="2225660" y="76824"/>
                  </a:lnTo>
                  <a:lnTo>
                    <a:pt x="2177627" y="66241"/>
                  </a:lnTo>
                  <a:lnTo>
                    <a:pt x="2128923" y="56442"/>
                  </a:lnTo>
                  <a:lnTo>
                    <a:pt x="2079599" y="47427"/>
                  </a:lnTo>
                  <a:lnTo>
                    <a:pt x="2029707" y="39196"/>
                  </a:lnTo>
                  <a:lnTo>
                    <a:pt x="1979298" y="31748"/>
                  </a:lnTo>
                  <a:lnTo>
                    <a:pt x="1928425" y="25085"/>
                  </a:lnTo>
                  <a:lnTo>
                    <a:pt x="1877138" y="19206"/>
                  </a:lnTo>
                  <a:lnTo>
                    <a:pt x="1825489" y="14110"/>
                  </a:lnTo>
                  <a:lnTo>
                    <a:pt x="1773530" y="9799"/>
                  </a:lnTo>
                  <a:lnTo>
                    <a:pt x="1721314" y="6271"/>
                  </a:lnTo>
                  <a:lnTo>
                    <a:pt x="1668890" y="3527"/>
                  </a:lnTo>
                  <a:lnTo>
                    <a:pt x="1616311" y="1567"/>
                  </a:lnTo>
                  <a:lnTo>
                    <a:pt x="1563630" y="391"/>
                  </a:lnTo>
                  <a:lnTo>
                    <a:pt x="1510896" y="0"/>
                  </a:lnTo>
                  <a:close/>
                </a:path>
              </a:pathLst>
            </a:custGeom>
            <a:solidFill>
              <a:srgbClr val="D9CAF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571904" y="7010398"/>
              <a:ext cx="3021965" cy="1295400"/>
            </a:xfrm>
            <a:custGeom>
              <a:avLst/>
              <a:gdLst/>
              <a:ahLst/>
              <a:cxnLst/>
              <a:rect l="l" t="t" r="r" b="b"/>
              <a:pathLst>
                <a:path w="3021965" h="1295400">
                  <a:moveTo>
                    <a:pt x="2579544" y="189709"/>
                  </a:moveTo>
                  <a:lnTo>
                    <a:pt x="2631573" y="213128"/>
                  </a:lnTo>
                  <a:lnTo>
                    <a:pt x="2680351" y="237361"/>
                  </a:lnTo>
                  <a:lnTo>
                    <a:pt x="2725876" y="262354"/>
                  </a:lnTo>
                  <a:lnTo>
                    <a:pt x="2768150" y="288056"/>
                  </a:lnTo>
                  <a:lnTo>
                    <a:pt x="2807172" y="314414"/>
                  </a:lnTo>
                  <a:lnTo>
                    <a:pt x="2842942" y="341375"/>
                  </a:lnTo>
                  <a:lnTo>
                    <a:pt x="2875461" y="368888"/>
                  </a:lnTo>
                  <a:lnTo>
                    <a:pt x="2904727" y="396899"/>
                  </a:lnTo>
                  <a:lnTo>
                    <a:pt x="2930742" y="425355"/>
                  </a:lnTo>
                  <a:lnTo>
                    <a:pt x="2973015" y="483397"/>
                  </a:lnTo>
                  <a:lnTo>
                    <a:pt x="3002282" y="542594"/>
                  </a:lnTo>
                  <a:lnTo>
                    <a:pt x="3018541" y="602525"/>
                  </a:lnTo>
                  <a:lnTo>
                    <a:pt x="3021793" y="632635"/>
                  </a:lnTo>
                  <a:lnTo>
                    <a:pt x="3021793" y="662771"/>
                  </a:lnTo>
                  <a:lnTo>
                    <a:pt x="3012037" y="722912"/>
                  </a:lnTo>
                  <a:lnTo>
                    <a:pt x="2989275" y="782528"/>
                  </a:lnTo>
                  <a:lnTo>
                    <a:pt x="2953504" y="841200"/>
                  </a:lnTo>
                  <a:lnTo>
                    <a:pt x="2904727" y="898507"/>
                  </a:lnTo>
                  <a:lnTo>
                    <a:pt x="2875461" y="926518"/>
                  </a:lnTo>
                  <a:lnTo>
                    <a:pt x="2842942" y="954030"/>
                  </a:lnTo>
                  <a:lnTo>
                    <a:pt x="2807172" y="980991"/>
                  </a:lnTo>
                  <a:lnTo>
                    <a:pt x="2768150" y="1007349"/>
                  </a:lnTo>
                  <a:lnTo>
                    <a:pt x="2725876" y="1033051"/>
                  </a:lnTo>
                  <a:lnTo>
                    <a:pt x="2680351" y="1058045"/>
                  </a:lnTo>
                  <a:lnTo>
                    <a:pt x="2631573" y="1082277"/>
                  </a:lnTo>
                  <a:lnTo>
                    <a:pt x="2579544" y="1105696"/>
                  </a:lnTo>
                  <a:lnTo>
                    <a:pt x="2538744" y="1122551"/>
                  </a:lnTo>
                  <a:lnTo>
                    <a:pt x="2496859" y="1138621"/>
                  </a:lnTo>
                  <a:lnTo>
                    <a:pt x="2453941" y="1153908"/>
                  </a:lnTo>
                  <a:lnTo>
                    <a:pt x="2410041" y="1168410"/>
                  </a:lnTo>
                  <a:lnTo>
                    <a:pt x="2365211" y="1182129"/>
                  </a:lnTo>
                  <a:lnTo>
                    <a:pt x="2319504" y="1195064"/>
                  </a:lnTo>
                  <a:lnTo>
                    <a:pt x="2272969" y="1207214"/>
                  </a:lnTo>
                  <a:lnTo>
                    <a:pt x="2225660" y="1218581"/>
                  </a:lnTo>
                  <a:lnTo>
                    <a:pt x="2177627" y="1229164"/>
                  </a:lnTo>
                  <a:lnTo>
                    <a:pt x="2128923" y="1238963"/>
                  </a:lnTo>
                  <a:lnTo>
                    <a:pt x="2079599" y="1247978"/>
                  </a:lnTo>
                  <a:lnTo>
                    <a:pt x="2029707" y="1256210"/>
                  </a:lnTo>
                  <a:lnTo>
                    <a:pt x="1979298" y="1263657"/>
                  </a:lnTo>
                  <a:lnTo>
                    <a:pt x="1928425" y="1270320"/>
                  </a:lnTo>
                  <a:lnTo>
                    <a:pt x="1877138" y="1276200"/>
                  </a:lnTo>
                  <a:lnTo>
                    <a:pt x="1825489" y="1281295"/>
                  </a:lnTo>
                  <a:lnTo>
                    <a:pt x="1773530" y="1285607"/>
                  </a:lnTo>
                  <a:lnTo>
                    <a:pt x="1721314" y="1289134"/>
                  </a:lnTo>
                  <a:lnTo>
                    <a:pt x="1668890" y="1291878"/>
                  </a:lnTo>
                  <a:lnTo>
                    <a:pt x="1616311" y="1293838"/>
                  </a:lnTo>
                  <a:lnTo>
                    <a:pt x="1563630" y="1295014"/>
                  </a:lnTo>
                  <a:lnTo>
                    <a:pt x="1510896" y="1295406"/>
                  </a:lnTo>
                  <a:lnTo>
                    <a:pt x="1458163" y="1295014"/>
                  </a:lnTo>
                  <a:lnTo>
                    <a:pt x="1405481" y="1293838"/>
                  </a:lnTo>
                  <a:lnTo>
                    <a:pt x="1352902" y="1291878"/>
                  </a:lnTo>
                  <a:lnTo>
                    <a:pt x="1300479" y="1289134"/>
                  </a:lnTo>
                  <a:lnTo>
                    <a:pt x="1248262" y="1285607"/>
                  </a:lnTo>
                  <a:lnTo>
                    <a:pt x="1196303" y="1281295"/>
                  </a:lnTo>
                  <a:lnTo>
                    <a:pt x="1144655" y="1276200"/>
                  </a:lnTo>
                  <a:lnTo>
                    <a:pt x="1093368" y="1270320"/>
                  </a:lnTo>
                  <a:lnTo>
                    <a:pt x="1042494" y="1263657"/>
                  </a:lnTo>
                  <a:lnTo>
                    <a:pt x="992085" y="1256210"/>
                  </a:lnTo>
                  <a:lnTo>
                    <a:pt x="942193" y="1247978"/>
                  </a:lnTo>
                  <a:lnTo>
                    <a:pt x="892869" y="1238963"/>
                  </a:lnTo>
                  <a:lnTo>
                    <a:pt x="844165" y="1229164"/>
                  </a:lnTo>
                  <a:lnTo>
                    <a:pt x="796132" y="1218581"/>
                  </a:lnTo>
                  <a:lnTo>
                    <a:pt x="748823" y="1207214"/>
                  </a:lnTo>
                  <a:lnTo>
                    <a:pt x="702289" y="1195064"/>
                  </a:lnTo>
                  <a:lnTo>
                    <a:pt x="656581" y="1182129"/>
                  </a:lnTo>
                  <a:lnTo>
                    <a:pt x="611751" y="1168410"/>
                  </a:lnTo>
                  <a:lnTo>
                    <a:pt x="567852" y="1153908"/>
                  </a:lnTo>
                  <a:lnTo>
                    <a:pt x="524934" y="1138621"/>
                  </a:lnTo>
                  <a:lnTo>
                    <a:pt x="483049" y="1122551"/>
                  </a:lnTo>
                  <a:lnTo>
                    <a:pt x="442248" y="1105696"/>
                  </a:lnTo>
                  <a:lnTo>
                    <a:pt x="390219" y="1082277"/>
                  </a:lnTo>
                  <a:lnTo>
                    <a:pt x="341442" y="1058045"/>
                  </a:lnTo>
                  <a:lnTo>
                    <a:pt x="295916" y="1033051"/>
                  </a:lnTo>
                  <a:lnTo>
                    <a:pt x="253642" y="1007349"/>
                  </a:lnTo>
                  <a:lnTo>
                    <a:pt x="214620" y="980991"/>
                  </a:lnTo>
                  <a:lnTo>
                    <a:pt x="178850" y="954030"/>
                  </a:lnTo>
                  <a:lnTo>
                    <a:pt x="146332" y="926518"/>
                  </a:lnTo>
                  <a:lnTo>
                    <a:pt x="117065" y="898507"/>
                  </a:lnTo>
                  <a:lnTo>
                    <a:pt x="91051" y="870050"/>
                  </a:lnTo>
                  <a:lnTo>
                    <a:pt x="48777" y="812008"/>
                  </a:lnTo>
                  <a:lnTo>
                    <a:pt x="19510" y="752812"/>
                  </a:lnTo>
                  <a:lnTo>
                    <a:pt x="3251" y="692881"/>
                  </a:lnTo>
                  <a:lnTo>
                    <a:pt x="0" y="662771"/>
                  </a:lnTo>
                  <a:lnTo>
                    <a:pt x="0" y="632635"/>
                  </a:lnTo>
                  <a:lnTo>
                    <a:pt x="9755" y="572494"/>
                  </a:lnTo>
                  <a:lnTo>
                    <a:pt x="32518" y="512877"/>
                  </a:lnTo>
                  <a:lnTo>
                    <a:pt x="68288" y="454206"/>
                  </a:lnTo>
                  <a:lnTo>
                    <a:pt x="117065" y="396899"/>
                  </a:lnTo>
                  <a:lnTo>
                    <a:pt x="146332" y="368888"/>
                  </a:lnTo>
                  <a:lnTo>
                    <a:pt x="178850" y="341375"/>
                  </a:lnTo>
                  <a:lnTo>
                    <a:pt x="214620" y="314414"/>
                  </a:lnTo>
                  <a:lnTo>
                    <a:pt x="253642" y="288056"/>
                  </a:lnTo>
                  <a:lnTo>
                    <a:pt x="295916" y="262354"/>
                  </a:lnTo>
                  <a:lnTo>
                    <a:pt x="341442" y="237361"/>
                  </a:lnTo>
                  <a:lnTo>
                    <a:pt x="390219" y="213128"/>
                  </a:lnTo>
                  <a:lnTo>
                    <a:pt x="442248" y="189709"/>
                  </a:lnTo>
                  <a:lnTo>
                    <a:pt x="483049" y="172855"/>
                  </a:lnTo>
                  <a:lnTo>
                    <a:pt x="524934" y="156784"/>
                  </a:lnTo>
                  <a:lnTo>
                    <a:pt x="567852" y="141498"/>
                  </a:lnTo>
                  <a:lnTo>
                    <a:pt x="611751" y="126995"/>
                  </a:lnTo>
                  <a:lnTo>
                    <a:pt x="656581" y="113276"/>
                  </a:lnTo>
                  <a:lnTo>
                    <a:pt x="702289" y="100342"/>
                  </a:lnTo>
                  <a:lnTo>
                    <a:pt x="748823" y="88191"/>
                  </a:lnTo>
                  <a:lnTo>
                    <a:pt x="796132" y="76824"/>
                  </a:lnTo>
                  <a:lnTo>
                    <a:pt x="844165" y="66241"/>
                  </a:lnTo>
                  <a:lnTo>
                    <a:pt x="892869" y="56442"/>
                  </a:lnTo>
                  <a:lnTo>
                    <a:pt x="942193" y="47427"/>
                  </a:lnTo>
                  <a:lnTo>
                    <a:pt x="992085" y="39196"/>
                  </a:lnTo>
                  <a:lnTo>
                    <a:pt x="1042494" y="31748"/>
                  </a:lnTo>
                  <a:lnTo>
                    <a:pt x="1093368" y="25085"/>
                  </a:lnTo>
                  <a:lnTo>
                    <a:pt x="1144655" y="19206"/>
                  </a:lnTo>
                  <a:lnTo>
                    <a:pt x="1196303" y="14110"/>
                  </a:lnTo>
                  <a:lnTo>
                    <a:pt x="1248262" y="9799"/>
                  </a:lnTo>
                  <a:lnTo>
                    <a:pt x="1300479" y="6271"/>
                  </a:lnTo>
                  <a:lnTo>
                    <a:pt x="1352902" y="3527"/>
                  </a:lnTo>
                  <a:lnTo>
                    <a:pt x="1405481" y="1567"/>
                  </a:lnTo>
                  <a:lnTo>
                    <a:pt x="1458163" y="391"/>
                  </a:lnTo>
                  <a:lnTo>
                    <a:pt x="1510896" y="0"/>
                  </a:lnTo>
                  <a:lnTo>
                    <a:pt x="1563630" y="391"/>
                  </a:lnTo>
                  <a:lnTo>
                    <a:pt x="1616311" y="1567"/>
                  </a:lnTo>
                  <a:lnTo>
                    <a:pt x="1668890" y="3527"/>
                  </a:lnTo>
                  <a:lnTo>
                    <a:pt x="1721314" y="6271"/>
                  </a:lnTo>
                  <a:lnTo>
                    <a:pt x="1773530" y="9799"/>
                  </a:lnTo>
                  <a:lnTo>
                    <a:pt x="1825489" y="14110"/>
                  </a:lnTo>
                  <a:lnTo>
                    <a:pt x="1877138" y="19206"/>
                  </a:lnTo>
                  <a:lnTo>
                    <a:pt x="1928425" y="25085"/>
                  </a:lnTo>
                  <a:lnTo>
                    <a:pt x="1979298" y="31748"/>
                  </a:lnTo>
                  <a:lnTo>
                    <a:pt x="2029707" y="39196"/>
                  </a:lnTo>
                  <a:lnTo>
                    <a:pt x="2079599" y="47427"/>
                  </a:lnTo>
                  <a:lnTo>
                    <a:pt x="2128923" y="56442"/>
                  </a:lnTo>
                  <a:lnTo>
                    <a:pt x="2177627" y="66241"/>
                  </a:lnTo>
                  <a:lnTo>
                    <a:pt x="2225660" y="76824"/>
                  </a:lnTo>
                  <a:lnTo>
                    <a:pt x="2272969" y="88191"/>
                  </a:lnTo>
                  <a:lnTo>
                    <a:pt x="2319504" y="100342"/>
                  </a:lnTo>
                  <a:lnTo>
                    <a:pt x="2365211" y="113276"/>
                  </a:lnTo>
                  <a:lnTo>
                    <a:pt x="2410041" y="126995"/>
                  </a:lnTo>
                  <a:lnTo>
                    <a:pt x="2453941" y="141498"/>
                  </a:lnTo>
                  <a:lnTo>
                    <a:pt x="2496859" y="156784"/>
                  </a:lnTo>
                  <a:lnTo>
                    <a:pt x="2538744" y="172855"/>
                  </a:lnTo>
                  <a:lnTo>
                    <a:pt x="2579544" y="189709"/>
                  </a:lnTo>
                </a:path>
              </a:pathLst>
            </a:custGeom>
            <a:ln w="50799">
              <a:solidFill>
                <a:srgbClr val="FF401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7" name="object 37"/>
          <p:cNvSpPr txBox="1"/>
          <p:nvPr/>
        </p:nvSpPr>
        <p:spPr>
          <a:xfrm>
            <a:off x="1415634" y="7277100"/>
            <a:ext cx="1334770" cy="6654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200" spc="-405" dirty="0">
                <a:solidFill>
                  <a:srgbClr val="FF4013"/>
                </a:solidFill>
                <a:latin typeface="Calibri"/>
                <a:cs typeface="Calibri"/>
              </a:rPr>
              <a:t>m</a:t>
            </a:r>
            <a:r>
              <a:rPr sz="4200" spc="-40" dirty="0">
                <a:solidFill>
                  <a:srgbClr val="FF4013"/>
                </a:solidFill>
                <a:latin typeface="Calibri"/>
                <a:cs typeface="Calibri"/>
              </a:rPr>
              <a:t>o</a:t>
            </a:r>
            <a:r>
              <a:rPr sz="4200" spc="280" dirty="0">
                <a:solidFill>
                  <a:srgbClr val="FF4013"/>
                </a:solidFill>
                <a:latin typeface="Calibri"/>
                <a:cs typeface="Calibri"/>
              </a:rPr>
              <a:t>t</a:t>
            </a:r>
            <a:r>
              <a:rPr sz="4200" spc="-335" dirty="0">
                <a:solidFill>
                  <a:srgbClr val="FF4013"/>
                </a:solidFill>
                <a:latin typeface="Calibri"/>
                <a:cs typeface="Calibri"/>
              </a:rPr>
              <a:t>o</a:t>
            </a:r>
            <a:r>
              <a:rPr sz="4200" spc="130" dirty="0">
                <a:solidFill>
                  <a:srgbClr val="FF4013"/>
                </a:solidFill>
                <a:latin typeface="Calibri"/>
                <a:cs typeface="Calibri"/>
              </a:rPr>
              <a:t>r</a:t>
            </a:r>
            <a:endParaRPr sz="4200">
              <a:latin typeface="Calibri"/>
              <a:cs typeface="Calibri"/>
            </a:endParaRPr>
          </a:p>
        </p:txBody>
      </p:sp>
      <p:grpSp>
        <p:nvGrpSpPr>
          <p:cNvPr id="38" name="object 38"/>
          <p:cNvGrpSpPr/>
          <p:nvPr/>
        </p:nvGrpSpPr>
        <p:grpSpPr>
          <a:xfrm>
            <a:off x="4966104" y="6984998"/>
            <a:ext cx="3072765" cy="1346200"/>
            <a:chOff x="4966104" y="6984998"/>
            <a:chExt cx="3072765" cy="1346200"/>
          </a:xfrm>
        </p:grpSpPr>
        <p:sp>
          <p:nvSpPr>
            <p:cNvPr id="39" name="object 39"/>
            <p:cNvSpPr/>
            <p:nvPr/>
          </p:nvSpPr>
          <p:spPr>
            <a:xfrm>
              <a:off x="4991504" y="7010398"/>
              <a:ext cx="3021965" cy="1295400"/>
            </a:xfrm>
            <a:custGeom>
              <a:avLst/>
              <a:gdLst/>
              <a:ahLst/>
              <a:cxnLst/>
              <a:rect l="l" t="t" r="r" b="b"/>
              <a:pathLst>
                <a:path w="3021965" h="1295400">
                  <a:moveTo>
                    <a:pt x="1510896" y="0"/>
                  </a:moveTo>
                  <a:lnTo>
                    <a:pt x="1458163" y="391"/>
                  </a:lnTo>
                  <a:lnTo>
                    <a:pt x="1405481" y="1567"/>
                  </a:lnTo>
                  <a:lnTo>
                    <a:pt x="1352902" y="3527"/>
                  </a:lnTo>
                  <a:lnTo>
                    <a:pt x="1300479" y="6271"/>
                  </a:lnTo>
                  <a:lnTo>
                    <a:pt x="1248262" y="9799"/>
                  </a:lnTo>
                  <a:lnTo>
                    <a:pt x="1196303" y="14110"/>
                  </a:lnTo>
                  <a:lnTo>
                    <a:pt x="1144655" y="19206"/>
                  </a:lnTo>
                  <a:lnTo>
                    <a:pt x="1093368" y="25085"/>
                  </a:lnTo>
                  <a:lnTo>
                    <a:pt x="1042494" y="31748"/>
                  </a:lnTo>
                  <a:lnTo>
                    <a:pt x="992085" y="39196"/>
                  </a:lnTo>
                  <a:lnTo>
                    <a:pt x="942193" y="47427"/>
                  </a:lnTo>
                  <a:lnTo>
                    <a:pt x="892869" y="56442"/>
                  </a:lnTo>
                  <a:lnTo>
                    <a:pt x="844165" y="66241"/>
                  </a:lnTo>
                  <a:lnTo>
                    <a:pt x="796132" y="76824"/>
                  </a:lnTo>
                  <a:lnTo>
                    <a:pt x="748823" y="88191"/>
                  </a:lnTo>
                  <a:lnTo>
                    <a:pt x="702289" y="100342"/>
                  </a:lnTo>
                  <a:lnTo>
                    <a:pt x="656581" y="113276"/>
                  </a:lnTo>
                  <a:lnTo>
                    <a:pt x="611751" y="126995"/>
                  </a:lnTo>
                  <a:lnTo>
                    <a:pt x="567852" y="141498"/>
                  </a:lnTo>
                  <a:lnTo>
                    <a:pt x="524934" y="156784"/>
                  </a:lnTo>
                  <a:lnTo>
                    <a:pt x="483049" y="172855"/>
                  </a:lnTo>
                  <a:lnTo>
                    <a:pt x="442248" y="189709"/>
                  </a:lnTo>
                  <a:lnTo>
                    <a:pt x="390219" y="213128"/>
                  </a:lnTo>
                  <a:lnTo>
                    <a:pt x="341442" y="237361"/>
                  </a:lnTo>
                  <a:lnTo>
                    <a:pt x="295916" y="262354"/>
                  </a:lnTo>
                  <a:lnTo>
                    <a:pt x="253642" y="288056"/>
                  </a:lnTo>
                  <a:lnTo>
                    <a:pt x="214620" y="314414"/>
                  </a:lnTo>
                  <a:lnTo>
                    <a:pt x="178850" y="341375"/>
                  </a:lnTo>
                  <a:lnTo>
                    <a:pt x="146332" y="368888"/>
                  </a:lnTo>
                  <a:lnTo>
                    <a:pt x="117065" y="396899"/>
                  </a:lnTo>
                  <a:lnTo>
                    <a:pt x="91051" y="425355"/>
                  </a:lnTo>
                  <a:lnTo>
                    <a:pt x="48777" y="483397"/>
                  </a:lnTo>
                  <a:lnTo>
                    <a:pt x="19510" y="542594"/>
                  </a:lnTo>
                  <a:lnTo>
                    <a:pt x="3251" y="602525"/>
                  </a:lnTo>
                  <a:lnTo>
                    <a:pt x="0" y="632635"/>
                  </a:lnTo>
                  <a:lnTo>
                    <a:pt x="0" y="662771"/>
                  </a:lnTo>
                  <a:lnTo>
                    <a:pt x="9755" y="722912"/>
                  </a:lnTo>
                  <a:lnTo>
                    <a:pt x="32518" y="782528"/>
                  </a:lnTo>
                  <a:lnTo>
                    <a:pt x="68288" y="841200"/>
                  </a:lnTo>
                  <a:lnTo>
                    <a:pt x="117065" y="898507"/>
                  </a:lnTo>
                  <a:lnTo>
                    <a:pt x="146332" y="926518"/>
                  </a:lnTo>
                  <a:lnTo>
                    <a:pt x="178850" y="954030"/>
                  </a:lnTo>
                  <a:lnTo>
                    <a:pt x="214620" y="980991"/>
                  </a:lnTo>
                  <a:lnTo>
                    <a:pt x="253642" y="1007349"/>
                  </a:lnTo>
                  <a:lnTo>
                    <a:pt x="295916" y="1033051"/>
                  </a:lnTo>
                  <a:lnTo>
                    <a:pt x="341442" y="1058045"/>
                  </a:lnTo>
                  <a:lnTo>
                    <a:pt x="390219" y="1082277"/>
                  </a:lnTo>
                  <a:lnTo>
                    <a:pt x="442248" y="1105696"/>
                  </a:lnTo>
                  <a:lnTo>
                    <a:pt x="483049" y="1122551"/>
                  </a:lnTo>
                  <a:lnTo>
                    <a:pt x="524934" y="1138621"/>
                  </a:lnTo>
                  <a:lnTo>
                    <a:pt x="567852" y="1153908"/>
                  </a:lnTo>
                  <a:lnTo>
                    <a:pt x="611751" y="1168410"/>
                  </a:lnTo>
                  <a:lnTo>
                    <a:pt x="656581" y="1182129"/>
                  </a:lnTo>
                  <a:lnTo>
                    <a:pt x="702289" y="1195064"/>
                  </a:lnTo>
                  <a:lnTo>
                    <a:pt x="748823" y="1207214"/>
                  </a:lnTo>
                  <a:lnTo>
                    <a:pt x="796132" y="1218581"/>
                  </a:lnTo>
                  <a:lnTo>
                    <a:pt x="844165" y="1229164"/>
                  </a:lnTo>
                  <a:lnTo>
                    <a:pt x="892869" y="1238963"/>
                  </a:lnTo>
                  <a:lnTo>
                    <a:pt x="942193" y="1247978"/>
                  </a:lnTo>
                  <a:lnTo>
                    <a:pt x="992085" y="1256210"/>
                  </a:lnTo>
                  <a:lnTo>
                    <a:pt x="1042494" y="1263657"/>
                  </a:lnTo>
                  <a:lnTo>
                    <a:pt x="1093368" y="1270320"/>
                  </a:lnTo>
                  <a:lnTo>
                    <a:pt x="1144655" y="1276200"/>
                  </a:lnTo>
                  <a:lnTo>
                    <a:pt x="1196303" y="1281295"/>
                  </a:lnTo>
                  <a:lnTo>
                    <a:pt x="1248262" y="1285607"/>
                  </a:lnTo>
                  <a:lnTo>
                    <a:pt x="1300479" y="1289134"/>
                  </a:lnTo>
                  <a:lnTo>
                    <a:pt x="1352902" y="1291878"/>
                  </a:lnTo>
                  <a:lnTo>
                    <a:pt x="1405481" y="1293838"/>
                  </a:lnTo>
                  <a:lnTo>
                    <a:pt x="1458163" y="1295014"/>
                  </a:lnTo>
                  <a:lnTo>
                    <a:pt x="1510896" y="1295406"/>
                  </a:lnTo>
                  <a:lnTo>
                    <a:pt x="1563630" y="1295014"/>
                  </a:lnTo>
                  <a:lnTo>
                    <a:pt x="1616311" y="1293838"/>
                  </a:lnTo>
                  <a:lnTo>
                    <a:pt x="1668890" y="1291878"/>
                  </a:lnTo>
                  <a:lnTo>
                    <a:pt x="1721314" y="1289134"/>
                  </a:lnTo>
                  <a:lnTo>
                    <a:pt x="1773530" y="1285607"/>
                  </a:lnTo>
                  <a:lnTo>
                    <a:pt x="1825489" y="1281295"/>
                  </a:lnTo>
                  <a:lnTo>
                    <a:pt x="1877138" y="1276200"/>
                  </a:lnTo>
                  <a:lnTo>
                    <a:pt x="1928425" y="1270320"/>
                  </a:lnTo>
                  <a:lnTo>
                    <a:pt x="1979298" y="1263657"/>
                  </a:lnTo>
                  <a:lnTo>
                    <a:pt x="2029707" y="1256210"/>
                  </a:lnTo>
                  <a:lnTo>
                    <a:pt x="2079599" y="1247978"/>
                  </a:lnTo>
                  <a:lnTo>
                    <a:pt x="2128923" y="1238963"/>
                  </a:lnTo>
                  <a:lnTo>
                    <a:pt x="2177627" y="1229164"/>
                  </a:lnTo>
                  <a:lnTo>
                    <a:pt x="2225660" y="1218581"/>
                  </a:lnTo>
                  <a:lnTo>
                    <a:pt x="2272969" y="1207214"/>
                  </a:lnTo>
                  <a:lnTo>
                    <a:pt x="2319504" y="1195064"/>
                  </a:lnTo>
                  <a:lnTo>
                    <a:pt x="2365211" y="1182129"/>
                  </a:lnTo>
                  <a:lnTo>
                    <a:pt x="2410041" y="1168410"/>
                  </a:lnTo>
                  <a:lnTo>
                    <a:pt x="2453941" y="1153908"/>
                  </a:lnTo>
                  <a:lnTo>
                    <a:pt x="2496859" y="1138621"/>
                  </a:lnTo>
                  <a:lnTo>
                    <a:pt x="2538744" y="1122551"/>
                  </a:lnTo>
                  <a:lnTo>
                    <a:pt x="2579544" y="1105696"/>
                  </a:lnTo>
                  <a:lnTo>
                    <a:pt x="2631573" y="1082277"/>
                  </a:lnTo>
                  <a:lnTo>
                    <a:pt x="2680351" y="1058045"/>
                  </a:lnTo>
                  <a:lnTo>
                    <a:pt x="2725876" y="1033051"/>
                  </a:lnTo>
                  <a:lnTo>
                    <a:pt x="2768150" y="1007349"/>
                  </a:lnTo>
                  <a:lnTo>
                    <a:pt x="2807172" y="980991"/>
                  </a:lnTo>
                  <a:lnTo>
                    <a:pt x="2842942" y="954030"/>
                  </a:lnTo>
                  <a:lnTo>
                    <a:pt x="2875461" y="926518"/>
                  </a:lnTo>
                  <a:lnTo>
                    <a:pt x="2904727" y="898507"/>
                  </a:lnTo>
                  <a:lnTo>
                    <a:pt x="2930742" y="870050"/>
                  </a:lnTo>
                  <a:lnTo>
                    <a:pt x="2973015" y="812008"/>
                  </a:lnTo>
                  <a:lnTo>
                    <a:pt x="3002282" y="752812"/>
                  </a:lnTo>
                  <a:lnTo>
                    <a:pt x="3018541" y="692881"/>
                  </a:lnTo>
                  <a:lnTo>
                    <a:pt x="3021793" y="662771"/>
                  </a:lnTo>
                  <a:lnTo>
                    <a:pt x="3021793" y="632635"/>
                  </a:lnTo>
                  <a:lnTo>
                    <a:pt x="3012037" y="572494"/>
                  </a:lnTo>
                  <a:lnTo>
                    <a:pt x="2989275" y="512877"/>
                  </a:lnTo>
                  <a:lnTo>
                    <a:pt x="2953504" y="454206"/>
                  </a:lnTo>
                  <a:lnTo>
                    <a:pt x="2904727" y="396899"/>
                  </a:lnTo>
                  <a:lnTo>
                    <a:pt x="2875461" y="368888"/>
                  </a:lnTo>
                  <a:lnTo>
                    <a:pt x="2842942" y="341375"/>
                  </a:lnTo>
                  <a:lnTo>
                    <a:pt x="2807172" y="314414"/>
                  </a:lnTo>
                  <a:lnTo>
                    <a:pt x="2768150" y="288056"/>
                  </a:lnTo>
                  <a:lnTo>
                    <a:pt x="2725876" y="262354"/>
                  </a:lnTo>
                  <a:lnTo>
                    <a:pt x="2680351" y="237361"/>
                  </a:lnTo>
                  <a:lnTo>
                    <a:pt x="2631573" y="213128"/>
                  </a:lnTo>
                  <a:lnTo>
                    <a:pt x="2579544" y="189709"/>
                  </a:lnTo>
                  <a:lnTo>
                    <a:pt x="2538744" y="172855"/>
                  </a:lnTo>
                  <a:lnTo>
                    <a:pt x="2496859" y="156784"/>
                  </a:lnTo>
                  <a:lnTo>
                    <a:pt x="2453941" y="141498"/>
                  </a:lnTo>
                  <a:lnTo>
                    <a:pt x="2410041" y="126995"/>
                  </a:lnTo>
                  <a:lnTo>
                    <a:pt x="2365211" y="113276"/>
                  </a:lnTo>
                  <a:lnTo>
                    <a:pt x="2319504" y="100342"/>
                  </a:lnTo>
                  <a:lnTo>
                    <a:pt x="2272969" y="88191"/>
                  </a:lnTo>
                  <a:lnTo>
                    <a:pt x="2225660" y="76824"/>
                  </a:lnTo>
                  <a:lnTo>
                    <a:pt x="2177627" y="66241"/>
                  </a:lnTo>
                  <a:lnTo>
                    <a:pt x="2128923" y="56442"/>
                  </a:lnTo>
                  <a:lnTo>
                    <a:pt x="2079599" y="47427"/>
                  </a:lnTo>
                  <a:lnTo>
                    <a:pt x="2029707" y="39196"/>
                  </a:lnTo>
                  <a:lnTo>
                    <a:pt x="1979298" y="31748"/>
                  </a:lnTo>
                  <a:lnTo>
                    <a:pt x="1928425" y="25085"/>
                  </a:lnTo>
                  <a:lnTo>
                    <a:pt x="1877138" y="19206"/>
                  </a:lnTo>
                  <a:lnTo>
                    <a:pt x="1825489" y="14110"/>
                  </a:lnTo>
                  <a:lnTo>
                    <a:pt x="1773530" y="9799"/>
                  </a:lnTo>
                  <a:lnTo>
                    <a:pt x="1721314" y="6271"/>
                  </a:lnTo>
                  <a:lnTo>
                    <a:pt x="1668890" y="3527"/>
                  </a:lnTo>
                  <a:lnTo>
                    <a:pt x="1616311" y="1567"/>
                  </a:lnTo>
                  <a:lnTo>
                    <a:pt x="1563630" y="391"/>
                  </a:lnTo>
                  <a:lnTo>
                    <a:pt x="1510896" y="0"/>
                  </a:lnTo>
                  <a:close/>
                </a:path>
              </a:pathLst>
            </a:custGeom>
            <a:solidFill>
              <a:srgbClr val="E0ED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" name="object 40"/>
            <p:cNvSpPr/>
            <p:nvPr/>
          </p:nvSpPr>
          <p:spPr>
            <a:xfrm>
              <a:off x="4991504" y="7010398"/>
              <a:ext cx="3021965" cy="1295400"/>
            </a:xfrm>
            <a:custGeom>
              <a:avLst/>
              <a:gdLst/>
              <a:ahLst/>
              <a:cxnLst/>
              <a:rect l="l" t="t" r="r" b="b"/>
              <a:pathLst>
                <a:path w="3021965" h="1295400">
                  <a:moveTo>
                    <a:pt x="2579544" y="189709"/>
                  </a:moveTo>
                  <a:lnTo>
                    <a:pt x="2631573" y="213128"/>
                  </a:lnTo>
                  <a:lnTo>
                    <a:pt x="2680351" y="237361"/>
                  </a:lnTo>
                  <a:lnTo>
                    <a:pt x="2725876" y="262354"/>
                  </a:lnTo>
                  <a:lnTo>
                    <a:pt x="2768150" y="288056"/>
                  </a:lnTo>
                  <a:lnTo>
                    <a:pt x="2807172" y="314414"/>
                  </a:lnTo>
                  <a:lnTo>
                    <a:pt x="2842942" y="341375"/>
                  </a:lnTo>
                  <a:lnTo>
                    <a:pt x="2875461" y="368888"/>
                  </a:lnTo>
                  <a:lnTo>
                    <a:pt x="2904727" y="396899"/>
                  </a:lnTo>
                  <a:lnTo>
                    <a:pt x="2930742" y="425355"/>
                  </a:lnTo>
                  <a:lnTo>
                    <a:pt x="2973015" y="483397"/>
                  </a:lnTo>
                  <a:lnTo>
                    <a:pt x="3002282" y="542594"/>
                  </a:lnTo>
                  <a:lnTo>
                    <a:pt x="3018541" y="602525"/>
                  </a:lnTo>
                  <a:lnTo>
                    <a:pt x="3021793" y="632635"/>
                  </a:lnTo>
                  <a:lnTo>
                    <a:pt x="3021793" y="662771"/>
                  </a:lnTo>
                  <a:lnTo>
                    <a:pt x="3012037" y="722912"/>
                  </a:lnTo>
                  <a:lnTo>
                    <a:pt x="2989275" y="782528"/>
                  </a:lnTo>
                  <a:lnTo>
                    <a:pt x="2953504" y="841200"/>
                  </a:lnTo>
                  <a:lnTo>
                    <a:pt x="2904727" y="898507"/>
                  </a:lnTo>
                  <a:lnTo>
                    <a:pt x="2875461" y="926518"/>
                  </a:lnTo>
                  <a:lnTo>
                    <a:pt x="2842942" y="954030"/>
                  </a:lnTo>
                  <a:lnTo>
                    <a:pt x="2807172" y="980991"/>
                  </a:lnTo>
                  <a:lnTo>
                    <a:pt x="2768150" y="1007349"/>
                  </a:lnTo>
                  <a:lnTo>
                    <a:pt x="2725876" y="1033051"/>
                  </a:lnTo>
                  <a:lnTo>
                    <a:pt x="2680351" y="1058045"/>
                  </a:lnTo>
                  <a:lnTo>
                    <a:pt x="2631573" y="1082277"/>
                  </a:lnTo>
                  <a:lnTo>
                    <a:pt x="2579544" y="1105696"/>
                  </a:lnTo>
                  <a:lnTo>
                    <a:pt x="2538744" y="1122551"/>
                  </a:lnTo>
                  <a:lnTo>
                    <a:pt x="2496859" y="1138621"/>
                  </a:lnTo>
                  <a:lnTo>
                    <a:pt x="2453941" y="1153908"/>
                  </a:lnTo>
                  <a:lnTo>
                    <a:pt x="2410041" y="1168410"/>
                  </a:lnTo>
                  <a:lnTo>
                    <a:pt x="2365211" y="1182129"/>
                  </a:lnTo>
                  <a:lnTo>
                    <a:pt x="2319504" y="1195064"/>
                  </a:lnTo>
                  <a:lnTo>
                    <a:pt x="2272969" y="1207214"/>
                  </a:lnTo>
                  <a:lnTo>
                    <a:pt x="2225660" y="1218581"/>
                  </a:lnTo>
                  <a:lnTo>
                    <a:pt x="2177627" y="1229164"/>
                  </a:lnTo>
                  <a:lnTo>
                    <a:pt x="2128923" y="1238963"/>
                  </a:lnTo>
                  <a:lnTo>
                    <a:pt x="2079599" y="1247978"/>
                  </a:lnTo>
                  <a:lnTo>
                    <a:pt x="2029707" y="1256210"/>
                  </a:lnTo>
                  <a:lnTo>
                    <a:pt x="1979298" y="1263657"/>
                  </a:lnTo>
                  <a:lnTo>
                    <a:pt x="1928425" y="1270320"/>
                  </a:lnTo>
                  <a:lnTo>
                    <a:pt x="1877138" y="1276200"/>
                  </a:lnTo>
                  <a:lnTo>
                    <a:pt x="1825489" y="1281295"/>
                  </a:lnTo>
                  <a:lnTo>
                    <a:pt x="1773530" y="1285607"/>
                  </a:lnTo>
                  <a:lnTo>
                    <a:pt x="1721314" y="1289134"/>
                  </a:lnTo>
                  <a:lnTo>
                    <a:pt x="1668890" y="1291878"/>
                  </a:lnTo>
                  <a:lnTo>
                    <a:pt x="1616311" y="1293838"/>
                  </a:lnTo>
                  <a:lnTo>
                    <a:pt x="1563630" y="1295014"/>
                  </a:lnTo>
                  <a:lnTo>
                    <a:pt x="1510896" y="1295406"/>
                  </a:lnTo>
                  <a:lnTo>
                    <a:pt x="1458163" y="1295014"/>
                  </a:lnTo>
                  <a:lnTo>
                    <a:pt x="1405481" y="1293838"/>
                  </a:lnTo>
                  <a:lnTo>
                    <a:pt x="1352902" y="1291878"/>
                  </a:lnTo>
                  <a:lnTo>
                    <a:pt x="1300479" y="1289134"/>
                  </a:lnTo>
                  <a:lnTo>
                    <a:pt x="1248262" y="1285607"/>
                  </a:lnTo>
                  <a:lnTo>
                    <a:pt x="1196303" y="1281295"/>
                  </a:lnTo>
                  <a:lnTo>
                    <a:pt x="1144655" y="1276200"/>
                  </a:lnTo>
                  <a:lnTo>
                    <a:pt x="1093368" y="1270320"/>
                  </a:lnTo>
                  <a:lnTo>
                    <a:pt x="1042494" y="1263657"/>
                  </a:lnTo>
                  <a:lnTo>
                    <a:pt x="992085" y="1256210"/>
                  </a:lnTo>
                  <a:lnTo>
                    <a:pt x="942193" y="1247978"/>
                  </a:lnTo>
                  <a:lnTo>
                    <a:pt x="892869" y="1238963"/>
                  </a:lnTo>
                  <a:lnTo>
                    <a:pt x="844165" y="1229164"/>
                  </a:lnTo>
                  <a:lnTo>
                    <a:pt x="796132" y="1218581"/>
                  </a:lnTo>
                  <a:lnTo>
                    <a:pt x="748823" y="1207214"/>
                  </a:lnTo>
                  <a:lnTo>
                    <a:pt x="702289" y="1195064"/>
                  </a:lnTo>
                  <a:lnTo>
                    <a:pt x="656581" y="1182129"/>
                  </a:lnTo>
                  <a:lnTo>
                    <a:pt x="611751" y="1168410"/>
                  </a:lnTo>
                  <a:lnTo>
                    <a:pt x="567852" y="1153908"/>
                  </a:lnTo>
                  <a:lnTo>
                    <a:pt x="524934" y="1138621"/>
                  </a:lnTo>
                  <a:lnTo>
                    <a:pt x="483049" y="1122551"/>
                  </a:lnTo>
                  <a:lnTo>
                    <a:pt x="442248" y="1105696"/>
                  </a:lnTo>
                  <a:lnTo>
                    <a:pt x="390219" y="1082277"/>
                  </a:lnTo>
                  <a:lnTo>
                    <a:pt x="341442" y="1058045"/>
                  </a:lnTo>
                  <a:lnTo>
                    <a:pt x="295916" y="1033051"/>
                  </a:lnTo>
                  <a:lnTo>
                    <a:pt x="253642" y="1007349"/>
                  </a:lnTo>
                  <a:lnTo>
                    <a:pt x="214620" y="980991"/>
                  </a:lnTo>
                  <a:lnTo>
                    <a:pt x="178850" y="954030"/>
                  </a:lnTo>
                  <a:lnTo>
                    <a:pt x="146332" y="926518"/>
                  </a:lnTo>
                  <a:lnTo>
                    <a:pt x="117065" y="898507"/>
                  </a:lnTo>
                  <a:lnTo>
                    <a:pt x="91051" y="870050"/>
                  </a:lnTo>
                  <a:lnTo>
                    <a:pt x="48777" y="812008"/>
                  </a:lnTo>
                  <a:lnTo>
                    <a:pt x="19510" y="752812"/>
                  </a:lnTo>
                  <a:lnTo>
                    <a:pt x="3251" y="692881"/>
                  </a:lnTo>
                  <a:lnTo>
                    <a:pt x="0" y="662771"/>
                  </a:lnTo>
                  <a:lnTo>
                    <a:pt x="0" y="632635"/>
                  </a:lnTo>
                  <a:lnTo>
                    <a:pt x="9755" y="572494"/>
                  </a:lnTo>
                  <a:lnTo>
                    <a:pt x="32518" y="512877"/>
                  </a:lnTo>
                  <a:lnTo>
                    <a:pt x="68288" y="454206"/>
                  </a:lnTo>
                  <a:lnTo>
                    <a:pt x="117065" y="396899"/>
                  </a:lnTo>
                  <a:lnTo>
                    <a:pt x="146332" y="368888"/>
                  </a:lnTo>
                  <a:lnTo>
                    <a:pt x="178850" y="341375"/>
                  </a:lnTo>
                  <a:lnTo>
                    <a:pt x="214620" y="314414"/>
                  </a:lnTo>
                  <a:lnTo>
                    <a:pt x="253642" y="288056"/>
                  </a:lnTo>
                  <a:lnTo>
                    <a:pt x="295916" y="262354"/>
                  </a:lnTo>
                  <a:lnTo>
                    <a:pt x="341442" y="237361"/>
                  </a:lnTo>
                  <a:lnTo>
                    <a:pt x="390219" y="213128"/>
                  </a:lnTo>
                  <a:lnTo>
                    <a:pt x="442248" y="189709"/>
                  </a:lnTo>
                  <a:lnTo>
                    <a:pt x="483049" y="172855"/>
                  </a:lnTo>
                  <a:lnTo>
                    <a:pt x="524934" y="156784"/>
                  </a:lnTo>
                  <a:lnTo>
                    <a:pt x="567852" y="141498"/>
                  </a:lnTo>
                  <a:lnTo>
                    <a:pt x="611751" y="126995"/>
                  </a:lnTo>
                  <a:lnTo>
                    <a:pt x="656581" y="113276"/>
                  </a:lnTo>
                  <a:lnTo>
                    <a:pt x="702289" y="100342"/>
                  </a:lnTo>
                  <a:lnTo>
                    <a:pt x="748823" y="88191"/>
                  </a:lnTo>
                  <a:lnTo>
                    <a:pt x="796132" y="76824"/>
                  </a:lnTo>
                  <a:lnTo>
                    <a:pt x="844165" y="66241"/>
                  </a:lnTo>
                  <a:lnTo>
                    <a:pt x="892869" y="56442"/>
                  </a:lnTo>
                  <a:lnTo>
                    <a:pt x="942193" y="47427"/>
                  </a:lnTo>
                  <a:lnTo>
                    <a:pt x="992085" y="39196"/>
                  </a:lnTo>
                  <a:lnTo>
                    <a:pt x="1042494" y="31748"/>
                  </a:lnTo>
                  <a:lnTo>
                    <a:pt x="1093368" y="25085"/>
                  </a:lnTo>
                  <a:lnTo>
                    <a:pt x="1144655" y="19206"/>
                  </a:lnTo>
                  <a:lnTo>
                    <a:pt x="1196303" y="14110"/>
                  </a:lnTo>
                  <a:lnTo>
                    <a:pt x="1248262" y="9799"/>
                  </a:lnTo>
                  <a:lnTo>
                    <a:pt x="1300479" y="6271"/>
                  </a:lnTo>
                  <a:lnTo>
                    <a:pt x="1352902" y="3527"/>
                  </a:lnTo>
                  <a:lnTo>
                    <a:pt x="1405481" y="1567"/>
                  </a:lnTo>
                  <a:lnTo>
                    <a:pt x="1458163" y="391"/>
                  </a:lnTo>
                  <a:lnTo>
                    <a:pt x="1510896" y="0"/>
                  </a:lnTo>
                  <a:lnTo>
                    <a:pt x="1563630" y="391"/>
                  </a:lnTo>
                  <a:lnTo>
                    <a:pt x="1616311" y="1567"/>
                  </a:lnTo>
                  <a:lnTo>
                    <a:pt x="1668890" y="3527"/>
                  </a:lnTo>
                  <a:lnTo>
                    <a:pt x="1721314" y="6271"/>
                  </a:lnTo>
                  <a:lnTo>
                    <a:pt x="1773530" y="9799"/>
                  </a:lnTo>
                  <a:lnTo>
                    <a:pt x="1825489" y="14110"/>
                  </a:lnTo>
                  <a:lnTo>
                    <a:pt x="1877138" y="19206"/>
                  </a:lnTo>
                  <a:lnTo>
                    <a:pt x="1928425" y="25085"/>
                  </a:lnTo>
                  <a:lnTo>
                    <a:pt x="1979298" y="31748"/>
                  </a:lnTo>
                  <a:lnTo>
                    <a:pt x="2029707" y="39196"/>
                  </a:lnTo>
                  <a:lnTo>
                    <a:pt x="2079599" y="47427"/>
                  </a:lnTo>
                  <a:lnTo>
                    <a:pt x="2128923" y="56442"/>
                  </a:lnTo>
                  <a:lnTo>
                    <a:pt x="2177627" y="66241"/>
                  </a:lnTo>
                  <a:lnTo>
                    <a:pt x="2225660" y="76824"/>
                  </a:lnTo>
                  <a:lnTo>
                    <a:pt x="2272969" y="88191"/>
                  </a:lnTo>
                  <a:lnTo>
                    <a:pt x="2319504" y="100342"/>
                  </a:lnTo>
                  <a:lnTo>
                    <a:pt x="2365211" y="113276"/>
                  </a:lnTo>
                  <a:lnTo>
                    <a:pt x="2410041" y="126995"/>
                  </a:lnTo>
                  <a:lnTo>
                    <a:pt x="2453941" y="141498"/>
                  </a:lnTo>
                  <a:lnTo>
                    <a:pt x="2496859" y="156784"/>
                  </a:lnTo>
                  <a:lnTo>
                    <a:pt x="2538744" y="172855"/>
                  </a:lnTo>
                  <a:lnTo>
                    <a:pt x="2579544" y="189709"/>
                  </a:lnTo>
                </a:path>
              </a:pathLst>
            </a:custGeom>
            <a:ln w="50799">
              <a:solidFill>
                <a:srgbClr val="FF401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1" name="object 41"/>
          <p:cNvSpPr txBox="1"/>
          <p:nvPr/>
        </p:nvSpPr>
        <p:spPr>
          <a:xfrm>
            <a:off x="5643749" y="7289800"/>
            <a:ext cx="1717675" cy="6654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200" spc="-40" dirty="0">
                <a:solidFill>
                  <a:srgbClr val="FF4013"/>
                </a:solidFill>
                <a:latin typeface="Calibri"/>
                <a:cs typeface="Calibri"/>
              </a:rPr>
              <a:t>b</a:t>
            </a:r>
            <a:r>
              <a:rPr sz="4200" spc="-110" dirty="0">
                <a:solidFill>
                  <a:srgbClr val="FF4013"/>
                </a:solidFill>
                <a:latin typeface="Calibri"/>
                <a:cs typeface="Calibri"/>
              </a:rPr>
              <a:t>a</a:t>
            </a:r>
            <a:r>
              <a:rPr sz="4200" spc="465" dirty="0">
                <a:solidFill>
                  <a:srgbClr val="FF4013"/>
                </a:solidFill>
                <a:latin typeface="Calibri"/>
                <a:cs typeface="Calibri"/>
              </a:rPr>
              <a:t>t</a:t>
            </a:r>
            <a:r>
              <a:rPr sz="4200" spc="190" dirty="0">
                <a:solidFill>
                  <a:srgbClr val="FF4013"/>
                </a:solidFill>
                <a:latin typeface="Calibri"/>
                <a:cs typeface="Calibri"/>
              </a:rPr>
              <a:t>t</a:t>
            </a:r>
            <a:r>
              <a:rPr sz="4200" spc="-245" dirty="0">
                <a:solidFill>
                  <a:srgbClr val="FF4013"/>
                </a:solidFill>
                <a:latin typeface="Calibri"/>
                <a:cs typeface="Calibri"/>
              </a:rPr>
              <a:t>e</a:t>
            </a:r>
            <a:r>
              <a:rPr sz="4200" spc="480" dirty="0">
                <a:solidFill>
                  <a:srgbClr val="FF4013"/>
                </a:solidFill>
                <a:latin typeface="Calibri"/>
                <a:cs typeface="Calibri"/>
              </a:rPr>
              <a:t>r</a:t>
            </a:r>
            <a:r>
              <a:rPr sz="4200" spc="70" dirty="0">
                <a:solidFill>
                  <a:srgbClr val="FF4013"/>
                </a:solidFill>
                <a:latin typeface="Calibri"/>
                <a:cs typeface="Calibri"/>
              </a:rPr>
              <a:t>y</a:t>
            </a:r>
            <a:endParaRPr sz="4200">
              <a:latin typeface="Calibri"/>
              <a:cs typeface="Calibri"/>
            </a:endParaRPr>
          </a:p>
        </p:txBody>
      </p:sp>
      <p:grpSp>
        <p:nvGrpSpPr>
          <p:cNvPr id="42" name="object 42"/>
          <p:cNvGrpSpPr/>
          <p:nvPr/>
        </p:nvGrpSpPr>
        <p:grpSpPr>
          <a:xfrm>
            <a:off x="9385704" y="6984998"/>
            <a:ext cx="3072765" cy="1346200"/>
            <a:chOff x="9385704" y="6984998"/>
            <a:chExt cx="3072765" cy="1346200"/>
          </a:xfrm>
        </p:grpSpPr>
        <p:sp>
          <p:nvSpPr>
            <p:cNvPr id="43" name="object 43"/>
            <p:cNvSpPr/>
            <p:nvPr/>
          </p:nvSpPr>
          <p:spPr>
            <a:xfrm>
              <a:off x="9411104" y="7010398"/>
              <a:ext cx="3021965" cy="1295400"/>
            </a:xfrm>
            <a:custGeom>
              <a:avLst/>
              <a:gdLst/>
              <a:ahLst/>
              <a:cxnLst/>
              <a:rect l="l" t="t" r="r" b="b"/>
              <a:pathLst>
                <a:path w="3021965" h="1295400">
                  <a:moveTo>
                    <a:pt x="1510896" y="0"/>
                  </a:moveTo>
                  <a:lnTo>
                    <a:pt x="1458163" y="391"/>
                  </a:lnTo>
                  <a:lnTo>
                    <a:pt x="1405481" y="1567"/>
                  </a:lnTo>
                  <a:lnTo>
                    <a:pt x="1352902" y="3527"/>
                  </a:lnTo>
                  <a:lnTo>
                    <a:pt x="1300479" y="6271"/>
                  </a:lnTo>
                  <a:lnTo>
                    <a:pt x="1248262" y="9799"/>
                  </a:lnTo>
                  <a:lnTo>
                    <a:pt x="1196303" y="14110"/>
                  </a:lnTo>
                  <a:lnTo>
                    <a:pt x="1144655" y="19206"/>
                  </a:lnTo>
                  <a:lnTo>
                    <a:pt x="1093368" y="25085"/>
                  </a:lnTo>
                  <a:lnTo>
                    <a:pt x="1042494" y="31748"/>
                  </a:lnTo>
                  <a:lnTo>
                    <a:pt x="992085" y="39196"/>
                  </a:lnTo>
                  <a:lnTo>
                    <a:pt x="942193" y="47427"/>
                  </a:lnTo>
                  <a:lnTo>
                    <a:pt x="892869" y="56442"/>
                  </a:lnTo>
                  <a:lnTo>
                    <a:pt x="844165" y="66241"/>
                  </a:lnTo>
                  <a:lnTo>
                    <a:pt x="796132" y="76824"/>
                  </a:lnTo>
                  <a:lnTo>
                    <a:pt x="748823" y="88191"/>
                  </a:lnTo>
                  <a:lnTo>
                    <a:pt x="702289" y="100342"/>
                  </a:lnTo>
                  <a:lnTo>
                    <a:pt x="656581" y="113276"/>
                  </a:lnTo>
                  <a:lnTo>
                    <a:pt x="611751" y="126995"/>
                  </a:lnTo>
                  <a:lnTo>
                    <a:pt x="567852" y="141498"/>
                  </a:lnTo>
                  <a:lnTo>
                    <a:pt x="524934" y="156784"/>
                  </a:lnTo>
                  <a:lnTo>
                    <a:pt x="483049" y="172855"/>
                  </a:lnTo>
                  <a:lnTo>
                    <a:pt x="442248" y="189709"/>
                  </a:lnTo>
                  <a:lnTo>
                    <a:pt x="390219" y="213128"/>
                  </a:lnTo>
                  <a:lnTo>
                    <a:pt x="341442" y="237361"/>
                  </a:lnTo>
                  <a:lnTo>
                    <a:pt x="295916" y="262354"/>
                  </a:lnTo>
                  <a:lnTo>
                    <a:pt x="253642" y="288056"/>
                  </a:lnTo>
                  <a:lnTo>
                    <a:pt x="214620" y="314414"/>
                  </a:lnTo>
                  <a:lnTo>
                    <a:pt x="178850" y="341375"/>
                  </a:lnTo>
                  <a:lnTo>
                    <a:pt x="146332" y="368888"/>
                  </a:lnTo>
                  <a:lnTo>
                    <a:pt x="117065" y="396899"/>
                  </a:lnTo>
                  <a:lnTo>
                    <a:pt x="91051" y="425355"/>
                  </a:lnTo>
                  <a:lnTo>
                    <a:pt x="48777" y="483397"/>
                  </a:lnTo>
                  <a:lnTo>
                    <a:pt x="19510" y="542594"/>
                  </a:lnTo>
                  <a:lnTo>
                    <a:pt x="3251" y="602525"/>
                  </a:lnTo>
                  <a:lnTo>
                    <a:pt x="0" y="632635"/>
                  </a:lnTo>
                  <a:lnTo>
                    <a:pt x="0" y="662771"/>
                  </a:lnTo>
                  <a:lnTo>
                    <a:pt x="9755" y="722912"/>
                  </a:lnTo>
                  <a:lnTo>
                    <a:pt x="32518" y="782528"/>
                  </a:lnTo>
                  <a:lnTo>
                    <a:pt x="68288" y="841200"/>
                  </a:lnTo>
                  <a:lnTo>
                    <a:pt x="117065" y="898507"/>
                  </a:lnTo>
                  <a:lnTo>
                    <a:pt x="146332" y="926518"/>
                  </a:lnTo>
                  <a:lnTo>
                    <a:pt x="178850" y="954030"/>
                  </a:lnTo>
                  <a:lnTo>
                    <a:pt x="214620" y="980991"/>
                  </a:lnTo>
                  <a:lnTo>
                    <a:pt x="253642" y="1007349"/>
                  </a:lnTo>
                  <a:lnTo>
                    <a:pt x="295916" y="1033051"/>
                  </a:lnTo>
                  <a:lnTo>
                    <a:pt x="341442" y="1058045"/>
                  </a:lnTo>
                  <a:lnTo>
                    <a:pt x="390219" y="1082277"/>
                  </a:lnTo>
                  <a:lnTo>
                    <a:pt x="442248" y="1105696"/>
                  </a:lnTo>
                  <a:lnTo>
                    <a:pt x="483049" y="1122551"/>
                  </a:lnTo>
                  <a:lnTo>
                    <a:pt x="524934" y="1138621"/>
                  </a:lnTo>
                  <a:lnTo>
                    <a:pt x="567852" y="1153908"/>
                  </a:lnTo>
                  <a:lnTo>
                    <a:pt x="611751" y="1168410"/>
                  </a:lnTo>
                  <a:lnTo>
                    <a:pt x="656581" y="1182129"/>
                  </a:lnTo>
                  <a:lnTo>
                    <a:pt x="702289" y="1195064"/>
                  </a:lnTo>
                  <a:lnTo>
                    <a:pt x="748823" y="1207214"/>
                  </a:lnTo>
                  <a:lnTo>
                    <a:pt x="796132" y="1218581"/>
                  </a:lnTo>
                  <a:lnTo>
                    <a:pt x="844165" y="1229164"/>
                  </a:lnTo>
                  <a:lnTo>
                    <a:pt x="892869" y="1238963"/>
                  </a:lnTo>
                  <a:lnTo>
                    <a:pt x="942193" y="1247978"/>
                  </a:lnTo>
                  <a:lnTo>
                    <a:pt x="992085" y="1256210"/>
                  </a:lnTo>
                  <a:lnTo>
                    <a:pt x="1042494" y="1263657"/>
                  </a:lnTo>
                  <a:lnTo>
                    <a:pt x="1093368" y="1270320"/>
                  </a:lnTo>
                  <a:lnTo>
                    <a:pt x="1144655" y="1276200"/>
                  </a:lnTo>
                  <a:lnTo>
                    <a:pt x="1196303" y="1281295"/>
                  </a:lnTo>
                  <a:lnTo>
                    <a:pt x="1248262" y="1285607"/>
                  </a:lnTo>
                  <a:lnTo>
                    <a:pt x="1300479" y="1289134"/>
                  </a:lnTo>
                  <a:lnTo>
                    <a:pt x="1352902" y="1291878"/>
                  </a:lnTo>
                  <a:lnTo>
                    <a:pt x="1405481" y="1293838"/>
                  </a:lnTo>
                  <a:lnTo>
                    <a:pt x="1458163" y="1295014"/>
                  </a:lnTo>
                  <a:lnTo>
                    <a:pt x="1510896" y="1295406"/>
                  </a:lnTo>
                  <a:lnTo>
                    <a:pt x="1563630" y="1295014"/>
                  </a:lnTo>
                  <a:lnTo>
                    <a:pt x="1616311" y="1293838"/>
                  </a:lnTo>
                  <a:lnTo>
                    <a:pt x="1668890" y="1291878"/>
                  </a:lnTo>
                  <a:lnTo>
                    <a:pt x="1721314" y="1289134"/>
                  </a:lnTo>
                  <a:lnTo>
                    <a:pt x="1773530" y="1285607"/>
                  </a:lnTo>
                  <a:lnTo>
                    <a:pt x="1825489" y="1281295"/>
                  </a:lnTo>
                  <a:lnTo>
                    <a:pt x="1877138" y="1276200"/>
                  </a:lnTo>
                  <a:lnTo>
                    <a:pt x="1928425" y="1270320"/>
                  </a:lnTo>
                  <a:lnTo>
                    <a:pt x="1979298" y="1263657"/>
                  </a:lnTo>
                  <a:lnTo>
                    <a:pt x="2029707" y="1256210"/>
                  </a:lnTo>
                  <a:lnTo>
                    <a:pt x="2079599" y="1247978"/>
                  </a:lnTo>
                  <a:lnTo>
                    <a:pt x="2128923" y="1238963"/>
                  </a:lnTo>
                  <a:lnTo>
                    <a:pt x="2177627" y="1229164"/>
                  </a:lnTo>
                  <a:lnTo>
                    <a:pt x="2225660" y="1218581"/>
                  </a:lnTo>
                  <a:lnTo>
                    <a:pt x="2272969" y="1207214"/>
                  </a:lnTo>
                  <a:lnTo>
                    <a:pt x="2319504" y="1195064"/>
                  </a:lnTo>
                  <a:lnTo>
                    <a:pt x="2365211" y="1182129"/>
                  </a:lnTo>
                  <a:lnTo>
                    <a:pt x="2410041" y="1168410"/>
                  </a:lnTo>
                  <a:lnTo>
                    <a:pt x="2453941" y="1153908"/>
                  </a:lnTo>
                  <a:lnTo>
                    <a:pt x="2496859" y="1138621"/>
                  </a:lnTo>
                  <a:lnTo>
                    <a:pt x="2538744" y="1122551"/>
                  </a:lnTo>
                  <a:lnTo>
                    <a:pt x="2579544" y="1105696"/>
                  </a:lnTo>
                  <a:lnTo>
                    <a:pt x="2631573" y="1082277"/>
                  </a:lnTo>
                  <a:lnTo>
                    <a:pt x="2680351" y="1058045"/>
                  </a:lnTo>
                  <a:lnTo>
                    <a:pt x="2725876" y="1033051"/>
                  </a:lnTo>
                  <a:lnTo>
                    <a:pt x="2768150" y="1007349"/>
                  </a:lnTo>
                  <a:lnTo>
                    <a:pt x="2807172" y="980991"/>
                  </a:lnTo>
                  <a:lnTo>
                    <a:pt x="2842942" y="954030"/>
                  </a:lnTo>
                  <a:lnTo>
                    <a:pt x="2875461" y="926518"/>
                  </a:lnTo>
                  <a:lnTo>
                    <a:pt x="2904727" y="898507"/>
                  </a:lnTo>
                  <a:lnTo>
                    <a:pt x="2930742" y="870050"/>
                  </a:lnTo>
                  <a:lnTo>
                    <a:pt x="2973015" y="812008"/>
                  </a:lnTo>
                  <a:lnTo>
                    <a:pt x="3002282" y="752812"/>
                  </a:lnTo>
                  <a:lnTo>
                    <a:pt x="3018541" y="692881"/>
                  </a:lnTo>
                  <a:lnTo>
                    <a:pt x="3021793" y="662771"/>
                  </a:lnTo>
                  <a:lnTo>
                    <a:pt x="3021793" y="632635"/>
                  </a:lnTo>
                  <a:lnTo>
                    <a:pt x="3012037" y="572494"/>
                  </a:lnTo>
                  <a:lnTo>
                    <a:pt x="2989275" y="512877"/>
                  </a:lnTo>
                  <a:lnTo>
                    <a:pt x="2953504" y="454206"/>
                  </a:lnTo>
                  <a:lnTo>
                    <a:pt x="2904727" y="396899"/>
                  </a:lnTo>
                  <a:lnTo>
                    <a:pt x="2875461" y="368888"/>
                  </a:lnTo>
                  <a:lnTo>
                    <a:pt x="2842942" y="341375"/>
                  </a:lnTo>
                  <a:lnTo>
                    <a:pt x="2807172" y="314414"/>
                  </a:lnTo>
                  <a:lnTo>
                    <a:pt x="2768150" y="288056"/>
                  </a:lnTo>
                  <a:lnTo>
                    <a:pt x="2725876" y="262354"/>
                  </a:lnTo>
                  <a:lnTo>
                    <a:pt x="2680351" y="237361"/>
                  </a:lnTo>
                  <a:lnTo>
                    <a:pt x="2631573" y="213128"/>
                  </a:lnTo>
                  <a:lnTo>
                    <a:pt x="2579544" y="189709"/>
                  </a:lnTo>
                  <a:lnTo>
                    <a:pt x="2538744" y="172855"/>
                  </a:lnTo>
                  <a:lnTo>
                    <a:pt x="2496859" y="156784"/>
                  </a:lnTo>
                  <a:lnTo>
                    <a:pt x="2453941" y="141498"/>
                  </a:lnTo>
                  <a:lnTo>
                    <a:pt x="2410041" y="126995"/>
                  </a:lnTo>
                  <a:lnTo>
                    <a:pt x="2365211" y="113276"/>
                  </a:lnTo>
                  <a:lnTo>
                    <a:pt x="2319504" y="100342"/>
                  </a:lnTo>
                  <a:lnTo>
                    <a:pt x="2272969" y="88191"/>
                  </a:lnTo>
                  <a:lnTo>
                    <a:pt x="2225660" y="76824"/>
                  </a:lnTo>
                  <a:lnTo>
                    <a:pt x="2177627" y="66241"/>
                  </a:lnTo>
                  <a:lnTo>
                    <a:pt x="2128923" y="56442"/>
                  </a:lnTo>
                  <a:lnTo>
                    <a:pt x="2079599" y="47427"/>
                  </a:lnTo>
                  <a:lnTo>
                    <a:pt x="2029707" y="39196"/>
                  </a:lnTo>
                  <a:lnTo>
                    <a:pt x="1979298" y="31748"/>
                  </a:lnTo>
                  <a:lnTo>
                    <a:pt x="1928425" y="25085"/>
                  </a:lnTo>
                  <a:lnTo>
                    <a:pt x="1877138" y="19206"/>
                  </a:lnTo>
                  <a:lnTo>
                    <a:pt x="1825489" y="14110"/>
                  </a:lnTo>
                  <a:lnTo>
                    <a:pt x="1773530" y="9799"/>
                  </a:lnTo>
                  <a:lnTo>
                    <a:pt x="1721314" y="6271"/>
                  </a:lnTo>
                  <a:lnTo>
                    <a:pt x="1668890" y="3527"/>
                  </a:lnTo>
                  <a:lnTo>
                    <a:pt x="1616311" y="1567"/>
                  </a:lnTo>
                  <a:lnTo>
                    <a:pt x="1563630" y="391"/>
                  </a:lnTo>
                  <a:lnTo>
                    <a:pt x="1510896" y="0"/>
                  </a:lnTo>
                  <a:close/>
                </a:path>
              </a:pathLst>
            </a:custGeom>
            <a:solidFill>
              <a:srgbClr val="F9D3E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4" name="object 44"/>
            <p:cNvSpPr/>
            <p:nvPr/>
          </p:nvSpPr>
          <p:spPr>
            <a:xfrm>
              <a:off x="9411104" y="7010398"/>
              <a:ext cx="3021965" cy="1295400"/>
            </a:xfrm>
            <a:custGeom>
              <a:avLst/>
              <a:gdLst/>
              <a:ahLst/>
              <a:cxnLst/>
              <a:rect l="l" t="t" r="r" b="b"/>
              <a:pathLst>
                <a:path w="3021965" h="1295400">
                  <a:moveTo>
                    <a:pt x="2579544" y="189709"/>
                  </a:moveTo>
                  <a:lnTo>
                    <a:pt x="2631573" y="213128"/>
                  </a:lnTo>
                  <a:lnTo>
                    <a:pt x="2680351" y="237361"/>
                  </a:lnTo>
                  <a:lnTo>
                    <a:pt x="2725876" y="262354"/>
                  </a:lnTo>
                  <a:lnTo>
                    <a:pt x="2768150" y="288056"/>
                  </a:lnTo>
                  <a:lnTo>
                    <a:pt x="2807172" y="314414"/>
                  </a:lnTo>
                  <a:lnTo>
                    <a:pt x="2842942" y="341375"/>
                  </a:lnTo>
                  <a:lnTo>
                    <a:pt x="2875461" y="368888"/>
                  </a:lnTo>
                  <a:lnTo>
                    <a:pt x="2904727" y="396899"/>
                  </a:lnTo>
                  <a:lnTo>
                    <a:pt x="2930742" y="425355"/>
                  </a:lnTo>
                  <a:lnTo>
                    <a:pt x="2973015" y="483397"/>
                  </a:lnTo>
                  <a:lnTo>
                    <a:pt x="3002282" y="542594"/>
                  </a:lnTo>
                  <a:lnTo>
                    <a:pt x="3018541" y="602525"/>
                  </a:lnTo>
                  <a:lnTo>
                    <a:pt x="3021793" y="632635"/>
                  </a:lnTo>
                  <a:lnTo>
                    <a:pt x="3021793" y="662771"/>
                  </a:lnTo>
                  <a:lnTo>
                    <a:pt x="3012037" y="722912"/>
                  </a:lnTo>
                  <a:lnTo>
                    <a:pt x="2989275" y="782528"/>
                  </a:lnTo>
                  <a:lnTo>
                    <a:pt x="2953504" y="841200"/>
                  </a:lnTo>
                  <a:lnTo>
                    <a:pt x="2904727" y="898507"/>
                  </a:lnTo>
                  <a:lnTo>
                    <a:pt x="2875461" y="926518"/>
                  </a:lnTo>
                  <a:lnTo>
                    <a:pt x="2842942" y="954030"/>
                  </a:lnTo>
                  <a:lnTo>
                    <a:pt x="2807172" y="980991"/>
                  </a:lnTo>
                  <a:lnTo>
                    <a:pt x="2768150" y="1007349"/>
                  </a:lnTo>
                  <a:lnTo>
                    <a:pt x="2725876" y="1033051"/>
                  </a:lnTo>
                  <a:lnTo>
                    <a:pt x="2680351" y="1058045"/>
                  </a:lnTo>
                  <a:lnTo>
                    <a:pt x="2631573" y="1082277"/>
                  </a:lnTo>
                  <a:lnTo>
                    <a:pt x="2579544" y="1105696"/>
                  </a:lnTo>
                  <a:lnTo>
                    <a:pt x="2538744" y="1122551"/>
                  </a:lnTo>
                  <a:lnTo>
                    <a:pt x="2496859" y="1138621"/>
                  </a:lnTo>
                  <a:lnTo>
                    <a:pt x="2453941" y="1153908"/>
                  </a:lnTo>
                  <a:lnTo>
                    <a:pt x="2410041" y="1168410"/>
                  </a:lnTo>
                  <a:lnTo>
                    <a:pt x="2365211" y="1182129"/>
                  </a:lnTo>
                  <a:lnTo>
                    <a:pt x="2319504" y="1195064"/>
                  </a:lnTo>
                  <a:lnTo>
                    <a:pt x="2272969" y="1207214"/>
                  </a:lnTo>
                  <a:lnTo>
                    <a:pt x="2225660" y="1218581"/>
                  </a:lnTo>
                  <a:lnTo>
                    <a:pt x="2177627" y="1229164"/>
                  </a:lnTo>
                  <a:lnTo>
                    <a:pt x="2128923" y="1238963"/>
                  </a:lnTo>
                  <a:lnTo>
                    <a:pt x="2079599" y="1247978"/>
                  </a:lnTo>
                  <a:lnTo>
                    <a:pt x="2029707" y="1256210"/>
                  </a:lnTo>
                  <a:lnTo>
                    <a:pt x="1979298" y="1263657"/>
                  </a:lnTo>
                  <a:lnTo>
                    <a:pt x="1928425" y="1270320"/>
                  </a:lnTo>
                  <a:lnTo>
                    <a:pt x="1877138" y="1276200"/>
                  </a:lnTo>
                  <a:lnTo>
                    <a:pt x="1825489" y="1281295"/>
                  </a:lnTo>
                  <a:lnTo>
                    <a:pt x="1773530" y="1285607"/>
                  </a:lnTo>
                  <a:lnTo>
                    <a:pt x="1721314" y="1289134"/>
                  </a:lnTo>
                  <a:lnTo>
                    <a:pt x="1668890" y="1291878"/>
                  </a:lnTo>
                  <a:lnTo>
                    <a:pt x="1616311" y="1293838"/>
                  </a:lnTo>
                  <a:lnTo>
                    <a:pt x="1563630" y="1295014"/>
                  </a:lnTo>
                  <a:lnTo>
                    <a:pt x="1510896" y="1295406"/>
                  </a:lnTo>
                  <a:lnTo>
                    <a:pt x="1458163" y="1295014"/>
                  </a:lnTo>
                  <a:lnTo>
                    <a:pt x="1405481" y="1293838"/>
                  </a:lnTo>
                  <a:lnTo>
                    <a:pt x="1352902" y="1291878"/>
                  </a:lnTo>
                  <a:lnTo>
                    <a:pt x="1300479" y="1289134"/>
                  </a:lnTo>
                  <a:lnTo>
                    <a:pt x="1248262" y="1285607"/>
                  </a:lnTo>
                  <a:lnTo>
                    <a:pt x="1196303" y="1281295"/>
                  </a:lnTo>
                  <a:lnTo>
                    <a:pt x="1144655" y="1276200"/>
                  </a:lnTo>
                  <a:lnTo>
                    <a:pt x="1093368" y="1270320"/>
                  </a:lnTo>
                  <a:lnTo>
                    <a:pt x="1042494" y="1263657"/>
                  </a:lnTo>
                  <a:lnTo>
                    <a:pt x="992085" y="1256210"/>
                  </a:lnTo>
                  <a:lnTo>
                    <a:pt x="942193" y="1247978"/>
                  </a:lnTo>
                  <a:lnTo>
                    <a:pt x="892869" y="1238963"/>
                  </a:lnTo>
                  <a:lnTo>
                    <a:pt x="844165" y="1229164"/>
                  </a:lnTo>
                  <a:lnTo>
                    <a:pt x="796132" y="1218581"/>
                  </a:lnTo>
                  <a:lnTo>
                    <a:pt x="748823" y="1207214"/>
                  </a:lnTo>
                  <a:lnTo>
                    <a:pt x="702289" y="1195064"/>
                  </a:lnTo>
                  <a:lnTo>
                    <a:pt x="656581" y="1182129"/>
                  </a:lnTo>
                  <a:lnTo>
                    <a:pt x="611751" y="1168410"/>
                  </a:lnTo>
                  <a:lnTo>
                    <a:pt x="567852" y="1153908"/>
                  </a:lnTo>
                  <a:lnTo>
                    <a:pt x="524934" y="1138621"/>
                  </a:lnTo>
                  <a:lnTo>
                    <a:pt x="483049" y="1122551"/>
                  </a:lnTo>
                  <a:lnTo>
                    <a:pt x="442248" y="1105696"/>
                  </a:lnTo>
                  <a:lnTo>
                    <a:pt x="390219" y="1082277"/>
                  </a:lnTo>
                  <a:lnTo>
                    <a:pt x="341442" y="1058045"/>
                  </a:lnTo>
                  <a:lnTo>
                    <a:pt x="295916" y="1033051"/>
                  </a:lnTo>
                  <a:lnTo>
                    <a:pt x="253642" y="1007349"/>
                  </a:lnTo>
                  <a:lnTo>
                    <a:pt x="214620" y="980991"/>
                  </a:lnTo>
                  <a:lnTo>
                    <a:pt x="178850" y="954030"/>
                  </a:lnTo>
                  <a:lnTo>
                    <a:pt x="146332" y="926518"/>
                  </a:lnTo>
                  <a:lnTo>
                    <a:pt x="117065" y="898507"/>
                  </a:lnTo>
                  <a:lnTo>
                    <a:pt x="91051" y="870050"/>
                  </a:lnTo>
                  <a:lnTo>
                    <a:pt x="48777" y="812008"/>
                  </a:lnTo>
                  <a:lnTo>
                    <a:pt x="19510" y="752812"/>
                  </a:lnTo>
                  <a:lnTo>
                    <a:pt x="3251" y="692881"/>
                  </a:lnTo>
                  <a:lnTo>
                    <a:pt x="0" y="662771"/>
                  </a:lnTo>
                  <a:lnTo>
                    <a:pt x="0" y="632635"/>
                  </a:lnTo>
                  <a:lnTo>
                    <a:pt x="9755" y="572494"/>
                  </a:lnTo>
                  <a:lnTo>
                    <a:pt x="32518" y="512877"/>
                  </a:lnTo>
                  <a:lnTo>
                    <a:pt x="68288" y="454206"/>
                  </a:lnTo>
                  <a:lnTo>
                    <a:pt x="117065" y="396899"/>
                  </a:lnTo>
                  <a:lnTo>
                    <a:pt x="146332" y="368888"/>
                  </a:lnTo>
                  <a:lnTo>
                    <a:pt x="178850" y="341375"/>
                  </a:lnTo>
                  <a:lnTo>
                    <a:pt x="214620" y="314414"/>
                  </a:lnTo>
                  <a:lnTo>
                    <a:pt x="253642" y="288056"/>
                  </a:lnTo>
                  <a:lnTo>
                    <a:pt x="295916" y="262354"/>
                  </a:lnTo>
                  <a:lnTo>
                    <a:pt x="341442" y="237361"/>
                  </a:lnTo>
                  <a:lnTo>
                    <a:pt x="390219" y="213128"/>
                  </a:lnTo>
                  <a:lnTo>
                    <a:pt x="442248" y="189709"/>
                  </a:lnTo>
                  <a:lnTo>
                    <a:pt x="483049" y="172855"/>
                  </a:lnTo>
                  <a:lnTo>
                    <a:pt x="524934" y="156784"/>
                  </a:lnTo>
                  <a:lnTo>
                    <a:pt x="567852" y="141498"/>
                  </a:lnTo>
                  <a:lnTo>
                    <a:pt x="611751" y="126995"/>
                  </a:lnTo>
                  <a:lnTo>
                    <a:pt x="656581" y="113276"/>
                  </a:lnTo>
                  <a:lnTo>
                    <a:pt x="702289" y="100342"/>
                  </a:lnTo>
                  <a:lnTo>
                    <a:pt x="748823" y="88191"/>
                  </a:lnTo>
                  <a:lnTo>
                    <a:pt x="796132" y="76824"/>
                  </a:lnTo>
                  <a:lnTo>
                    <a:pt x="844165" y="66241"/>
                  </a:lnTo>
                  <a:lnTo>
                    <a:pt x="892869" y="56442"/>
                  </a:lnTo>
                  <a:lnTo>
                    <a:pt x="942193" y="47427"/>
                  </a:lnTo>
                  <a:lnTo>
                    <a:pt x="992085" y="39196"/>
                  </a:lnTo>
                  <a:lnTo>
                    <a:pt x="1042494" y="31748"/>
                  </a:lnTo>
                  <a:lnTo>
                    <a:pt x="1093368" y="25085"/>
                  </a:lnTo>
                  <a:lnTo>
                    <a:pt x="1144655" y="19206"/>
                  </a:lnTo>
                  <a:lnTo>
                    <a:pt x="1196303" y="14110"/>
                  </a:lnTo>
                  <a:lnTo>
                    <a:pt x="1248262" y="9799"/>
                  </a:lnTo>
                  <a:lnTo>
                    <a:pt x="1300479" y="6271"/>
                  </a:lnTo>
                  <a:lnTo>
                    <a:pt x="1352902" y="3527"/>
                  </a:lnTo>
                  <a:lnTo>
                    <a:pt x="1405481" y="1567"/>
                  </a:lnTo>
                  <a:lnTo>
                    <a:pt x="1458163" y="391"/>
                  </a:lnTo>
                  <a:lnTo>
                    <a:pt x="1510896" y="0"/>
                  </a:lnTo>
                  <a:lnTo>
                    <a:pt x="1563630" y="391"/>
                  </a:lnTo>
                  <a:lnTo>
                    <a:pt x="1616311" y="1567"/>
                  </a:lnTo>
                  <a:lnTo>
                    <a:pt x="1668890" y="3527"/>
                  </a:lnTo>
                  <a:lnTo>
                    <a:pt x="1721314" y="6271"/>
                  </a:lnTo>
                  <a:lnTo>
                    <a:pt x="1773530" y="9799"/>
                  </a:lnTo>
                  <a:lnTo>
                    <a:pt x="1825489" y="14110"/>
                  </a:lnTo>
                  <a:lnTo>
                    <a:pt x="1877138" y="19206"/>
                  </a:lnTo>
                  <a:lnTo>
                    <a:pt x="1928425" y="25085"/>
                  </a:lnTo>
                  <a:lnTo>
                    <a:pt x="1979298" y="31748"/>
                  </a:lnTo>
                  <a:lnTo>
                    <a:pt x="2029707" y="39196"/>
                  </a:lnTo>
                  <a:lnTo>
                    <a:pt x="2079599" y="47427"/>
                  </a:lnTo>
                  <a:lnTo>
                    <a:pt x="2128923" y="56442"/>
                  </a:lnTo>
                  <a:lnTo>
                    <a:pt x="2177627" y="66241"/>
                  </a:lnTo>
                  <a:lnTo>
                    <a:pt x="2225660" y="76824"/>
                  </a:lnTo>
                  <a:lnTo>
                    <a:pt x="2272969" y="88191"/>
                  </a:lnTo>
                  <a:lnTo>
                    <a:pt x="2319504" y="100342"/>
                  </a:lnTo>
                  <a:lnTo>
                    <a:pt x="2365211" y="113276"/>
                  </a:lnTo>
                  <a:lnTo>
                    <a:pt x="2410041" y="126995"/>
                  </a:lnTo>
                  <a:lnTo>
                    <a:pt x="2453941" y="141498"/>
                  </a:lnTo>
                  <a:lnTo>
                    <a:pt x="2496859" y="156784"/>
                  </a:lnTo>
                  <a:lnTo>
                    <a:pt x="2538744" y="172855"/>
                  </a:lnTo>
                  <a:lnTo>
                    <a:pt x="2579544" y="189709"/>
                  </a:lnTo>
                </a:path>
              </a:pathLst>
            </a:custGeom>
            <a:ln w="50799">
              <a:solidFill>
                <a:srgbClr val="FF401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5" name="object 45"/>
          <p:cNvSpPr txBox="1"/>
          <p:nvPr/>
        </p:nvSpPr>
        <p:spPr>
          <a:xfrm>
            <a:off x="9731846" y="7277100"/>
            <a:ext cx="2380615" cy="6654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200" spc="-105" dirty="0">
                <a:solidFill>
                  <a:srgbClr val="FF4013"/>
                </a:solidFill>
                <a:latin typeface="Calibri"/>
                <a:cs typeface="Calibri"/>
              </a:rPr>
              <a:t>c</a:t>
            </a:r>
            <a:r>
              <a:rPr sz="4200" spc="-275" dirty="0">
                <a:solidFill>
                  <a:srgbClr val="FF4013"/>
                </a:solidFill>
                <a:latin typeface="Calibri"/>
                <a:cs typeface="Calibri"/>
              </a:rPr>
              <a:t>o</a:t>
            </a:r>
            <a:r>
              <a:rPr sz="4200" spc="-195" dirty="0">
                <a:solidFill>
                  <a:srgbClr val="FF4013"/>
                </a:solidFill>
                <a:latin typeface="Calibri"/>
                <a:cs typeface="Calibri"/>
              </a:rPr>
              <a:t>m</a:t>
            </a:r>
            <a:r>
              <a:rPr sz="4200" spc="-204" dirty="0">
                <a:solidFill>
                  <a:srgbClr val="FF4013"/>
                </a:solidFill>
                <a:latin typeface="Calibri"/>
                <a:cs typeface="Calibri"/>
              </a:rPr>
              <a:t>p</a:t>
            </a:r>
            <a:r>
              <a:rPr sz="4200" spc="-315" dirty="0">
                <a:solidFill>
                  <a:srgbClr val="FF4013"/>
                </a:solidFill>
                <a:latin typeface="Calibri"/>
                <a:cs typeface="Calibri"/>
              </a:rPr>
              <a:t>o</a:t>
            </a:r>
            <a:r>
              <a:rPr sz="4200" spc="-40" dirty="0">
                <a:solidFill>
                  <a:srgbClr val="FF4013"/>
                </a:solidFill>
                <a:latin typeface="Calibri"/>
                <a:cs typeface="Calibri"/>
              </a:rPr>
              <a:t>n</a:t>
            </a:r>
            <a:r>
              <a:rPr sz="4200" spc="-229" dirty="0">
                <a:solidFill>
                  <a:srgbClr val="FF4013"/>
                </a:solidFill>
                <a:latin typeface="Calibri"/>
                <a:cs typeface="Calibri"/>
              </a:rPr>
              <a:t>e</a:t>
            </a:r>
            <a:r>
              <a:rPr sz="4200" spc="90" dirty="0">
                <a:solidFill>
                  <a:srgbClr val="FF4013"/>
                </a:solidFill>
                <a:latin typeface="Calibri"/>
                <a:cs typeface="Calibri"/>
              </a:rPr>
              <a:t>n</a:t>
            </a:r>
            <a:r>
              <a:rPr sz="4200" spc="105" dirty="0">
                <a:solidFill>
                  <a:srgbClr val="FF4013"/>
                </a:solidFill>
                <a:latin typeface="Calibri"/>
                <a:cs typeface="Calibri"/>
              </a:rPr>
              <a:t>t</a:t>
            </a:r>
            <a:endParaRPr sz="4200">
              <a:latin typeface="Calibri"/>
              <a:cs typeface="Calibri"/>
            </a:endParaRPr>
          </a:p>
        </p:txBody>
      </p:sp>
      <p:grpSp>
        <p:nvGrpSpPr>
          <p:cNvPr id="46" name="object 46"/>
          <p:cNvGrpSpPr/>
          <p:nvPr/>
        </p:nvGrpSpPr>
        <p:grpSpPr>
          <a:xfrm>
            <a:off x="2286404" y="4386996"/>
            <a:ext cx="8311515" cy="2273300"/>
            <a:chOff x="2286404" y="4386996"/>
            <a:chExt cx="8311515" cy="2273300"/>
          </a:xfrm>
        </p:grpSpPr>
        <p:sp>
          <p:nvSpPr>
            <p:cNvPr id="47" name="object 47"/>
            <p:cNvSpPr/>
            <p:nvPr/>
          </p:nvSpPr>
          <p:spPr>
            <a:xfrm>
              <a:off x="2476500" y="5549900"/>
              <a:ext cx="8096250" cy="635"/>
            </a:xfrm>
            <a:custGeom>
              <a:avLst/>
              <a:gdLst/>
              <a:ahLst/>
              <a:cxnLst/>
              <a:rect l="l" t="t" r="r" b="b"/>
              <a:pathLst>
                <a:path w="8096250" h="635">
                  <a:moveTo>
                    <a:pt x="0" y="0"/>
                  </a:moveTo>
                  <a:lnTo>
                    <a:pt x="8096008" y="-12"/>
                  </a:lnTo>
                </a:path>
              </a:pathLst>
            </a:custGeom>
            <a:ln w="50800">
              <a:solidFill>
                <a:srgbClr val="FF401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8" name="object 48"/>
            <p:cNvSpPr/>
            <p:nvPr/>
          </p:nvSpPr>
          <p:spPr>
            <a:xfrm>
              <a:off x="5847150" y="4386996"/>
              <a:ext cx="1353689" cy="2273300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9" name="object 49"/>
            <p:cNvSpPr/>
            <p:nvPr/>
          </p:nvSpPr>
          <p:spPr>
            <a:xfrm>
              <a:off x="2311804" y="4902198"/>
              <a:ext cx="3021965" cy="1295400"/>
            </a:xfrm>
            <a:custGeom>
              <a:avLst/>
              <a:gdLst/>
              <a:ahLst/>
              <a:cxnLst/>
              <a:rect l="l" t="t" r="r" b="b"/>
              <a:pathLst>
                <a:path w="3021965" h="1295400">
                  <a:moveTo>
                    <a:pt x="1510896" y="0"/>
                  </a:moveTo>
                  <a:lnTo>
                    <a:pt x="1458163" y="391"/>
                  </a:lnTo>
                  <a:lnTo>
                    <a:pt x="1405481" y="1567"/>
                  </a:lnTo>
                  <a:lnTo>
                    <a:pt x="1352902" y="3527"/>
                  </a:lnTo>
                  <a:lnTo>
                    <a:pt x="1300479" y="6271"/>
                  </a:lnTo>
                  <a:lnTo>
                    <a:pt x="1248262" y="9799"/>
                  </a:lnTo>
                  <a:lnTo>
                    <a:pt x="1196303" y="14110"/>
                  </a:lnTo>
                  <a:lnTo>
                    <a:pt x="1144655" y="19206"/>
                  </a:lnTo>
                  <a:lnTo>
                    <a:pt x="1093368" y="25085"/>
                  </a:lnTo>
                  <a:lnTo>
                    <a:pt x="1042494" y="31748"/>
                  </a:lnTo>
                  <a:lnTo>
                    <a:pt x="992085" y="39196"/>
                  </a:lnTo>
                  <a:lnTo>
                    <a:pt x="942193" y="47427"/>
                  </a:lnTo>
                  <a:lnTo>
                    <a:pt x="892869" y="56442"/>
                  </a:lnTo>
                  <a:lnTo>
                    <a:pt x="844165" y="66241"/>
                  </a:lnTo>
                  <a:lnTo>
                    <a:pt x="796132" y="76824"/>
                  </a:lnTo>
                  <a:lnTo>
                    <a:pt x="748823" y="88191"/>
                  </a:lnTo>
                  <a:lnTo>
                    <a:pt x="702289" y="100342"/>
                  </a:lnTo>
                  <a:lnTo>
                    <a:pt x="656581" y="113276"/>
                  </a:lnTo>
                  <a:lnTo>
                    <a:pt x="611751" y="126995"/>
                  </a:lnTo>
                  <a:lnTo>
                    <a:pt x="567852" y="141498"/>
                  </a:lnTo>
                  <a:lnTo>
                    <a:pt x="524934" y="156784"/>
                  </a:lnTo>
                  <a:lnTo>
                    <a:pt x="483049" y="172855"/>
                  </a:lnTo>
                  <a:lnTo>
                    <a:pt x="442248" y="189709"/>
                  </a:lnTo>
                  <a:lnTo>
                    <a:pt x="390219" y="213128"/>
                  </a:lnTo>
                  <a:lnTo>
                    <a:pt x="341442" y="237361"/>
                  </a:lnTo>
                  <a:lnTo>
                    <a:pt x="295916" y="262354"/>
                  </a:lnTo>
                  <a:lnTo>
                    <a:pt x="253642" y="288056"/>
                  </a:lnTo>
                  <a:lnTo>
                    <a:pt x="214620" y="314414"/>
                  </a:lnTo>
                  <a:lnTo>
                    <a:pt x="178850" y="341375"/>
                  </a:lnTo>
                  <a:lnTo>
                    <a:pt x="146332" y="368888"/>
                  </a:lnTo>
                  <a:lnTo>
                    <a:pt x="117065" y="396899"/>
                  </a:lnTo>
                  <a:lnTo>
                    <a:pt x="91051" y="425355"/>
                  </a:lnTo>
                  <a:lnTo>
                    <a:pt x="48777" y="483397"/>
                  </a:lnTo>
                  <a:lnTo>
                    <a:pt x="19510" y="542594"/>
                  </a:lnTo>
                  <a:lnTo>
                    <a:pt x="3251" y="602525"/>
                  </a:lnTo>
                  <a:lnTo>
                    <a:pt x="0" y="632635"/>
                  </a:lnTo>
                  <a:lnTo>
                    <a:pt x="0" y="662771"/>
                  </a:lnTo>
                  <a:lnTo>
                    <a:pt x="9755" y="722912"/>
                  </a:lnTo>
                  <a:lnTo>
                    <a:pt x="32518" y="782528"/>
                  </a:lnTo>
                  <a:lnTo>
                    <a:pt x="68288" y="841200"/>
                  </a:lnTo>
                  <a:lnTo>
                    <a:pt x="117065" y="898507"/>
                  </a:lnTo>
                  <a:lnTo>
                    <a:pt x="146332" y="926518"/>
                  </a:lnTo>
                  <a:lnTo>
                    <a:pt x="178850" y="954030"/>
                  </a:lnTo>
                  <a:lnTo>
                    <a:pt x="214620" y="980991"/>
                  </a:lnTo>
                  <a:lnTo>
                    <a:pt x="253642" y="1007349"/>
                  </a:lnTo>
                  <a:lnTo>
                    <a:pt x="295916" y="1033051"/>
                  </a:lnTo>
                  <a:lnTo>
                    <a:pt x="341442" y="1058045"/>
                  </a:lnTo>
                  <a:lnTo>
                    <a:pt x="390219" y="1082277"/>
                  </a:lnTo>
                  <a:lnTo>
                    <a:pt x="442248" y="1105696"/>
                  </a:lnTo>
                  <a:lnTo>
                    <a:pt x="483049" y="1122551"/>
                  </a:lnTo>
                  <a:lnTo>
                    <a:pt x="524934" y="1138621"/>
                  </a:lnTo>
                  <a:lnTo>
                    <a:pt x="567852" y="1153908"/>
                  </a:lnTo>
                  <a:lnTo>
                    <a:pt x="611751" y="1168410"/>
                  </a:lnTo>
                  <a:lnTo>
                    <a:pt x="656581" y="1182129"/>
                  </a:lnTo>
                  <a:lnTo>
                    <a:pt x="702289" y="1195064"/>
                  </a:lnTo>
                  <a:lnTo>
                    <a:pt x="748823" y="1207214"/>
                  </a:lnTo>
                  <a:lnTo>
                    <a:pt x="796132" y="1218581"/>
                  </a:lnTo>
                  <a:lnTo>
                    <a:pt x="844165" y="1229164"/>
                  </a:lnTo>
                  <a:lnTo>
                    <a:pt x="892869" y="1238963"/>
                  </a:lnTo>
                  <a:lnTo>
                    <a:pt x="942193" y="1247978"/>
                  </a:lnTo>
                  <a:lnTo>
                    <a:pt x="992085" y="1256210"/>
                  </a:lnTo>
                  <a:lnTo>
                    <a:pt x="1042494" y="1263657"/>
                  </a:lnTo>
                  <a:lnTo>
                    <a:pt x="1093368" y="1270320"/>
                  </a:lnTo>
                  <a:lnTo>
                    <a:pt x="1144655" y="1276200"/>
                  </a:lnTo>
                  <a:lnTo>
                    <a:pt x="1196303" y="1281295"/>
                  </a:lnTo>
                  <a:lnTo>
                    <a:pt x="1248262" y="1285607"/>
                  </a:lnTo>
                  <a:lnTo>
                    <a:pt x="1300479" y="1289134"/>
                  </a:lnTo>
                  <a:lnTo>
                    <a:pt x="1352902" y="1291878"/>
                  </a:lnTo>
                  <a:lnTo>
                    <a:pt x="1405481" y="1293838"/>
                  </a:lnTo>
                  <a:lnTo>
                    <a:pt x="1458163" y="1295014"/>
                  </a:lnTo>
                  <a:lnTo>
                    <a:pt x="1510896" y="1295406"/>
                  </a:lnTo>
                  <a:lnTo>
                    <a:pt x="1563630" y="1295014"/>
                  </a:lnTo>
                  <a:lnTo>
                    <a:pt x="1616311" y="1293838"/>
                  </a:lnTo>
                  <a:lnTo>
                    <a:pt x="1668890" y="1291878"/>
                  </a:lnTo>
                  <a:lnTo>
                    <a:pt x="1721314" y="1289134"/>
                  </a:lnTo>
                  <a:lnTo>
                    <a:pt x="1773530" y="1285607"/>
                  </a:lnTo>
                  <a:lnTo>
                    <a:pt x="1825489" y="1281295"/>
                  </a:lnTo>
                  <a:lnTo>
                    <a:pt x="1877138" y="1276200"/>
                  </a:lnTo>
                  <a:lnTo>
                    <a:pt x="1928425" y="1270320"/>
                  </a:lnTo>
                  <a:lnTo>
                    <a:pt x="1979298" y="1263657"/>
                  </a:lnTo>
                  <a:lnTo>
                    <a:pt x="2029707" y="1256210"/>
                  </a:lnTo>
                  <a:lnTo>
                    <a:pt x="2079599" y="1247978"/>
                  </a:lnTo>
                  <a:lnTo>
                    <a:pt x="2128923" y="1238963"/>
                  </a:lnTo>
                  <a:lnTo>
                    <a:pt x="2177627" y="1229164"/>
                  </a:lnTo>
                  <a:lnTo>
                    <a:pt x="2225660" y="1218581"/>
                  </a:lnTo>
                  <a:lnTo>
                    <a:pt x="2272969" y="1207214"/>
                  </a:lnTo>
                  <a:lnTo>
                    <a:pt x="2319504" y="1195064"/>
                  </a:lnTo>
                  <a:lnTo>
                    <a:pt x="2365211" y="1182129"/>
                  </a:lnTo>
                  <a:lnTo>
                    <a:pt x="2410041" y="1168410"/>
                  </a:lnTo>
                  <a:lnTo>
                    <a:pt x="2453941" y="1153908"/>
                  </a:lnTo>
                  <a:lnTo>
                    <a:pt x="2496859" y="1138621"/>
                  </a:lnTo>
                  <a:lnTo>
                    <a:pt x="2538744" y="1122551"/>
                  </a:lnTo>
                  <a:lnTo>
                    <a:pt x="2579544" y="1105696"/>
                  </a:lnTo>
                  <a:lnTo>
                    <a:pt x="2631573" y="1082277"/>
                  </a:lnTo>
                  <a:lnTo>
                    <a:pt x="2680351" y="1058045"/>
                  </a:lnTo>
                  <a:lnTo>
                    <a:pt x="2725876" y="1033051"/>
                  </a:lnTo>
                  <a:lnTo>
                    <a:pt x="2768150" y="1007349"/>
                  </a:lnTo>
                  <a:lnTo>
                    <a:pt x="2807172" y="980991"/>
                  </a:lnTo>
                  <a:lnTo>
                    <a:pt x="2842942" y="954030"/>
                  </a:lnTo>
                  <a:lnTo>
                    <a:pt x="2875461" y="926518"/>
                  </a:lnTo>
                  <a:lnTo>
                    <a:pt x="2904727" y="898507"/>
                  </a:lnTo>
                  <a:lnTo>
                    <a:pt x="2930742" y="870050"/>
                  </a:lnTo>
                  <a:lnTo>
                    <a:pt x="2973015" y="812008"/>
                  </a:lnTo>
                  <a:lnTo>
                    <a:pt x="3002282" y="752812"/>
                  </a:lnTo>
                  <a:lnTo>
                    <a:pt x="3018541" y="692881"/>
                  </a:lnTo>
                  <a:lnTo>
                    <a:pt x="3021793" y="662771"/>
                  </a:lnTo>
                  <a:lnTo>
                    <a:pt x="3021793" y="632635"/>
                  </a:lnTo>
                  <a:lnTo>
                    <a:pt x="3012037" y="572494"/>
                  </a:lnTo>
                  <a:lnTo>
                    <a:pt x="2989275" y="512877"/>
                  </a:lnTo>
                  <a:lnTo>
                    <a:pt x="2953504" y="454206"/>
                  </a:lnTo>
                  <a:lnTo>
                    <a:pt x="2904727" y="396899"/>
                  </a:lnTo>
                  <a:lnTo>
                    <a:pt x="2875461" y="368888"/>
                  </a:lnTo>
                  <a:lnTo>
                    <a:pt x="2842942" y="341375"/>
                  </a:lnTo>
                  <a:lnTo>
                    <a:pt x="2807172" y="314414"/>
                  </a:lnTo>
                  <a:lnTo>
                    <a:pt x="2768150" y="288056"/>
                  </a:lnTo>
                  <a:lnTo>
                    <a:pt x="2725876" y="262354"/>
                  </a:lnTo>
                  <a:lnTo>
                    <a:pt x="2680351" y="237361"/>
                  </a:lnTo>
                  <a:lnTo>
                    <a:pt x="2631573" y="213128"/>
                  </a:lnTo>
                  <a:lnTo>
                    <a:pt x="2579544" y="189709"/>
                  </a:lnTo>
                  <a:lnTo>
                    <a:pt x="2538744" y="172855"/>
                  </a:lnTo>
                  <a:lnTo>
                    <a:pt x="2496859" y="156784"/>
                  </a:lnTo>
                  <a:lnTo>
                    <a:pt x="2453941" y="141498"/>
                  </a:lnTo>
                  <a:lnTo>
                    <a:pt x="2410041" y="126995"/>
                  </a:lnTo>
                  <a:lnTo>
                    <a:pt x="2365211" y="113276"/>
                  </a:lnTo>
                  <a:lnTo>
                    <a:pt x="2319504" y="100342"/>
                  </a:lnTo>
                  <a:lnTo>
                    <a:pt x="2272969" y="88191"/>
                  </a:lnTo>
                  <a:lnTo>
                    <a:pt x="2225660" y="76824"/>
                  </a:lnTo>
                  <a:lnTo>
                    <a:pt x="2177627" y="66241"/>
                  </a:lnTo>
                  <a:lnTo>
                    <a:pt x="2128923" y="56442"/>
                  </a:lnTo>
                  <a:lnTo>
                    <a:pt x="2079599" y="47427"/>
                  </a:lnTo>
                  <a:lnTo>
                    <a:pt x="2029707" y="39196"/>
                  </a:lnTo>
                  <a:lnTo>
                    <a:pt x="1979298" y="31748"/>
                  </a:lnTo>
                  <a:lnTo>
                    <a:pt x="1928425" y="25085"/>
                  </a:lnTo>
                  <a:lnTo>
                    <a:pt x="1877138" y="19206"/>
                  </a:lnTo>
                  <a:lnTo>
                    <a:pt x="1825489" y="14110"/>
                  </a:lnTo>
                  <a:lnTo>
                    <a:pt x="1773530" y="9799"/>
                  </a:lnTo>
                  <a:lnTo>
                    <a:pt x="1721314" y="6271"/>
                  </a:lnTo>
                  <a:lnTo>
                    <a:pt x="1668890" y="3527"/>
                  </a:lnTo>
                  <a:lnTo>
                    <a:pt x="1616311" y="1567"/>
                  </a:lnTo>
                  <a:lnTo>
                    <a:pt x="1563630" y="391"/>
                  </a:lnTo>
                  <a:lnTo>
                    <a:pt x="1510896" y="0"/>
                  </a:lnTo>
                  <a:close/>
                </a:path>
              </a:pathLst>
            </a:custGeom>
            <a:solidFill>
              <a:srgbClr val="F9D3E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0" name="object 50"/>
            <p:cNvSpPr/>
            <p:nvPr/>
          </p:nvSpPr>
          <p:spPr>
            <a:xfrm>
              <a:off x="2311804" y="4902198"/>
              <a:ext cx="3021965" cy="1295400"/>
            </a:xfrm>
            <a:custGeom>
              <a:avLst/>
              <a:gdLst/>
              <a:ahLst/>
              <a:cxnLst/>
              <a:rect l="l" t="t" r="r" b="b"/>
              <a:pathLst>
                <a:path w="3021965" h="1295400">
                  <a:moveTo>
                    <a:pt x="2579544" y="189709"/>
                  </a:moveTo>
                  <a:lnTo>
                    <a:pt x="2631573" y="213128"/>
                  </a:lnTo>
                  <a:lnTo>
                    <a:pt x="2680351" y="237361"/>
                  </a:lnTo>
                  <a:lnTo>
                    <a:pt x="2725876" y="262354"/>
                  </a:lnTo>
                  <a:lnTo>
                    <a:pt x="2768150" y="288056"/>
                  </a:lnTo>
                  <a:lnTo>
                    <a:pt x="2807172" y="314414"/>
                  </a:lnTo>
                  <a:lnTo>
                    <a:pt x="2842942" y="341375"/>
                  </a:lnTo>
                  <a:lnTo>
                    <a:pt x="2875461" y="368888"/>
                  </a:lnTo>
                  <a:lnTo>
                    <a:pt x="2904727" y="396899"/>
                  </a:lnTo>
                  <a:lnTo>
                    <a:pt x="2930742" y="425355"/>
                  </a:lnTo>
                  <a:lnTo>
                    <a:pt x="2973015" y="483397"/>
                  </a:lnTo>
                  <a:lnTo>
                    <a:pt x="3002282" y="542594"/>
                  </a:lnTo>
                  <a:lnTo>
                    <a:pt x="3018541" y="602525"/>
                  </a:lnTo>
                  <a:lnTo>
                    <a:pt x="3021793" y="632635"/>
                  </a:lnTo>
                  <a:lnTo>
                    <a:pt x="3021793" y="662771"/>
                  </a:lnTo>
                  <a:lnTo>
                    <a:pt x="3012037" y="722912"/>
                  </a:lnTo>
                  <a:lnTo>
                    <a:pt x="2989275" y="782528"/>
                  </a:lnTo>
                  <a:lnTo>
                    <a:pt x="2953504" y="841200"/>
                  </a:lnTo>
                  <a:lnTo>
                    <a:pt x="2904727" y="898507"/>
                  </a:lnTo>
                  <a:lnTo>
                    <a:pt x="2875461" y="926518"/>
                  </a:lnTo>
                  <a:lnTo>
                    <a:pt x="2842942" y="954030"/>
                  </a:lnTo>
                  <a:lnTo>
                    <a:pt x="2807172" y="980991"/>
                  </a:lnTo>
                  <a:lnTo>
                    <a:pt x="2768150" y="1007349"/>
                  </a:lnTo>
                  <a:lnTo>
                    <a:pt x="2725876" y="1033051"/>
                  </a:lnTo>
                  <a:lnTo>
                    <a:pt x="2680351" y="1058045"/>
                  </a:lnTo>
                  <a:lnTo>
                    <a:pt x="2631573" y="1082277"/>
                  </a:lnTo>
                  <a:lnTo>
                    <a:pt x="2579544" y="1105696"/>
                  </a:lnTo>
                  <a:lnTo>
                    <a:pt x="2538744" y="1122551"/>
                  </a:lnTo>
                  <a:lnTo>
                    <a:pt x="2496859" y="1138621"/>
                  </a:lnTo>
                  <a:lnTo>
                    <a:pt x="2453941" y="1153908"/>
                  </a:lnTo>
                  <a:lnTo>
                    <a:pt x="2410041" y="1168410"/>
                  </a:lnTo>
                  <a:lnTo>
                    <a:pt x="2365211" y="1182129"/>
                  </a:lnTo>
                  <a:lnTo>
                    <a:pt x="2319504" y="1195064"/>
                  </a:lnTo>
                  <a:lnTo>
                    <a:pt x="2272969" y="1207214"/>
                  </a:lnTo>
                  <a:lnTo>
                    <a:pt x="2225660" y="1218581"/>
                  </a:lnTo>
                  <a:lnTo>
                    <a:pt x="2177627" y="1229164"/>
                  </a:lnTo>
                  <a:lnTo>
                    <a:pt x="2128923" y="1238963"/>
                  </a:lnTo>
                  <a:lnTo>
                    <a:pt x="2079599" y="1247978"/>
                  </a:lnTo>
                  <a:lnTo>
                    <a:pt x="2029707" y="1256210"/>
                  </a:lnTo>
                  <a:lnTo>
                    <a:pt x="1979298" y="1263657"/>
                  </a:lnTo>
                  <a:lnTo>
                    <a:pt x="1928425" y="1270320"/>
                  </a:lnTo>
                  <a:lnTo>
                    <a:pt x="1877138" y="1276200"/>
                  </a:lnTo>
                  <a:lnTo>
                    <a:pt x="1825489" y="1281295"/>
                  </a:lnTo>
                  <a:lnTo>
                    <a:pt x="1773530" y="1285607"/>
                  </a:lnTo>
                  <a:lnTo>
                    <a:pt x="1721314" y="1289134"/>
                  </a:lnTo>
                  <a:lnTo>
                    <a:pt x="1668890" y="1291878"/>
                  </a:lnTo>
                  <a:lnTo>
                    <a:pt x="1616311" y="1293838"/>
                  </a:lnTo>
                  <a:lnTo>
                    <a:pt x="1563630" y="1295014"/>
                  </a:lnTo>
                  <a:lnTo>
                    <a:pt x="1510896" y="1295406"/>
                  </a:lnTo>
                  <a:lnTo>
                    <a:pt x="1458163" y="1295014"/>
                  </a:lnTo>
                  <a:lnTo>
                    <a:pt x="1405481" y="1293838"/>
                  </a:lnTo>
                  <a:lnTo>
                    <a:pt x="1352902" y="1291878"/>
                  </a:lnTo>
                  <a:lnTo>
                    <a:pt x="1300479" y="1289134"/>
                  </a:lnTo>
                  <a:lnTo>
                    <a:pt x="1248262" y="1285607"/>
                  </a:lnTo>
                  <a:lnTo>
                    <a:pt x="1196303" y="1281295"/>
                  </a:lnTo>
                  <a:lnTo>
                    <a:pt x="1144655" y="1276200"/>
                  </a:lnTo>
                  <a:lnTo>
                    <a:pt x="1093368" y="1270320"/>
                  </a:lnTo>
                  <a:lnTo>
                    <a:pt x="1042494" y="1263657"/>
                  </a:lnTo>
                  <a:lnTo>
                    <a:pt x="992085" y="1256210"/>
                  </a:lnTo>
                  <a:lnTo>
                    <a:pt x="942193" y="1247978"/>
                  </a:lnTo>
                  <a:lnTo>
                    <a:pt x="892869" y="1238963"/>
                  </a:lnTo>
                  <a:lnTo>
                    <a:pt x="844165" y="1229164"/>
                  </a:lnTo>
                  <a:lnTo>
                    <a:pt x="796132" y="1218581"/>
                  </a:lnTo>
                  <a:lnTo>
                    <a:pt x="748823" y="1207214"/>
                  </a:lnTo>
                  <a:lnTo>
                    <a:pt x="702289" y="1195064"/>
                  </a:lnTo>
                  <a:lnTo>
                    <a:pt x="656581" y="1182129"/>
                  </a:lnTo>
                  <a:lnTo>
                    <a:pt x="611751" y="1168410"/>
                  </a:lnTo>
                  <a:lnTo>
                    <a:pt x="567852" y="1153908"/>
                  </a:lnTo>
                  <a:lnTo>
                    <a:pt x="524934" y="1138621"/>
                  </a:lnTo>
                  <a:lnTo>
                    <a:pt x="483049" y="1122551"/>
                  </a:lnTo>
                  <a:lnTo>
                    <a:pt x="442248" y="1105696"/>
                  </a:lnTo>
                  <a:lnTo>
                    <a:pt x="390219" y="1082277"/>
                  </a:lnTo>
                  <a:lnTo>
                    <a:pt x="341442" y="1058045"/>
                  </a:lnTo>
                  <a:lnTo>
                    <a:pt x="295916" y="1033051"/>
                  </a:lnTo>
                  <a:lnTo>
                    <a:pt x="253642" y="1007349"/>
                  </a:lnTo>
                  <a:lnTo>
                    <a:pt x="214620" y="980991"/>
                  </a:lnTo>
                  <a:lnTo>
                    <a:pt x="178850" y="954030"/>
                  </a:lnTo>
                  <a:lnTo>
                    <a:pt x="146332" y="926518"/>
                  </a:lnTo>
                  <a:lnTo>
                    <a:pt x="117065" y="898507"/>
                  </a:lnTo>
                  <a:lnTo>
                    <a:pt x="91051" y="870050"/>
                  </a:lnTo>
                  <a:lnTo>
                    <a:pt x="48777" y="812008"/>
                  </a:lnTo>
                  <a:lnTo>
                    <a:pt x="19510" y="752812"/>
                  </a:lnTo>
                  <a:lnTo>
                    <a:pt x="3251" y="692881"/>
                  </a:lnTo>
                  <a:lnTo>
                    <a:pt x="0" y="662771"/>
                  </a:lnTo>
                  <a:lnTo>
                    <a:pt x="0" y="632635"/>
                  </a:lnTo>
                  <a:lnTo>
                    <a:pt x="9755" y="572494"/>
                  </a:lnTo>
                  <a:lnTo>
                    <a:pt x="32518" y="512877"/>
                  </a:lnTo>
                  <a:lnTo>
                    <a:pt x="68288" y="454206"/>
                  </a:lnTo>
                  <a:lnTo>
                    <a:pt x="117065" y="396899"/>
                  </a:lnTo>
                  <a:lnTo>
                    <a:pt x="146332" y="368888"/>
                  </a:lnTo>
                  <a:lnTo>
                    <a:pt x="178850" y="341375"/>
                  </a:lnTo>
                  <a:lnTo>
                    <a:pt x="214620" y="314414"/>
                  </a:lnTo>
                  <a:lnTo>
                    <a:pt x="253642" y="288056"/>
                  </a:lnTo>
                  <a:lnTo>
                    <a:pt x="295916" y="262354"/>
                  </a:lnTo>
                  <a:lnTo>
                    <a:pt x="341442" y="237361"/>
                  </a:lnTo>
                  <a:lnTo>
                    <a:pt x="390219" y="213128"/>
                  </a:lnTo>
                  <a:lnTo>
                    <a:pt x="442248" y="189709"/>
                  </a:lnTo>
                  <a:lnTo>
                    <a:pt x="483049" y="172855"/>
                  </a:lnTo>
                  <a:lnTo>
                    <a:pt x="524934" y="156784"/>
                  </a:lnTo>
                  <a:lnTo>
                    <a:pt x="567852" y="141498"/>
                  </a:lnTo>
                  <a:lnTo>
                    <a:pt x="611751" y="126995"/>
                  </a:lnTo>
                  <a:lnTo>
                    <a:pt x="656581" y="113276"/>
                  </a:lnTo>
                  <a:lnTo>
                    <a:pt x="702289" y="100342"/>
                  </a:lnTo>
                  <a:lnTo>
                    <a:pt x="748823" y="88191"/>
                  </a:lnTo>
                  <a:lnTo>
                    <a:pt x="796132" y="76824"/>
                  </a:lnTo>
                  <a:lnTo>
                    <a:pt x="844165" y="66241"/>
                  </a:lnTo>
                  <a:lnTo>
                    <a:pt x="892869" y="56442"/>
                  </a:lnTo>
                  <a:lnTo>
                    <a:pt x="942193" y="47427"/>
                  </a:lnTo>
                  <a:lnTo>
                    <a:pt x="992085" y="39196"/>
                  </a:lnTo>
                  <a:lnTo>
                    <a:pt x="1042494" y="31748"/>
                  </a:lnTo>
                  <a:lnTo>
                    <a:pt x="1093368" y="25085"/>
                  </a:lnTo>
                  <a:lnTo>
                    <a:pt x="1144655" y="19206"/>
                  </a:lnTo>
                  <a:lnTo>
                    <a:pt x="1196303" y="14110"/>
                  </a:lnTo>
                  <a:lnTo>
                    <a:pt x="1248262" y="9799"/>
                  </a:lnTo>
                  <a:lnTo>
                    <a:pt x="1300479" y="6271"/>
                  </a:lnTo>
                  <a:lnTo>
                    <a:pt x="1352902" y="3527"/>
                  </a:lnTo>
                  <a:lnTo>
                    <a:pt x="1405481" y="1567"/>
                  </a:lnTo>
                  <a:lnTo>
                    <a:pt x="1458163" y="391"/>
                  </a:lnTo>
                  <a:lnTo>
                    <a:pt x="1510896" y="0"/>
                  </a:lnTo>
                  <a:lnTo>
                    <a:pt x="1563630" y="391"/>
                  </a:lnTo>
                  <a:lnTo>
                    <a:pt x="1616311" y="1567"/>
                  </a:lnTo>
                  <a:lnTo>
                    <a:pt x="1668890" y="3527"/>
                  </a:lnTo>
                  <a:lnTo>
                    <a:pt x="1721314" y="6271"/>
                  </a:lnTo>
                  <a:lnTo>
                    <a:pt x="1773530" y="9799"/>
                  </a:lnTo>
                  <a:lnTo>
                    <a:pt x="1825489" y="14110"/>
                  </a:lnTo>
                  <a:lnTo>
                    <a:pt x="1877138" y="19206"/>
                  </a:lnTo>
                  <a:lnTo>
                    <a:pt x="1928425" y="25085"/>
                  </a:lnTo>
                  <a:lnTo>
                    <a:pt x="1979298" y="31748"/>
                  </a:lnTo>
                  <a:lnTo>
                    <a:pt x="2029707" y="39196"/>
                  </a:lnTo>
                  <a:lnTo>
                    <a:pt x="2079599" y="47427"/>
                  </a:lnTo>
                  <a:lnTo>
                    <a:pt x="2128923" y="56442"/>
                  </a:lnTo>
                  <a:lnTo>
                    <a:pt x="2177627" y="66241"/>
                  </a:lnTo>
                  <a:lnTo>
                    <a:pt x="2225660" y="76824"/>
                  </a:lnTo>
                  <a:lnTo>
                    <a:pt x="2272969" y="88191"/>
                  </a:lnTo>
                  <a:lnTo>
                    <a:pt x="2319504" y="100342"/>
                  </a:lnTo>
                  <a:lnTo>
                    <a:pt x="2365211" y="113276"/>
                  </a:lnTo>
                  <a:lnTo>
                    <a:pt x="2410041" y="126995"/>
                  </a:lnTo>
                  <a:lnTo>
                    <a:pt x="2453941" y="141498"/>
                  </a:lnTo>
                  <a:lnTo>
                    <a:pt x="2496859" y="156784"/>
                  </a:lnTo>
                  <a:lnTo>
                    <a:pt x="2538744" y="172855"/>
                  </a:lnTo>
                  <a:lnTo>
                    <a:pt x="2579544" y="189709"/>
                  </a:lnTo>
                </a:path>
              </a:pathLst>
            </a:custGeom>
            <a:ln w="50799">
              <a:solidFill>
                <a:srgbClr val="FF401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1" name="object 51"/>
          <p:cNvSpPr txBox="1"/>
          <p:nvPr/>
        </p:nvSpPr>
        <p:spPr>
          <a:xfrm>
            <a:off x="2849101" y="5181600"/>
            <a:ext cx="1947545" cy="6654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200" dirty="0">
                <a:solidFill>
                  <a:srgbClr val="FF4013"/>
                </a:solidFill>
                <a:latin typeface="Calibri"/>
                <a:cs typeface="Calibri"/>
              </a:rPr>
              <a:t>insulator</a:t>
            </a:r>
            <a:endParaRPr sz="4200">
              <a:latin typeface="Calibri"/>
              <a:cs typeface="Calibri"/>
            </a:endParaRPr>
          </a:p>
        </p:txBody>
      </p:sp>
      <p:grpSp>
        <p:nvGrpSpPr>
          <p:cNvPr id="52" name="object 52"/>
          <p:cNvGrpSpPr/>
          <p:nvPr/>
        </p:nvGrpSpPr>
        <p:grpSpPr>
          <a:xfrm>
            <a:off x="7645804" y="4876798"/>
            <a:ext cx="3072765" cy="1346200"/>
            <a:chOff x="7645804" y="4876798"/>
            <a:chExt cx="3072765" cy="1346200"/>
          </a:xfrm>
        </p:grpSpPr>
        <p:sp>
          <p:nvSpPr>
            <p:cNvPr id="53" name="object 53"/>
            <p:cNvSpPr/>
            <p:nvPr/>
          </p:nvSpPr>
          <p:spPr>
            <a:xfrm>
              <a:off x="7671204" y="4902198"/>
              <a:ext cx="3021965" cy="1295400"/>
            </a:xfrm>
            <a:custGeom>
              <a:avLst/>
              <a:gdLst/>
              <a:ahLst/>
              <a:cxnLst/>
              <a:rect l="l" t="t" r="r" b="b"/>
              <a:pathLst>
                <a:path w="3021965" h="1295400">
                  <a:moveTo>
                    <a:pt x="1510896" y="0"/>
                  </a:moveTo>
                  <a:lnTo>
                    <a:pt x="1458163" y="391"/>
                  </a:lnTo>
                  <a:lnTo>
                    <a:pt x="1405481" y="1567"/>
                  </a:lnTo>
                  <a:lnTo>
                    <a:pt x="1352902" y="3527"/>
                  </a:lnTo>
                  <a:lnTo>
                    <a:pt x="1300479" y="6271"/>
                  </a:lnTo>
                  <a:lnTo>
                    <a:pt x="1248262" y="9799"/>
                  </a:lnTo>
                  <a:lnTo>
                    <a:pt x="1196303" y="14110"/>
                  </a:lnTo>
                  <a:lnTo>
                    <a:pt x="1144655" y="19206"/>
                  </a:lnTo>
                  <a:lnTo>
                    <a:pt x="1093368" y="25085"/>
                  </a:lnTo>
                  <a:lnTo>
                    <a:pt x="1042494" y="31748"/>
                  </a:lnTo>
                  <a:lnTo>
                    <a:pt x="992085" y="39196"/>
                  </a:lnTo>
                  <a:lnTo>
                    <a:pt x="942193" y="47427"/>
                  </a:lnTo>
                  <a:lnTo>
                    <a:pt x="892869" y="56442"/>
                  </a:lnTo>
                  <a:lnTo>
                    <a:pt x="844165" y="66241"/>
                  </a:lnTo>
                  <a:lnTo>
                    <a:pt x="796132" y="76824"/>
                  </a:lnTo>
                  <a:lnTo>
                    <a:pt x="748823" y="88191"/>
                  </a:lnTo>
                  <a:lnTo>
                    <a:pt x="702289" y="100342"/>
                  </a:lnTo>
                  <a:lnTo>
                    <a:pt x="656581" y="113276"/>
                  </a:lnTo>
                  <a:lnTo>
                    <a:pt x="611751" y="126995"/>
                  </a:lnTo>
                  <a:lnTo>
                    <a:pt x="567852" y="141498"/>
                  </a:lnTo>
                  <a:lnTo>
                    <a:pt x="524934" y="156784"/>
                  </a:lnTo>
                  <a:lnTo>
                    <a:pt x="483049" y="172855"/>
                  </a:lnTo>
                  <a:lnTo>
                    <a:pt x="442248" y="189709"/>
                  </a:lnTo>
                  <a:lnTo>
                    <a:pt x="390219" y="213128"/>
                  </a:lnTo>
                  <a:lnTo>
                    <a:pt x="341442" y="237361"/>
                  </a:lnTo>
                  <a:lnTo>
                    <a:pt x="295916" y="262354"/>
                  </a:lnTo>
                  <a:lnTo>
                    <a:pt x="253642" y="288056"/>
                  </a:lnTo>
                  <a:lnTo>
                    <a:pt x="214620" y="314414"/>
                  </a:lnTo>
                  <a:lnTo>
                    <a:pt x="178850" y="341375"/>
                  </a:lnTo>
                  <a:lnTo>
                    <a:pt x="146332" y="368888"/>
                  </a:lnTo>
                  <a:lnTo>
                    <a:pt x="117065" y="396899"/>
                  </a:lnTo>
                  <a:lnTo>
                    <a:pt x="91051" y="425355"/>
                  </a:lnTo>
                  <a:lnTo>
                    <a:pt x="48777" y="483397"/>
                  </a:lnTo>
                  <a:lnTo>
                    <a:pt x="19510" y="542594"/>
                  </a:lnTo>
                  <a:lnTo>
                    <a:pt x="3251" y="602525"/>
                  </a:lnTo>
                  <a:lnTo>
                    <a:pt x="0" y="632635"/>
                  </a:lnTo>
                  <a:lnTo>
                    <a:pt x="0" y="662771"/>
                  </a:lnTo>
                  <a:lnTo>
                    <a:pt x="9755" y="722912"/>
                  </a:lnTo>
                  <a:lnTo>
                    <a:pt x="32518" y="782528"/>
                  </a:lnTo>
                  <a:lnTo>
                    <a:pt x="68288" y="841200"/>
                  </a:lnTo>
                  <a:lnTo>
                    <a:pt x="117065" y="898507"/>
                  </a:lnTo>
                  <a:lnTo>
                    <a:pt x="146332" y="926518"/>
                  </a:lnTo>
                  <a:lnTo>
                    <a:pt x="178850" y="954030"/>
                  </a:lnTo>
                  <a:lnTo>
                    <a:pt x="214620" y="980991"/>
                  </a:lnTo>
                  <a:lnTo>
                    <a:pt x="253642" y="1007349"/>
                  </a:lnTo>
                  <a:lnTo>
                    <a:pt x="295916" y="1033051"/>
                  </a:lnTo>
                  <a:lnTo>
                    <a:pt x="341442" y="1058045"/>
                  </a:lnTo>
                  <a:lnTo>
                    <a:pt x="390219" y="1082277"/>
                  </a:lnTo>
                  <a:lnTo>
                    <a:pt x="442248" y="1105696"/>
                  </a:lnTo>
                  <a:lnTo>
                    <a:pt x="483049" y="1122551"/>
                  </a:lnTo>
                  <a:lnTo>
                    <a:pt x="524934" y="1138621"/>
                  </a:lnTo>
                  <a:lnTo>
                    <a:pt x="567852" y="1153908"/>
                  </a:lnTo>
                  <a:lnTo>
                    <a:pt x="611751" y="1168410"/>
                  </a:lnTo>
                  <a:lnTo>
                    <a:pt x="656581" y="1182129"/>
                  </a:lnTo>
                  <a:lnTo>
                    <a:pt x="702289" y="1195064"/>
                  </a:lnTo>
                  <a:lnTo>
                    <a:pt x="748823" y="1207214"/>
                  </a:lnTo>
                  <a:lnTo>
                    <a:pt x="796132" y="1218581"/>
                  </a:lnTo>
                  <a:lnTo>
                    <a:pt x="844165" y="1229164"/>
                  </a:lnTo>
                  <a:lnTo>
                    <a:pt x="892869" y="1238963"/>
                  </a:lnTo>
                  <a:lnTo>
                    <a:pt x="942193" y="1247978"/>
                  </a:lnTo>
                  <a:lnTo>
                    <a:pt x="992085" y="1256210"/>
                  </a:lnTo>
                  <a:lnTo>
                    <a:pt x="1042494" y="1263657"/>
                  </a:lnTo>
                  <a:lnTo>
                    <a:pt x="1093368" y="1270320"/>
                  </a:lnTo>
                  <a:lnTo>
                    <a:pt x="1144655" y="1276200"/>
                  </a:lnTo>
                  <a:lnTo>
                    <a:pt x="1196303" y="1281295"/>
                  </a:lnTo>
                  <a:lnTo>
                    <a:pt x="1248262" y="1285607"/>
                  </a:lnTo>
                  <a:lnTo>
                    <a:pt x="1300479" y="1289134"/>
                  </a:lnTo>
                  <a:lnTo>
                    <a:pt x="1352902" y="1291878"/>
                  </a:lnTo>
                  <a:lnTo>
                    <a:pt x="1405481" y="1293838"/>
                  </a:lnTo>
                  <a:lnTo>
                    <a:pt x="1458163" y="1295014"/>
                  </a:lnTo>
                  <a:lnTo>
                    <a:pt x="1510896" y="1295406"/>
                  </a:lnTo>
                  <a:lnTo>
                    <a:pt x="1563630" y="1295014"/>
                  </a:lnTo>
                  <a:lnTo>
                    <a:pt x="1616311" y="1293838"/>
                  </a:lnTo>
                  <a:lnTo>
                    <a:pt x="1668890" y="1291878"/>
                  </a:lnTo>
                  <a:lnTo>
                    <a:pt x="1721314" y="1289134"/>
                  </a:lnTo>
                  <a:lnTo>
                    <a:pt x="1773530" y="1285607"/>
                  </a:lnTo>
                  <a:lnTo>
                    <a:pt x="1825489" y="1281295"/>
                  </a:lnTo>
                  <a:lnTo>
                    <a:pt x="1877138" y="1276200"/>
                  </a:lnTo>
                  <a:lnTo>
                    <a:pt x="1928425" y="1270320"/>
                  </a:lnTo>
                  <a:lnTo>
                    <a:pt x="1979298" y="1263657"/>
                  </a:lnTo>
                  <a:lnTo>
                    <a:pt x="2029707" y="1256210"/>
                  </a:lnTo>
                  <a:lnTo>
                    <a:pt x="2079599" y="1247978"/>
                  </a:lnTo>
                  <a:lnTo>
                    <a:pt x="2128923" y="1238963"/>
                  </a:lnTo>
                  <a:lnTo>
                    <a:pt x="2177627" y="1229164"/>
                  </a:lnTo>
                  <a:lnTo>
                    <a:pt x="2225660" y="1218581"/>
                  </a:lnTo>
                  <a:lnTo>
                    <a:pt x="2272969" y="1207214"/>
                  </a:lnTo>
                  <a:lnTo>
                    <a:pt x="2319504" y="1195064"/>
                  </a:lnTo>
                  <a:lnTo>
                    <a:pt x="2365211" y="1182129"/>
                  </a:lnTo>
                  <a:lnTo>
                    <a:pt x="2410041" y="1168410"/>
                  </a:lnTo>
                  <a:lnTo>
                    <a:pt x="2453941" y="1153908"/>
                  </a:lnTo>
                  <a:lnTo>
                    <a:pt x="2496859" y="1138621"/>
                  </a:lnTo>
                  <a:lnTo>
                    <a:pt x="2538744" y="1122551"/>
                  </a:lnTo>
                  <a:lnTo>
                    <a:pt x="2579544" y="1105696"/>
                  </a:lnTo>
                  <a:lnTo>
                    <a:pt x="2631573" y="1082277"/>
                  </a:lnTo>
                  <a:lnTo>
                    <a:pt x="2680351" y="1058045"/>
                  </a:lnTo>
                  <a:lnTo>
                    <a:pt x="2725876" y="1033051"/>
                  </a:lnTo>
                  <a:lnTo>
                    <a:pt x="2768150" y="1007349"/>
                  </a:lnTo>
                  <a:lnTo>
                    <a:pt x="2807172" y="980991"/>
                  </a:lnTo>
                  <a:lnTo>
                    <a:pt x="2842942" y="954030"/>
                  </a:lnTo>
                  <a:lnTo>
                    <a:pt x="2875461" y="926518"/>
                  </a:lnTo>
                  <a:lnTo>
                    <a:pt x="2904727" y="898507"/>
                  </a:lnTo>
                  <a:lnTo>
                    <a:pt x="2930742" y="870050"/>
                  </a:lnTo>
                  <a:lnTo>
                    <a:pt x="2973015" y="812008"/>
                  </a:lnTo>
                  <a:lnTo>
                    <a:pt x="3002282" y="752812"/>
                  </a:lnTo>
                  <a:lnTo>
                    <a:pt x="3018541" y="692881"/>
                  </a:lnTo>
                  <a:lnTo>
                    <a:pt x="3021793" y="662771"/>
                  </a:lnTo>
                  <a:lnTo>
                    <a:pt x="3021793" y="632635"/>
                  </a:lnTo>
                  <a:lnTo>
                    <a:pt x="3012037" y="572494"/>
                  </a:lnTo>
                  <a:lnTo>
                    <a:pt x="2989275" y="512877"/>
                  </a:lnTo>
                  <a:lnTo>
                    <a:pt x="2953504" y="454206"/>
                  </a:lnTo>
                  <a:lnTo>
                    <a:pt x="2904727" y="396899"/>
                  </a:lnTo>
                  <a:lnTo>
                    <a:pt x="2875461" y="368888"/>
                  </a:lnTo>
                  <a:lnTo>
                    <a:pt x="2842942" y="341375"/>
                  </a:lnTo>
                  <a:lnTo>
                    <a:pt x="2807172" y="314414"/>
                  </a:lnTo>
                  <a:lnTo>
                    <a:pt x="2768150" y="288056"/>
                  </a:lnTo>
                  <a:lnTo>
                    <a:pt x="2725876" y="262354"/>
                  </a:lnTo>
                  <a:lnTo>
                    <a:pt x="2680351" y="237361"/>
                  </a:lnTo>
                  <a:lnTo>
                    <a:pt x="2631573" y="213128"/>
                  </a:lnTo>
                  <a:lnTo>
                    <a:pt x="2579544" y="189709"/>
                  </a:lnTo>
                  <a:lnTo>
                    <a:pt x="2538744" y="172855"/>
                  </a:lnTo>
                  <a:lnTo>
                    <a:pt x="2496859" y="156784"/>
                  </a:lnTo>
                  <a:lnTo>
                    <a:pt x="2453941" y="141498"/>
                  </a:lnTo>
                  <a:lnTo>
                    <a:pt x="2410041" y="126995"/>
                  </a:lnTo>
                  <a:lnTo>
                    <a:pt x="2365211" y="113276"/>
                  </a:lnTo>
                  <a:lnTo>
                    <a:pt x="2319504" y="100342"/>
                  </a:lnTo>
                  <a:lnTo>
                    <a:pt x="2272969" y="88191"/>
                  </a:lnTo>
                  <a:lnTo>
                    <a:pt x="2225660" y="76824"/>
                  </a:lnTo>
                  <a:lnTo>
                    <a:pt x="2177627" y="66241"/>
                  </a:lnTo>
                  <a:lnTo>
                    <a:pt x="2128923" y="56442"/>
                  </a:lnTo>
                  <a:lnTo>
                    <a:pt x="2079599" y="47427"/>
                  </a:lnTo>
                  <a:lnTo>
                    <a:pt x="2029707" y="39196"/>
                  </a:lnTo>
                  <a:lnTo>
                    <a:pt x="1979298" y="31748"/>
                  </a:lnTo>
                  <a:lnTo>
                    <a:pt x="1928425" y="25085"/>
                  </a:lnTo>
                  <a:lnTo>
                    <a:pt x="1877138" y="19206"/>
                  </a:lnTo>
                  <a:lnTo>
                    <a:pt x="1825489" y="14110"/>
                  </a:lnTo>
                  <a:lnTo>
                    <a:pt x="1773530" y="9799"/>
                  </a:lnTo>
                  <a:lnTo>
                    <a:pt x="1721314" y="6271"/>
                  </a:lnTo>
                  <a:lnTo>
                    <a:pt x="1668890" y="3527"/>
                  </a:lnTo>
                  <a:lnTo>
                    <a:pt x="1616311" y="1567"/>
                  </a:lnTo>
                  <a:lnTo>
                    <a:pt x="1563630" y="391"/>
                  </a:lnTo>
                  <a:lnTo>
                    <a:pt x="1510896" y="0"/>
                  </a:lnTo>
                  <a:close/>
                </a:path>
              </a:pathLst>
            </a:custGeom>
            <a:solidFill>
              <a:srgbClr val="FEFCD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4" name="object 54"/>
            <p:cNvSpPr/>
            <p:nvPr/>
          </p:nvSpPr>
          <p:spPr>
            <a:xfrm>
              <a:off x="7671204" y="4902198"/>
              <a:ext cx="3021965" cy="1295400"/>
            </a:xfrm>
            <a:custGeom>
              <a:avLst/>
              <a:gdLst/>
              <a:ahLst/>
              <a:cxnLst/>
              <a:rect l="l" t="t" r="r" b="b"/>
              <a:pathLst>
                <a:path w="3021965" h="1295400">
                  <a:moveTo>
                    <a:pt x="2579544" y="189709"/>
                  </a:moveTo>
                  <a:lnTo>
                    <a:pt x="2631573" y="213128"/>
                  </a:lnTo>
                  <a:lnTo>
                    <a:pt x="2680351" y="237361"/>
                  </a:lnTo>
                  <a:lnTo>
                    <a:pt x="2725876" y="262354"/>
                  </a:lnTo>
                  <a:lnTo>
                    <a:pt x="2768150" y="288056"/>
                  </a:lnTo>
                  <a:lnTo>
                    <a:pt x="2807172" y="314414"/>
                  </a:lnTo>
                  <a:lnTo>
                    <a:pt x="2842942" y="341375"/>
                  </a:lnTo>
                  <a:lnTo>
                    <a:pt x="2875461" y="368888"/>
                  </a:lnTo>
                  <a:lnTo>
                    <a:pt x="2904727" y="396899"/>
                  </a:lnTo>
                  <a:lnTo>
                    <a:pt x="2930742" y="425355"/>
                  </a:lnTo>
                  <a:lnTo>
                    <a:pt x="2973015" y="483397"/>
                  </a:lnTo>
                  <a:lnTo>
                    <a:pt x="3002282" y="542594"/>
                  </a:lnTo>
                  <a:lnTo>
                    <a:pt x="3018541" y="602525"/>
                  </a:lnTo>
                  <a:lnTo>
                    <a:pt x="3021793" y="632635"/>
                  </a:lnTo>
                  <a:lnTo>
                    <a:pt x="3021793" y="662771"/>
                  </a:lnTo>
                  <a:lnTo>
                    <a:pt x="3012037" y="722912"/>
                  </a:lnTo>
                  <a:lnTo>
                    <a:pt x="2989275" y="782528"/>
                  </a:lnTo>
                  <a:lnTo>
                    <a:pt x="2953504" y="841200"/>
                  </a:lnTo>
                  <a:lnTo>
                    <a:pt x="2904727" y="898507"/>
                  </a:lnTo>
                  <a:lnTo>
                    <a:pt x="2875461" y="926518"/>
                  </a:lnTo>
                  <a:lnTo>
                    <a:pt x="2842942" y="954030"/>
                  </a:lnTo>
                  <a:lnTo>
                    <a:pt x="2807172" y="980991"/>
                  </a:lnTo>
                  <a:lnTo>
                    <a:pt x="2768150" y="1007349"/>
                  </a:lnTo>
                  <a:lnTo>
                    <a:pt x="2725876" y="1033051"/>
                  </a:lnTo>
                  <a:lnTo>
                    <a:pt x="2680351" y="1058045"/>
                  </a:lnTo>
                  <a:lnTo>
                    <a:pt x="2631573" y="1082277"/>
                  </a:lnTo>
                  <a:lnTo>
                    <a:pt x="2579544" y="1105696"/>
                  </a:lnTo>
                  <a:lnTo>
                    <a:pt x="2538744" y="1122551"/>
                  </a:lnTo>
                  <a:lnTo>
                    <a:pt x="2496859" y="1138621"/>
                  </a:lnTo>
                  <a:lnTo>
                    <a:pt x="2453941" y="1153908"/>
                  </a:lnTo>
                  <a:lnTo>
                    <a:pt x="2410041" y="1168410"/>
                  </a:lnTo>
                  <a:lnTo>
                    <a:pt x="2365211" y="1182129"/>
                  </a:lnTo>
                  <a:lnTo>
                    <a:pt x="2319504" y="1195064"/>
                  </a:lnTo>
                  <a:lnTo>
                    <a:pt x="2272969" y="1207214"/>
                  </a:lnTo>
                  <a:lnTo>
                    <a:pt x="2225660" y="1218581"/>
                  </a:lnTo>
                  <a:lnTo>
                    <a:pt x="2177627" y="1229164"/>
                  </a:lnTo>
                  <a:lnTo>
                    <a:pt x="2128923" y="1238963"/>
                  </a:lnTo>
                  <a:lnTo>
                    <a:pt x="2079599" y="1247978"/>
                  </a:lnTo>
                  <a:lnTo>
                    <a:pt x="2029707" y="1256210"/>
                  </a:lnTo>
                  <a:lnTo>
                    <a:pt x="1979298" y="1263657"/>
                  </a:lnTo>
                  <a:lnTo>
                    <a:pt x="1928425" y="1270320"/>
                  </a:lnTo>
                  <a:lnTo>
                    <a:pt x="1877138" y="1276200"/>
                  </a:lnTo>
                  <a:lnTo>
                    <a:pt x="1825489" y="1281295"/>
                  </a:lnTo>
                  <a:lnTo>
                    <a:pt x="1773530" y="1285607"/>
                  </a:lnTo>
                  <a:lnTo>
                    <a:pt x="1721314" y="1289134"/>
                  </a:lnTo>
                  <a:lnTo>
                    <a:pt x="1668890" y="1291878"/>
                  </a:lnTo>
                  <a:lnTo>
                    <a:pt x="1616311" y="1293838"/>
                  </a:lnTo>
                  <a:lnTo>
                    <a:pt x="1563630" y="1295014"/>
                  </a:lnTo>
                  <a:lnTo>
                    <a:pt x="1510896" y="1295406"/>
                  </a:lnTo>
                  <a:lnTo>
                    <a:pt x="1458163" y="1295014"/>
                  </a:lnTo>
                  <a:lnTo>
                    <a:pt x="1405481" y="1293838"/>
                  </a:lnTo>
                  <a:lnTo>
                    <a:pt x="1352902" y="1291878"/>
                  </a:lnTo>
                  <a:lnTo>
                    <a:pt x="1300479" y="1289134"/>
                  </a:lnTo>
                  <a:lnTo>
                    <a:pt x="1248262" y="1285607"/>
                  </a:lnTo>
                  <a:lnTo>
                    <a:pt x="1196303" y="1281295"/>
                  </a:lnTo>
                  <a:lnTo>
                    <a:pt x="1144655" y="1276200"/>
                  </a:lnTo>
                  <a:lnTo>
                    <a:pt x="1093368" y="1270320"/>
                  </a:lnTo>
                  <a:lnTo>
                    <a:pt x="1042494" y="1263657"/>
                  </a:lnTo>
                  <a:lnTo>
                    <a:pt x="992085" y="1256210"/>
                  </a:lnTo>
                  <a:lnTo>
                    <a:pt x="942193" y="1247978"/>
                  </a:lnTo>
                  <a:lnTo>
                    <a:pt x="892869" y="1238963"/>
                  </a:lnTo>
                  <a:lnTo>
                    <a:pt x="844165" y="1229164"/>
                  </a:lnTo>
                  <a:lnTo>
                    <a:pt x="796132" y="1218581"/>
                  </a:lnTo>
                  <a:lnTo>
                    <a:pt x="748823" y="1207214"/>
                  </a:lnTo>
                  <a:lnTo>
                    <a:pt x="702289" y="1195064"/>
                  </a:lnTo>
                  <a:lnTo>
                    <a:pt x="656581" y="1182129"/>
                  </a:lnTo>
                  <a:lnTo>
                    <a:pt x="611751" y="1168410"/>
                  </a:lnTo>
                  <a:lnTo>
                    <a:pt x="567852" y="1153908"/>
                  </a:lnTo>
                  <a:lnTo>
                    <a:pt x="524934" y="1138621"/>
                  </a:lnTo>
                  <a:lnTo>
                    <a:pt x="483049" y="1122551"/>
                  </a:lnTo>
                  <a:lnTo>
                    <a:pt x="442248" y="1105696"/>
                  </a:lnTo>
                  <a:lnTo>
                    <a:pt x="390219" y="1082277"/>
                  </a:lnTo>
                  <a:lnTo>
                    <a:pt x="341442" y="1058045"/>
                  </a:lnTo>
                  <a:lnTo>
                    <a:pt x="295916" y="1033051"/>
                  </a:lnTo>
                  <a:lnTo>
                    <a:pt x="253642" y="1007349"/>
                  </a:lnTo>
                  <a:lnTo>
                    <a:pt x="214620" y="980991"/>
                  </a:lnTo>
                  <a:lnTo>
                    <a:pt x="178850" y="954030"/>
                  </a:lnTo>
                  <a:lnTo>
                    <a:pt x="146332" y="926518"/>
                  </a:lnTo>
                  <a:lnTo>
                    <a:pt x="117065" y="898507"/>
                  </a:lnTo>
                  <a:lnTo>
                    <a:pt x="91051" y="870050"/>
                  </a:lnTo>
                  <a:lnTo>
                    <a:pt x="48777" y="812008"/>
                  </a:lnTo>
                  <a:lnTo>
                    <a:pt x="19510" y="752812"/>
                  </a:lnTo>
                  <a:lnTo>
                    <a:pt x="3251" y="692881"/>
                  </a:lnTo>
                  <a:lnTo>
                    <a:pt x="0" y="662771"/>
                  </a:lnTo>
                  <a:lnTo>
                    <a:pt x="0" y="632635"/>
                  </a:lnTo>
                  <a:lnTo>
                    <a:pt x="9755" y="572494"/>
                  </a:lnTo>
                  <a:lnTo>
                    <a:pt x="32518" y="512877"/>
                  </a:lnTo>
                  <a:lnTo>
                    <a:pt x="68288" y="454206"/>
                  </a:lnTo>
                  <a:lnTo>
                    <a:pt x="117065" y="396899"/>
                  </a:lnTo>
                  <a:lnTo>
                    <a:pt x="146332" y="368888"/>
                  </a:lnTo>
                  <a:lnTo>
                    <a:pt x="178850" y="341375"/>
                  </a:lnTo>
                  <a:lnTo>
                    <a:pt x="214620" y="314414"/>
                  </a:lnTo>
                  <a:lnTo>
                    <a:pt x="253642" y="288056"/>
                  </a:lnTo>
                  <a:lnTo>
                    <a:pt x="295916" y="262354"/>
                  </a:lnTo>
                  <a:lnTo>
                    <a:pt x="341442" y="237361"/>
                  </a:lnTo>
                  <a:lnTo>
                    <a:pt x="390219" y="213128"/>
                  </a:lnTo>
                  <a:lnTo>
                    <a:pt x="442248" y="189709"/>
                  </a:lnTo>
                  <a:lnTo>
                    <a:pt x="483049" y="172855"/>
                  </a:lnTo>
                  <a:lnTo>
                    <a:pt x="524934" y="156784"/>
                  </a:lnTo>
                  <a:lnTo>
                    <a:pt x="567852" y="141498"/>
                  </a:lnTo>
                  <a:lnTo>
                    <a:pt x="611751" y="126995"/>
                  </a:lnTo>
                  <a:lnTo>
                    <a:pt x="656581" y="113276"/>
                  </a:lnTo>
                  <a:lnTo>
                    <a:pt x="702289" y="100342"/>
                  </a:lnTo>
                  <a:lnTo>
                    <a:pt x="748823" y="88191"/>
                  </a:lnTo>
                  <a:lnTo>
                    <a:pt x="796132" y="76824"/>
                  </a:lnTo>
                  <a:lnTo>
                    <a:pt x="844165" y="66241"/>
                  </a:lnTo>
                  <a:lnTo>
                    <a:pt x="892869" y="56442"/>
                  </a:lnTo>
                  <a:lnTo>
                    <a:pt x="942193" y="47427"/>
                  </a:lnTo>
                  <a:lnTo>
                    <a:pt x="992085" y="39196"/>
                  </a:lnTo>
                  <a:lnTo>
                    <a:pt x="1042494" y="31748"/>
                  </a:lnTo>
                  <a:lnTo>
                    <a:pt x="1093368" y="25085"/>
                  </a:lnTo>
                  <a:lnTo>
                    <a:pt x="1144655" y="19206"/>
                  </a:lnTo>
                  <a:lnTo>
                    <a:pt x="1196303" y="14110"/>
                  </a:lnTo>
                  <a:lnTo>
                    <a:pt x="1248262" y="9799"/>
                  </a:lnTo>
                  <a:lnTo>
                    <a:pt x="1300479" y="6271"/>
                  </a:lnTo>
                  <a:lnTo>
                    <a:pt x="1352902" y="3527"/>
                  </a:lnTo>
                  <a:lnTo>
                    <a:pt x="1405481" y="1567"/>
                  </a:lnTo>
                  <a:lnTo>
                    <a:pt x="1458163" y="391"/>
                  </a:lnTo>
                  <a:lnTo>
                    <a:pt x="1510896" y="0"/>
                  </a:lnTo>
                  <a:lnTo>
                    <a:pt x="1563630" y="391"/>
                  </a:lnTo>
                  <a:lnTo>
                    <a:pt x="1616311" y="1567"/>
                  </a:lnTo>
                  <a:lnTo>
                    <a:pt x="1668890" y="3527"/>
                  </a:lnTo>
                  <a:lnTo>
                    <a:pt x="1721314" y="6271"/>
                  </a:lnTo>
                  <a:lnTo>
                    <a:pt x="1773530" y="9799"/>
                  </a:lnTo>
                  <a:lnTo>
                    <a:pt x="1825489" y="14110"/>
                  </a:lnTo>
                  <a:lnTo>
                    <a:pt x="1877138" y="19206"/>
                  </a:lnTo>
                  <a:lnTo>
                    <a:pt x="1928425" y="25085"/>
                  </a:lnTo>
                  <a:lnTo>
                    <a:pt x="1979298" y="31748"/>
                  </a:lnTo>
                  <a:lnTo>
                    <a:pt x="2029707" y="39196"/>
                  </a:lnTo>
                  <a:lnTo>
                    <a:pt x="2079599" y="47427"/>
                  </a:lnTo>
                  <a:lnTo>
                    <a:pt x="2128923" y="56442"/>
                  </a:lnTo>
                  <a:lnTo>
                    <a:pt x="2177627" y="66241"/>
                  </a:lnTo>
                  <a:lnTo>
                    <a:pt x="2225660" y="76824"/>
                  </a:lnTo>
                  <a:lnTo>
                    <a:pt x="2272969" y="88191"/>
                  </a:lnTo>
                  <a:lnTo>
                    <a:pt x="2319504" y="100342"/>
                  </a:lnTo>
                  <a:lnTo>
                    <a:pt x="2365211" y="113276"/>
                  </a:lnTo>
                  <a:lnTo>
                    <a:pt x="2410041" y="126995"/>
                  </a:lnTo>
                  <a:lnTo>
                    <a:pt x="2453941" y="141498"/>
                  </a:lnTo>
                  <a:lnTo>
                    <a:pt x="2496859" y="156784"/>
                  </a:lnTo>
                  <a:lnTo>
                    <a:pt x="2538744" y="172855"/>
                  </a:lnTo>
                  <a:lnTo>
                    <a:pt x="2579544" y="189709"/>
                  </a:lnTo>
                </a:path>
              </a:pathLst>
            </a:custGeom>
            <a:ln w="50799">
              <a:solidFill>
                <a:srgbClr val="FF401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5" name="object 55"/>
          <p:cNvSpPr txBox="1"/>
          <p:nvPr/>
        </p:nvSpPr>
        <p:spPr>
          <a:xfrm>
            <a:off x="8111160" y="5168900"/>
            <a:ext cx="2142490" cy="6654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200" spc="-95" dirty="0">
                <a:solidFill>
                  <a:srgbClr val="FF4013"/>
                </a:solidFill>
                <a:latin typeface="Calibri"/>
                <a:cs typeface="Calibri"/>
              </a:rPr>
              <a:t>conductor</a:t>
            </a:r>
            <a:endParaRPr sz="4200">
              <a:latin typeface="Calibri"/>
              <a:cs typeface="Calibri"/>
            </a:endParaRPr>
          </a:p>
        </p:txBody>
      </p:sp>
      <p:sp>
        <p:nvSpPr>
          <p:cNvPr id="56" name="object 56"/>
          <p:cNvSpPr txBox="1"/>
          <p:nvPr/>
        </p:nvSpPr>
        <p:spPr>
          <a:xfrm>
            <a:off x="442168" y="8922308"/>
            <a:ext cx="1148080" cy="6051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585"/>
              </a:lnSpc>
            </a:pPr>
            <a:r>
              <a:rPr sz="4200" spc="-405" dirty="0">
                <a:solidFill>
                  <a:srgbClr val="FF4013"/>
                </a:solidFill>
                <a:latin typeface="Calibri"/>
                <a:cs typeface="Calibri"/>
                <a:hlinkClick r:id="rId6" action="ppaction://hlinksldjump"/>
              </a:rPr>
              <a:t>B</a:t>
            </a:r>
            <a:r>
              <a:rPr sz="4200" spc="275" dirty="0">
                <a:solidFill>
                  <a:srgbClr val="FF4013"/>
                </a:solidFill>
                <a:latin typeface="Calibri"/>
                <a:cs typeface="Calibri"/>
                <a:hlinkClick r:id="rId6" action="ppaction://hlinksldjump"/>
              </a:rPr>
              <a:t>A</a:t>
            </a:r>
            <a:r>
              <a:rPr sz="4200" spc="-90" dirty="0">
                <a:solidFill>
                  <a:srgbClr val="FF4013"/>
                </a:solidFill>
                <a:latin typeface="Calibri"/>
                <a:cs typeface="Calibri"/>
                <a:hlinkClick r:id="rId6" action="ppaction://hlinksldjump"/>
              </a:rPr>
              <a:t>CK</a:t>
            </a:r>
            <a:endParaRPr sz="4200">
              <a:latin typeface="Calibri"/>
              <a:cs typeface="Calibri"/>
            </a:endParaRPr>
          </a:p>
        </p:txBody>
      </p:sp>
      <p:sp>
        <p:nvSpPr>
          <p:cNvPr id="57" name="object 57"/>
          <p:cNvSpPr txBox="1"/>
          <p:nvPr/>
        </p:nvSpPr>
        <p:spPr>
          <a:xfrm>
            <a:off x="11395872" y="8922308"/>
            <a:ext cx="1160780" cy="6051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585"/>
              </a:lnSpc>
            </a:pPr>
            <a:r>
              <a:rPr sz="4200" spc="-150" dirty="0">
                <a:solidFill>
                  <a:srgbClr val="FF4013"/>
                </a:solidFill>
                <a:latin typeface="Calibri"/>
                <a:cs typeface="Calibri"/>
                <a:hlinkClick r:id="rId7" action="ppaction://hlinksldjump"/>
              </a:rPr>
              <a:t>N</a:t>
            </a:r>
            <a:r>
              <a:rPr sz="4200" spc="-45" dirty="0">
                <a:solidFill>
                  <a:srgbClr val="FF4013"/>
                </a:solidFill>
                <a:latin typeface="Calibri"/>
                <a:cs typeface="Calibri"/>
                <a:hlinkClick r:id="rId7" action="ppaction://hlinksldjump"/>
              </a:rPr>
              <a:t>E</a:t>
            </a:r>
            <a:r>
              <a:rPr sz="4200" spc="165" dirty="0">
                <a:solidFill>
                  <a:srgbClr val="FF4013"/>
                </a:solidFill>
                <a:latin typeface="Calibri"/>
                <a:cs typeface="Calibri"/>
                <a:hlinkClick r:id="rId7" action="ppaction://hlinksldjump"/>
              </a:rPr>
              <a:t>X</a:t>
            </a:r>
            <a:r>
              <a:rPr sz="4200" spc="-35" dirty="0">
                <a:solidFill>
                  <a:srgbClr val="FF4013"/>
                </a:solidFill>
                <a:latin typeface="Calibri"/>
                <a:cs typeface="Calibri"/>
                <a:hlinkClick r:id="rId7" action="ppaction://hlinksldjump"/>
              </a:rPr>
              <a:t>T</a:t>
            </a:r>
            <a:endParaRPr sz="4200">
              <a:latin typeface="Calibri"/>
              <a:cs typeface="Calibri"/>
            </a:endParaRPr>
          </a:p>
        </p:txBody>
      </p:sp>
      <p:sp>
        <p:nvSpPr>
          <p:cNvPr id="58" name="object 58"/>
          <p:cNvSpPr txBox="1"/>
          <p:nvPr/>
        </p:nvSpPr>
        <p:spPr>
          <a:xfrm>
            <a:off x="5408226" y="9434760"/>
            <a:ext cx="2184400" cy="30607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800" spc="-5" dirty="0">
                <a:solidFill>
                  <a:srgbClr val="FFFFFF"/>
                </a:solidFill>
                <a:latin typeface="Century Gothic"/>
                <a:cs typeface="Century Gothic"/>
                <a:hlinkClick r:id="rId8"/>
              </a:rPr>
              <a:t>www.planbee.com</a:t>
            </a:r>
            <a:endParaRPr sz="1800">
              <a:latin typeface="Century Gothic"/>
              <a:cs typeface="Century Gothic"/>
            </a:endParaRPr>
          </a:p>
        </p:txBody>
      </p:sp>
      <p:pic>
        <p:nvPicPr>
          <p:cNvPr id="59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BFB22DC-E882-4077-ACE0-7019E8F9D36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626586" y="4674233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935" fill="hold"/>
                                        <p:tgtEl>
                                          <p:spTgt spid="5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9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8763000"/>
            <a:ext cx="13004800" cy="990600"/>
            <a:chOff x="0" y="8763000"/>
            <a:chExt cx="13004800" cy="990600"/>
          </a:xfrm>
        </p:grpSpPr>
        <p:sp>
          <p:nvSpPr>
            <p:cNvPr id="3" name="object 3"/>
            <p:cNvSpPr/>
            <p:nvPr/>
          </p:nvSpPr>
          <p:spPr>
            <a:xfrm>
              <a:off x="190500" y="8788400"/>
              <a:ext cx="1651000" cy="889000"/>
            </a:xfrm>
            <a:custGeom>
              <a:avLst/>
              <a:gdLst/>
              <a:ahLst/>
              <a:cxnLst/>
              <a:rect l="l" t="t" r="r" b="b"/>
              <a:pathLst>
                <a:path w="1651000" h="889000">
                  <a:moveTo>
                    <a:pt x="1460500" y="0"/>
                  </a:moveTo>
                  <a:lnTo>
                    <a:pt x="190500" y="0"/>
                  </a:lnTo>
                  <a:lnTo>
                    <a:pt x="146821" y="5031"/>
                  </a:lnTo>
                  <a:lnTo>
                    <a:pt x="106724" y="19363"/>
                  </a:lnTo>
                  <a:lnTo>
                    <a:pt x="71353" y="41851"/>
                  </a:lnTo>
                  <a:lnTo>
                    <a:pt x="41851" y="71353"/>
                  </a:lnTo>
                  <a:lnTo>
                    <a:pt x="19363" y="106724"/>
                  </a:lnTo>
                  <a:lnTo>
                    <a:pt x="5031" y="146821"/>
                  </a:lnTo>
                  <a:lnTo>
                    <a:pt x="0" y="190500"/>
                  </a:lnTo>
                  <a:lnTo>
                    <a:pt x="0" y="698500"/>
                  </a:lnTo>
                  <a:lnTo>
                    <a:pt x="5031" y="742178"/>
                  </a:lnTo>
                  <a:lnTo>
                    <a:pt x="19363" y="782275"/>
                  </a:lnTo>
                  <a:lnTo>
                    <a:pt x="41851" y="817646"/>
                  </a:lnTo>
                  <a:lnTo>
                    <a:pt x="71353" y="847148"/>
                  </a:lnTo>
                  <a:lnTo>
                    <a:pt x="106724" y="869636"/>
                  </a:lnTo>
                  <a:lnTo>
                    <a:pt x="146821" y="883968"/>
                  </a:lnTo>
                  <a:lnTo>
                    <a:pt x="190500" y="889000"/>
                  </a:lnTo>
                  <a:lnTo>
                    <a:pt x="1460500" y="889000"/>
                  </a:lnTo>
                  <a:lnTo>
                    <a:pt x="1504178" y="883968"/>
                  </a:lnTo>
                  <a:lnTo>
                    <a:pt x="1544275" y="869636"/>
                  </a:lnTo>
                  <a:lnTo>
                    <a:pt x="1579646" y="847148"/>
                  </a:lnTo>
                  <a:lnTo>
                    <a:pt x="1609148" y="817646"/>
                  </a:lnTo>
                  <a:lnTo>
                    <a:pt x="1631636" y="782275"/>
                  </a:lnTo>
                  <a:lnTo>
                    <a:pt x="1645968" y="742178"/>
                  </a:lnTo>
                  <a:lnTo>
                    <a:pt x="1651000" y="698500"/>
                  </a:lnTo>
                  <a:lnTo>
                    <a:pt x="1651000" y="190500"/>
                  </a:lnTo>
                  <a:lnTo>
                    <a:pt x="1645968" y="146821"/>
                  </a:lnTo>
                  <a:lnTo>
                    <a:pt x="1631636" y="106724"/>
                  </a:lnTo>
                  <a:lnTo>
                    <a:pt x="1609148" y="71353"/>
                  </a:lnTo>
                  <a:lnTo>
                    <a:pt x="1579646" y="41851"/>
                  </a:lnTo>
                  <a:lnTo>
                    <a:pt x="1544275" y="19363"/>
                  </a:lnTo>
                  <a:lnTo>
                    <a:pt x="1504178" y="5031"/>
                  </a:lnTo>
                  <a:lnTo>
                    <a:pt x="1460500" y="0"/>
                  </a:lnTo>
                  <a:close/>
                </a:path>
              </a:pathLst>
            </a:custGeom>
            <a:solidFill>
              <a:srgbClr val="CAF0F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90500" y="8788400"/>
              <a:ext cx="1651000" cy="889000"/>
            </a:xfrm>
            <a:custGeom>
              <a:avLst/>
              <a:gdLst/>
              <a:ahLst/>
              <a:cxnLst/>
              <a:rect l="l" t="t" r="r" b="b"/>
              <a:pathLst>
                <a:path w="1651000" h="889000">
                  <a:moveTo>
                    <a:pt x="0" y="698500"/>
                  </a:moveTo>
                  <a:lnTo>
                    <a:pt x="0" y="190500"/>
                  </a:lnTo>
                  <a:lnTo>
                    <a:pt x="5031" y="146821"/>
                  </a:lnTo>
                  <a:lnTo>
                    <a:pt x="19363" y="106724"/>
                  </a:lnTo>
                  <a:lnTo>
                    <a:pt x="41851" y="71353"/>
                  </a:lnTo>
                  <a:lnTo>
                    <a:pt x="71353" y="41851"/>
                  </a:lnTo>
                  <a:lnTo>
                    <a:pt x="106724" y="19363"/>
                  </a:lnTo>
                  <a:lnTo>
                    <a:pt x="146821" y="5031"/>
                  </a:lnTo>
                  <a:lnTo>
                    <a:pt x="190500" y="0"/>
                  </a:lnTo>
                  <a:lnTo>
                    <a:pt x="1460500" y="0"/>
                  </a:lnTo>
                  <a:lnTo>
                    <a:pt x="1504178" y="5031"/>
                  </a:lnTo>
                  <a:lnTo>
                    <a:pt x="1544275" y="19363"/>
                  </a:lnTo>
                  <a:lnTo>
                    <a:pt x="1579646" y="41851"/>
                  </a:lnTo>
                  <a:lnTo>
                    <a:pt x="1609148" y="71353"/>
                  </a:lnTo>
                  <a:lnTo>
                    <a:pt x="1631636" y="106724"/>
                  </a:lnTo>
                  <a:lnTo>
                    <a:pt x="1645968" y="146821"/>
                  </a:lnTo>
                  <a:lnTo>
                    <a:pt x="1651000" y="190500"/>
                  </a:lnTo>
                  <a:lnTo>
                    <a:pt x="1651000" y="698500"/>
                  </a:lnTo>
                  <a:lnTo>
                    <a:pt x="1645968" y="742178"/>
                  </a:lnTo>
                  <a:lnTo>
                    <a:pt x="1631636" y="782275"/>
                  </a:lnTo>
                  <a:lnTo>
                    <a:pt x="1609148" y="817646"/>
                  </a:lnTo>
                  <a:lnTo>
                    <a:pt x="1579646" y="847148"/>
                  </a:lnTo>
                  <a:lnTo>
                    <a:pt x="1544275" y="869636"/>
                  </a:lnTo>
                  <a:lnTo>
                    <a:pt x="1504178" y="883968"/>
                  </a:lnTo>
                  <a:lnTo>
                    <a:pt x="1460500" y="889000"/>
                  </a:lnTo>
                  <a:lnTo>
                    <a:pt x="190500" y="889000"/>
                  </a:lnTo>
                  <a:lnTo>
                    <a:pt x="146821" y="883968"/>
                  </a:lnTo>
                  <a:lnTo>
                    <a:pt x="106724" y="869636"/>
                  </a:lnTo>
                  <a:lnTo>
                    <a:pt x="71353" y="847148"/>
                  </a:lnTo>
                  <a:lnTo>
                    <a:pt x="41851" y="817646"/>
                  </a:lnTo>
                  <a:lnTo>
                    <a:pt x="19363" y="782275"/>
                  </a:lnTo>
                  <a:lnTo>
                    <a:pt x="5031" y="742178"/>
                  </a:lnTo>
                  <a:lnTo>
                    <a:pt x="0" y="698500"/>
                  </a:lnTo>
                  <a:close/>
                </a:path>
              </a:pathLst>
            </a:custGeom>
            <a:ln w="50800">
              <a:solidFill>
                <a:srgbClr val="FF401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190243" y="393700"/>
            <a:ext cx="12516485" cy="8229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7145">
              <a:lnSpc>
                <a:spcPts val="4600"/>
              </a:lnSpc>
              <a:spcBef>
                <a:spcPts val="100"/>
              </a:spcBef>
            </a:pPr>
            <a:r>
              <a:rPr sz="4000" u="sng" spc="-114" dirty="0">
                <a:solidFill>
                  <a:srgbClr val="FF4013"/>
                </a:solidFill>
                <a:uFill>
                  <a:solidFill>
                    <a:srgbClr val="FF4013"/>
                  </a:solidFill>
                </a:uFill>
                <a:latin typeface="Calibri"/>
                <a:cs typeface="Calibri"/>
              </a:rPr>
              <a:t>Volt</a:t>
            </a:r>
            <a:endParaRPr sz="4000">
              <a:latin typeface="Calibri"/>
              <a:cs typeface="Calibri"/>
            </a:endParaRPr>
          </a:p>
          <a:p>
            <a:pPr marL="17145" marR="184150">
              <a:lnSpc>
                <a:spcPts val="4400"/>
              </a:lnSpc>
              <a:spcBef>
                <a:spcPts val="280"/>
              </a:spcBef>
            </a:pPr>
            <a:r>
              <a:rPr sz="4000" spc="165" dirty="0">
                <a:solidFill>
                  <a:srgbClr val="FF4013"/>
                </a:solidFill>
                <a:latin typeface="Calibri"/>
                <a:cs typeface="Calibri"/>
              </a:rPr>
              <a:t>A </a:t>
            </a:r>
            <a:r>
              <a:rPr sz="4000" spc="10" dirty="0">
                <a:solidFill>
                  <a:srgbClr val="FF4013"/>
                </a:solidFill>
                <a:latin typeface="Calibri"/>
                <a:cs typeface="Calibri"/>
              </a:rPr>
              <a:t>volt </a:t>
            </a:r>
            <a:r>
              <a:rPr sz="4000" spc="-35" dirty="0">
                <a:solidFill>
                  <a:srgbClr val="FF4013"/>
                </a:solidFill>
                <a:latin typeface="Calibri"/>
                <a:cs typeface="Calibri"/>
              </a:rPr>
              <a:t>is </a:t>
            </a:r>
            <a:r>
              <a:rPr sz="4000" spc="-80" dirty="0">
                <a:solidFill>
                  <a:srgbClr val="FF4013"/>
                </a:solidFill>
                <a:latin typeface="Calibri"/>
                <a:cs typeface="Calibri"/>
              </a:rPr>
              <a:t>a </a:t>
            </a:r>
            <a:r>
              <a:rPr sz="4000" spc="-15" dirty="0">
                <a:solidFill>
                  <a:srgbClr val="FF4013"/>
                </a:solidFill>
                <a:latin typeface="Calibri"/>
                <a:cs typeface="Calibri"/>
              </a:rPr>
              <a:t>unit </a:t>
            </a:r>
            <a:r>
              <a:rPr sz="4000" spc="-40" dirty="0">
                <a:solidFill>
                  <a:srgbClr val="FF4013"/>
                </a:solidFill>
                <a:latin typeface="Calibri"/>
                <a:cs typeface="Calibri"/>
              </a:rPr>
              <a:t>of </a:t>
            </a:r>
            <a:r>
              <a:rPr sz="4000" spc="-105" dirty="0">
                <a:solidFill>
                  <a:srgbClr val="FF4013"/>
                </a:solidFill>
                <a:latin typeface="Calibri"/>
                <a:cs typeface="Calibri"/>
              </a:rPr>
              <a:t>measurement </a:t>
            </a:r>
            <a:r>
              <a:rPr sz="4000" spc="114" dirty="0">
                <a:solidFill>
                  <a:srgbClr val="FF4013"/>
                </a:solidFill>
                <a:latin typeface="Calibri"/>
                <a:cs typeface="Calibri"/>
              </a:rPr>
              <a:t>that </a:t>
            </a:r>
            <a:r>
              <a:rPr sz="4000" spc="-55" dirty="0">
                <a:solidFill>
                  <a:srgbClr val="FF4013"/>
                </a:solidFill>
                <a:latin typeface="Calibri"/>
                <a:cs typeface="Calibri"/>
              </a:rPr>
              <a:t>shows </a:t>
            </a:r>
            <a:r>
              <a:rPr sz="4000" spc="-70" dirty="0">
                <a:solidFill>
                  <a:srgbClr val="FF4013"/>
                </a:solidFill>
                <a:latin typeface="Calibri"/>
                <a:cs typeface="Calibri"/>
              </a:rPr>
              <a:t>the </a:t>
            </a:r>
            <a:r>
              <a:rPr sz="4000" spc="-5" dirty="0">
                <a:solidFill>
                  <a:srgbClr val="FF4013"/>
                </a:solidFill>
                <a:latin typeface="Calibri"/>
                <a:cs typeface="Calibri"/>
              </a:rPr>
              <a:t>rate </a:t>
            </a:r>
            <a:r>
              <a:rPr sz="4000" spc="65" dirty="0">
                <a:solidFill>
                  <a:srgbClr val="FF4013"/>
                </a:solidFill>
                <a:latin typeface="Calibri"/>
                <a:cs typeface="Calibri"/>
              </a:rPr>
              <a:t>at  </a:t>
            </a:r>
            <a:r>
              <a:rPr sz="4000" spc="-45" dirty="0">
                <a:solidFill>
                  <a:srgbClr val="FF4013"/>
                </a:solidFill>
                <a:latin typeface="Calibri"/>
                <a:cs typeface="Calibri"/>
              </a:rPr>
              <a:t>which </a:t>
            </a:r>
            <a:r>
              <a:rPr sz="4000" spc="-40" dirty="0">
                <a:solidFill>
                  <a:srgbClr val="FF4013"/>
                </a:solidFill>
                <a:latin typeface="Calibri"/>
                <a:cs typeface="Calibri"/>
              </a:rPr>
              <a:t>energy </a:t>
            </a:r>
            <a:r>
              <a:rPr sz="4000" spc="-35" dirty="0">
                <a:solidFill>
                  <a:srgbClr val="FF4013"/>
                </a:solidFill>
                <a:latin typeface="Calibri"/>
                <a:cs typeface="Calibri"/>
              </a:rPr>
              <a:t>is </a:t>
            </a:r>
            <a:r>
              <a:rPr sz="4000" spc="20" dirty="0">
                <a:solidFill>
                  <a:srgbClr val="FF4013"/>
                </a:solidFill>
                <a:latin typeface="Calibri"/>
                <a:cs typeface="Calibri"/>
              </a:rPr>
              <a:t>drawn </a:t>
            </a:r>
            <a:r>
              <a:rPr sz="4000" spc="15" dirty="0">
                <a:solidFill>
                  <a:srgbClr val="FF4013"/>
                </a:solidFill>
                <a:latin typeface="Calibri"/>
                <a:cs typeface="Calibri"/>
              </a:rPr>
              <a:t>from </a:t>
            </a:r>
            <a:r>
              <a:rPr sz="4000" spc="-80" dirty="0">
                <a:solidFill>
                  <a:srgbClr val="FF4013"/>
                </a:solidFill>
                <a:latin typeface="Calibri"/>
                <a:cs typeface="Calibri"/>
              </a:rPr>
              <a:t>a </a:t>
            </a:r>
            <a:r>
              <a:rPr sz="4000" spc="-140" dirty="0">
                <a:solidFill>
                  <a:srgbClr val="FF4013"/>
                </a:solidFill>
                <a:latin typeface="Calibri"/>
                <a:cs typeface="Calibri"/>
              </a:rPr>
              <a:t>source </a:t>
            </a:r>
            <a:r>
              <a:rPr sz="4000" spc="114" dirty="0">
                <a:solidFill>
                  <a:srgbClr val="FF4013"/>
                </a:solidFill>
                <a:latin typeface="Calibri"/>
                <a:cs typeface="Calibri"/>
              </a:rPr>
              <a:t>that </a:t>
            </a:r>
            <a:r>
              <a:rPr sz="4000" spc="-150" dirty="0">
                <a:solidFill>
                  <a:srgbClr val="FF4013"/>
                </a:solidFill>
                <a:latin typeface="Calibri"/>
                <a:cs typeface="Calibri"/>
              </a:rPr>
              <a:t>produces </a:t>
            </a:r>
            <a:r>
              <a:rPr sz="4000" spc="-70" dirty="0">
                <a:solidFill>
                  <a:srgbClr val="FF4013"/>
                </a:solidFill>
                <a:latin typeface="Calibri"/>
                <a:cs typeface="Calibri"/>
              </a:rPr>
              <a:t>the </a:t>
            </a:r>
            <a:r>
              <a:rPr sz="4000" spc="80" dirty="0">
                <a:solidFill>
                  <a:srgbClr val="FF4013"/>
                </a:solidFill>
                <a:latin typeface="Calibri"/>
                <a:cs typeface="Calibri"/>
              </a:rPr>
              <a:t>flow  </a:t>
            </a:r>
            <a:r>
              <a:rPr sz="4000" spc="-40" dirty="0">
                <a:solidFill>
                  <a:srgbClr val="FF4013"/>
                </a:solidFill>
                <a:latin typeface="Calibri"/>
                <a:cs typeface="Calibri"/>
              </a:rPr>
              <a:t>of </a:t>
            </a:r>
            <a:r>
              <a:rPr sz="4000" spc="90" dirty="0">
                <a:solidFill>
                  <a:srgbClr val="FF4013"/>
                </a:solidFill>
                <a:latin typeface="Calibri"/>
                <a:cs typeface="Calibri"/>
              </a:rPr>
              <a:t>electricity </a:t>
            </a:r>
            <a:r>
              <a:rPr sz="4000" spc="-35" dirty="0">
                <a:solidFill>
                  <a:srgbClr val="FF4013"/>
                </a:solidFill>
                <a:latin typeface="Calibri"/>
                <a:cs typeface="Calibri"/>
              </a:rPr>
              <a:t>in </a:t>
            </a:r>
            <a:r>
              <a:rPr sz="4000" spc="-80" dirty="0">
                <a:solidFill>
                  <a:srgbClr val="FF4013"/>
                </a:solidFill>
                <a:latin typeface="Calibri"/>
                <a:cs typeface="Calibri"/>
              </a:rPr>
              <a:t>a</a:t>
            </a:r>
            <a:r>
              <a:rPr sz="4000" spc="360" dirty="0">
                <a:solidFill>
                  <a:srgbClr val="FF4013"/>
                </a:solidFill>
                <a:latin typeface="Calibri"/>
                <a:cs typeface="Calibri"/>
              </a:rPr>
              <a:t> </a:t>
            </a:r>
            <a:r>
              <a:rPr sz="4000" spc="-15" dirty="0">
                <a:solidFill>
                  <a:srgbClr val="FF4013"/>
                </a:solidFill>
                <a:latin typeface="Calibri"/>
                <a:cs typeface="Calibri"/>
              </a:rPr>
              <a:t>circuit.</a:t>
            </a:r>
            <a:endParaRPr sz="4000">
              <a:latin typeface="Calibri"/>
              <a:cs typeface="Calibri"/>
            </a:endParaRPr>
          </a:p>
          <a:p>
            <a:pPr marL="12700">
              <a:lnSpc>
                <a:spcPts val="4600"/>
              </a:lnSpc>
              <a:spcBef>
                <a:spcPts val="1320"/>
              </a:spcBef>
            </a:pPr>
            <a:r>
              <a:rPr sz="4000" u="sng" spc="-5" dirty="0">
                <a:solidFill>
                  <a:srgbClr val="FF4013"/>
                </a:solidFill>
                <a:uFill>
                  <a:solidFill>
                    <a:srgbClr val="FF4013"/>
                  </a:solidFill>
                </a:uFill>
                <a:latin typeface="Calibri"/>
                <a:cs typeface="Calibri"/>
              </a:rPr>
              <a:t>Circuit</a:t>
            </a:r>
            <a:endParaRPr sz="4000">
              <a:latin typeface="Calibri"/>
              <a:cs typeface="Calibri"/>
            </a:endParaRPr>
          </a:p>
          <a:p>
            <a:pPr marL="12700">
              <a:lnSpc>
                <a:spcPts val="4600"/>
              </a:lnSpc>
            </a:pPr>
            <a:r>
              <a:rPr sz="4000" spc="165" dirty="0">
                <a:solidFill>
                  <a:srgbClr val="FF4013"/>
                </a:solidFill>
                <a:latin typeface="Calibri"/>
                <a:cs typeface="Calibri"/>
              </a:rPr>
              <a:t>A </a:t>
            </a:r>
            <a:r>
              <a:rPr sz="4000" spc="-140" dirty="0">
                <a:solidFill>
                  <a:srgbClr val="FF4013"/>
                </a:solidFill>
                <a:latin typeface="Calibri"/>
                <a:cs typeface="Calibri"/>
              </a:rPr>
              <a:t>closed </a:t>
            </a:r>
            <a:r>
              <a:rPr sz="4000" spc="-20" dirty="0">
                <a:solidFill>
                  <a:srgbClr val="FF4013"/>
                </a:solidFill>
                <a:latin typeface="Calibri"/>
                <a:cs typeface="Calibri"/>
              </a:rPr>
              <a:t>path </a:t>
            </a:r>
            <a:r>
              <a:rPr sz="4000" spc="-80" dirty="0">
                <a:solidFill>
                  <a:srgbClr val="FF4013"/>
                </a:solidFill>
                <a:latin typeface="Calibri"/>
                <a:cs typeface="Calibri"/>
              </a:rPr>
              <a:t>along </a:t>
            </a:r>
            <a:r>
              <a:rPr sz="4000" spc="-45" dirty="0">
                <a:solidFill>
                  <a:srgbClr val="FF4013"/>
                </a:solidFill>
                <a:latin typeface="Calibri"/>
                <a:cs typeface="Calibri"/>
              </a:rPr>
              <a:t>which </a:t>
            </a:r>
            <a:r>
              <a:rPr sz="4000" spc="35" dirty="0">
                <a:solidFill>
                  <a:srgbClr val="FF4013"/>
                </a:solidFill>
                <a:latin typeface="Calibri"/>
                <a:cs typeface="Calibri"/>
              </a:rPr>
              <a:t>electrical </a:t>
            </a:r>
            <a:r>
              <a:rPr sz="4000" spc="25" dirty="0">
                <a:solidFill>
                  <a:srgbClr val="FF4013"/>
                </a:solidFill>
                <a:latin typeface="Calibri"/>
                <a:cs typeface="Calibri"/>
              </a:rPr>
              <a:t>current </a:t>
            </a:r>
            <a:r>
              <a:rPr sz="4000" dirty="0">
                <a:solidFill>
                  <a:srgbClr val="FF4013"/>
                </a:solidFill>
                <a:latin typeface="Calibri"/>
                <a:cs typeface="Calibri"/>
              </a:rPr>
              <a:t>can</a:t>
            </a:r>
            <a:r>
              <a:rPr sz="4000" spc="835" dirty="0">
                <a:solidFill>
                  <a:srgbClr val="FF4013"/>
                </a:solidFill>
                <a:latin typeface="Calibri"/>
                <a:cs typeface="Calibri"/>
              </a:rPr>
              <a:t> </a:t>
            </a:r>
            <a:r>
              <a:rPr sz="4000" spc="-50" dirty="0">
                <a:solidFill>
                  <a:srgbClr val="FF4013"/>
                </a:solidFill>
                <a:latin typeface="Calibri"/>
                <a:cs typeface="Calibri"/>
              </a:rPr>
              <a:t>flow.</a:t>
            </a:r>
            <a:endParaRPr sz="4000">
              <a:latin typeface="Calibri"/>
              <a:cs typeface="Calibri"/>
            </a:endParaRPr>
          </a:p>
          <a:p>
            <a:pPr marL="12700">
              <a:lnSpc>
                <a:spcPts val="4600"/>
              </a:lnSpc>
              <a:spcBef>
                <a:spcPts val="1400"/>
              </a:spcBef>
            </a:pPr>
            <a:r>
              <a:rPr sz="4000" u="sng" spc="10" dirty="0">
                <a:solidFill>
                  <a:srgbClr val="FF4013"/>
                </a:solidFill>
                <a:uFill>
                  <a:solidFill>
                    <a:srgbClr val="FF4013"/>
                  </a:solidFill>
                </a:uFill>
                <a:latin typeface="Calibri"/>
                <a:cs typeface="Calibri"/>
              </a:rPr>
              <a:t>Current</a:t>
            </a:r>
            <a:endParaRPr sz="4000">
              <a:latin typeface="Calibri"/>
              <a:cs typeface="Calibri"/>
            </a:endParaRPr>
          </a:p>
          <a:p>
            <a:pPr marL="12700" marR="1076325">
              <a:lnSpc>
                <a:spcPts val="4400"/>
              </a:lnSpc>
              <a:spcBef>
                <a:spcPts val="280"/>
              </a:spcBef>
            </a:pPr>
            <a:r>
              <a:rPr sz="4000" spc="-185" dirty="0">
                <a:solidFill>
                  <a:srgbClr val="FF4013"/>
                </a:solidFill>
                <a:latin typeface="Calibri"/>
                <a:cs typeface="Calibri"/>
              </a:rPr>
              <a:t>The </a:t>
            </a:r>
            <a:r>
              <a:rPr sz="4000" spc="80" dirty="0">
                <a:solidFill>
                  <a:srgbClr val="FF4013"/>
                </a:solidFill>
                <a:latin typeface="Calibri"/>
                <a:cs typeface="Calibri"/>
              </a:rPr>
              <a:t>flow </a:t>
            </a:r>
            <a:r>
              <a:rPr sz="4000" spc="-40" dirty="0">
                <a:solidFill>
                  <a:srgbClr val="FF4013"/>
                </a:solidFill>
                <a:latin typeface="Calibri"/>
                <a:cs typeface="Calibri"/>
              </a:rPr>
              <a:t>of </a:t>
            </a:r>
            <a:r>
              <a:rPr sz="4000" spc="35" dirty="0">
                <a:solidFill>
                  <a:srgbClr val="FF4013"/>
                </a:solidFill>
                <a:latin typeface="Calibri"/>
                <a:cs typeface="Calibri"/>
              </a:rPr>
              <a:t>electrical </a:t>
            </a:r>
            <a:r>
              <a:rPr sz="4000" spc="-55" dirty="0">
                <a:solidFill>
                  <a:srgbClr val="FF4013"/>
                </a:solidFill>
                <a:latin typeface="Calibri"/>
                <a:cs typeface="Calibri"/>
              </a:rPr>
              <a:t>charge </a:t>
            </a:r>
            <a:r>
              <a:rPr sz="4000" spc="-110" dirty="0">
                <a:solidFill>
                  <a:srgbClr val="FF4013"/>
                </a:solidFill>
                <a:latin typeface="Calibri"/>
                <a:cs typeface="Calibri"/>
              </a:rPr>
              <a:t>around </a:t>
            </a:r>
            <a:r>
              <a:rPr sz="4000" spc="-80" dirty="0">
                <a:solidFill>
                  <a:srgbClr val="FF4013"/>
                </a:solidFill>
                <a:latin typeface="Calibri"/>
                <a:cs typeface="Calibri"/>
              </a:rPr>
              <a:t>a </a:t>
            </a:r>
            <a:r>
              <a:rPr sz="4000" spc="-15" dirty="0">
                <a:solidFill>
                  <a:srgbClr val="FF4013"/>
                </a:solidFill>
                <a:latin typeface="Calibri"/>
                <a:cs typeface="Calibri"/>
              </a:rPr>
              <a:t>circuit. </a:t>
            </a:r>
            <a:r>
              <a:rPr sz="4000" spc="10" dirty="0">
                <a:solidFill>
                  <a:srgbClr val="FF4013"/>
                </a:solidFill>
                <a:latin typeface="Calibri"/>
                <a:cs typeface="Calibri"/>
              </a:rPr>
              <a:t>Current </a:t>
            </a:r>
            <a:r>
              <a:rPr sz="4000" spc="-35" dirty="0">
                <a:solidFill>
                  <a:srgbClr val="FF4013"/>
                </a:solidFill>
                <a:latin typeface="Calibri"/>
                <a:cs typeface="Calibri"/>
              </a:rPr>
              <a:t>is  </a:t>
            </a:r>
            <a:r>
              <a:rPr sz="4000" spc="-40" dirty="0">
                <a:solidFill>
                  <a:srgbClr val="FF4013"/>
                </a:solidFill>
                <a:latin typeface="Calibri"/>
                <a:cs typeface="Calibri"/>
              </a:rPr>
              <a:t>usually </a:t>
            </a:r>
            <a:r>
              <a:rPr sz="4000" spc="-135" dirty="0">
                <a:solidFill>
                  <a:srgbClr val="FF4013"/>
                </a:solidFill>
                <a:latin typeface="Calibri"/>
                <a:cs typeface="Calibri"/>
              </a:rPr>
              <a:t>measured </a:t>
            </a:r>
            <a:r>
              <a:rPr sz="4000" spc="-35" dirty="0">
                <a:solidFill>
                  <a:srgbClr val="FF4013"/>
                </a:solidFill>
                <a:latin typeface="Calibri"/>
                <a:cs typeface="Calibri"/>
              </a:rPr>
              <a:t>in</a:t>
            </a:r>
            <a:r>
              <a:rPr sz="4000" spc="455" dirty="0">
                <a:solidFill>
                  <a:srgbClr val="FF4013"/>
                </a:solidFill>
                <a:latin typeface="Calibri"/>
                <a:cs typeface="Calibri"/>
              </a:rPr>
              <a:t> </a:t>
            </a:r>
            <a:r>
              <a:rPr sz="4000" spc="-120" dirty="0">
                <a:solidFill>
                  <a:srgbClr val="FF4013"/>
                </a:solidFill>
                <a:latin typeface="Calibri"/>
                <a:cs typeface="Calibri"/>
              </a:rPr>
              <a:t>amperes.</a:t>
            </a:r>
            <a:endParaRPr sz="4000">
              <a:latin typeface="Calibri"/>
              <a:cs typeface="Calibri"/>
            </a:endParaRPr>
          </a:p>
          <a:p>
            <a:pPr marL="25400">
              <a:lnSpc>
                <a:spcPts val="4600"/>
              </a:lnSpc>
              <a:spcBef>
                <a:spcPts val="1520"/>
              </a:spcBef>
            </a:pPr>
            <a:r>
              <a:rPr sz="4000" u="sng" dirty="0">
                <a:solidFill>
                  <a:srgbClr val="FF4013"/>
                </a:solidFill>
                <a:uFill>
                  <a:solidFill>
                    <a:srgbClr val="FF4013"/>
                  </a:solidFill>
                </a:uFill>
                <a:latin typeface="Calibri"/>
                <a:cs typeface="Calibri"/>
              </a:rPr>
              <a:t>Insulator</a:t>
            </a:r>
            <a:endParaRPr sz="4000">
              <a:latin typeface="Calibri"/>
              <a:cs typeface="Calibri"/>
            </a:endParaRPr>
          </a:p>
          <a:p>
            <a:pPr marL="25400">
              <a:lnSpc>
                <a:spcPts val="4600"/>
              </a:lnSpc>
            </a:pPr>
            <a:r>
              <a:rPr sz="4000" spc="165" dirty="0">
                <a:solidFill>
                  <a:srgbClr val="FF4013"/>
                </a:solidFill>
                <a:latin typeface="Calibri"/>
                <a:cs typeface="Calibri"/>
              </a:rPr>
              <a:t>A </a:t>
            </a:r>
            <a:r>
              <a:rPr sz="4000" spc="35" dirty="0">
                <a:solidFill>
                  <a:srgbClr val="FF4013"/>
                </a:solidFill>
                <a:latin typeface="Calibri"/>
                <a:cs typeface="Calibri"/>
              </a:rPr>
              <a:t>material </a:t>
            </a:r>
            <a:r>
              <a:rPr sz="4000" spc="114" dirty="0">
                <a:solidFill>
                  <a:srgbClr val="FF4013"/>
                </a:solidFill>
                <a:latin typeface="Calibri"/>
                <a:cs typeface="Calibri"/>
              </a:rPr>
              <a:t>that </a:t>
            </a:r>
            <a:r>
              <a:rPr sz="4000" spc="-210" dirty="0">
                <a:solidFill>
                  <a:srgbClr val="FF4013"/>
                </a:solidFill>
                <a:latin typeface="Calibri"/>
                <a:cs typeface="Calibri"/>
              </a:rPr>
              <a:t>does </a:t>
            </a:r>
            <a:r>
              <a:rPr sz="4000" spc="-30" dirty="0">
                <a:solidFill>
                  <a:srgbClr val="FF4013"/>
                </a:solidFill>
                <a:latin typeface="Calibri"/>
                <a:cs typeface="Calibri"/>
              </a:rPr>
              <a:t>not </a:t>
            </a:r>
            <a:r>
              <a:rPr sz="4000" dirty="0">
                <a:solidFill>
                  <a:srgbClr val="FF4013"/>
                </a:solidFill>
                <a:latin typeface="Calibri"/>
                <a:cs typeface="Calibri"/>
              </a:rPr>
              <a:t>allow </a:t>
            </a:r>
            <a:r>
              <a:rPr sz="4000" spc="90" dirty="0">
                <a:solidFill>
                  <a:srgbClr val="FF4013"/>
                </a:solidFill>
                <a:latin typeface="Calibri"/>
                <a:cs typeface="Calibri"/>
              </a:rPr>
              <a:t>electricity </a:t>
            </a:r>
            <a:r>
              <a:rPr sz="4000" spc="-105" dirty="0">
                <a:solidFill>
                  <a:srgbClr val="FF4013"/>
                </a:solidFill>
                <a:latin typeface="Calibri"/>
                <a:cs typeface="Calibri"/>
              </a:rPr>
              <a:t>to </a:t>
            </a:r>
            <a:r>
              <a:rPr sz="4000" spc="80" dirty="0">
                <a:solidFill>
                  <a:srgbClr val="FF4013"/>
                </a:solidFill>
                <a:latin typeface="Calibri"/>
                <a:cs typeface="Calibri"/>
              </a:rPr>
              <a:t>flow </a:t>
            </a:r>
            <a:r>
              <a:rPr sz="4000" spc="-70" dirty="0">
                <a:solidFill>
                  <a:srgbClr val="FF4013"/>
                </a:solidFill>
                <a:latin typeface="Calibri"/>
                <a:cs typeface="Calibri"/>
              </a:rPr>
              <a:t>through</a:t>
            </a:r>
            <a:r>
              <a:rPr sz="4000" spc="120" dirty="0">
                <a:solidFill>
                  <a:srgbClr val="FF4013"/>
                </a:solidFill>
                <a:latin typeface="Calibri"/>
                <a:cs typeface="Calibri"/>
              </a:rPr>
              <a:t> </a:t>
            </a:r>
            <a:r>
              <a:rPr sz="4000" spc="-5" dirty="0">
                <a:solidFill>
                  <a:srgbClr val="FF4013"/>
                </a:solidFill>
                <a:latin typeface="Calibri"/>
                <a:cs typeface="Calibri"/>
              </a:rPr>
              <a:t>it.</a:t>
            </a:r>
            <a:endParaRPr sz="4000">
              <a:latin typeface="Calibri"/>
              <a:cs typeface="Calibri"/>
            </a:endParaRPr>
          </a:p>
          <a:p>
            <a:pPr marL="25400">
              <a:lnSpc>
                <a:spcPts val="4600"/>
              </a:lnSpc>
              <a:spcBef>
                <a:spcPts val="1000"/>
              </a:spcBef>
            </a:pPr>
            <a:r>
              <a:rPr sz="4000" u="sng" spc="-105" dirty="0">
                <a:solidFill>
                  <a:srgbClr val="FF4013"/>
                </a:solidFill>
                <a:uFill>
                  <a:solidFill>
                    <a:srgbClr val="FF4013"/>
                  </a:solidFill>
                </a:uFill>
                <a:latin typeface="Calibri"/>
                <a:cs typeface="Calibri"/>
              </a:rPr>
              <a:t>Conductor</a:t>
            </a:r>
            <a:endParaRPr sz="4000">
              <a:latin typeface="Calibri"/>
              <a:cs typeface="Calibri"/>
            </a:endParaRPr>
          </a:p>
          <a:p>
            <a:pPr marL="25400">
              <a:lnSpc>
                <a:spcPts val="4600"/>
              </a:lnSpc>
            </a:pPr>
            <a:r>
              <a:rPr sz="4000" spc="165" dirty="0">
                <a:solidFill>
                  <a:srgbClr val="FF4013"/>
                </a:solidFill>
                <a:latin typeface="Calibri"/>
                <a:cs typeface="Calibri"/>
              </a:rPr>
              <a:t>A </a:t>
            </a:r>
            <a:r>
              <a:rPr sz="4000" spc="35" dirty="0">
                <a:solidFill>
                  <a:srgbClr val="FF4013"/>
                </a:solidFill>
                <a:latin typeface="Calibri"/>
                <a:cs typeface="Calibri"/>
              </a:rPr>
              <a:t>material </a:t>
            </a:r>
            <a:r>
              <a:rPr sz="4000" spc="114" dirty="0">
                <a:solidFill>
                  <a:srgbClr val="FF4013"/>
                </a:solidFill>
                <a:latin typeface="Calibri"/>
                <a:cs typeface="Calibri"/>
              </a:rPr>
              <a:t>that </a:t>
            </a:r>
            <a:r>
              <a:rPr sz="4000" spc="-210" dirty="0">
                <a:solidFill>
                  <a:srgbClr val="FF4013"/>
                </a:solidFill>
                <a:latin typeface="Calibri"/>
                <a:cs typeface="Calibri"/>
              </a:rPr>
              <a:t>does </a:t>
            </a:r>
            <a:r>
              <a:rPr sz="4000" dirty="0">
                <a:solidFill>
                  <a:srgbClr val="FF4013"/>
                </a:solidFill>
                <a:latin typeface="Calibri"/>
                <a:cs typeface="Calibri"/>
              </a:rPr>
              <a:t>allow </a:t>
            </a:r>
            <a:r>
              <a:rPr sz="4000" spc="90" dirty="0">
                <a:solidFill>
                  <a:srgbClr val="FF4013"/>
                </a:solidFill>
                <a:latin typeface="Calibri"/>
                <a:cs typeface="Calibri"/>
              </a:rPr>
              <a:t>electricity </a:t>
            </a:r>
            <a:r>
              <a:rPr sz="4000" spc="-105" dirty="0">
                <a:solidFill>
                  <a:srgbClr val="FF4013"/>
                </a:solidFill>
                <a:latin typeface="Calibri"/>
                <a:cs typeface="Calibri"/>
              </a:rPr>
              <a:t>to </a:t>
            </a:r>
            <a:r>
              <a:rPr sz="4000" spc="80" dirty="0">
                <a:solidFill>
                  <a:srgbClr val="FF4013"/>
                </a:solidFill>
                <a:latin typeface="Calibri"/>
                <a:cs typeface="Calibri"/>
              </a:rPr>
              <a:t>flow </a:t>
            </a:r>
            <a:r>
              <a:rPr sz="4000" spc="-70" dirty="0">
                <a:solidFill>
                  <a:srgbClr val="FF4013"/>
                </a:solidFill>
                <a:latin typeface="Calibri"/>
                <a:cs typeface="Calibri"/>
              </a:rPr>
              <a:t>through</a:t>
            </a:r>
            <a:r>
              <a:rPr sz="4000" spc="-15" dirty="0">
                <a:solidFill>
                  <a:srgbClr val="FF4013"/>
                </a:solidFill>
                <a:latin typeface="Calibri"/>
                <a:cs typeface="Calibri"/>
              </a:rPr>
              <a:t> </a:t>
            </a:r>
            <a:r>
              <a:rPr sz="4000" spc="-5" dirty="0">
                <a:solidFill>
                  <a:srgbClr val="FF4013"/>
                </a:solidFill>
                <a:latin typeface="Calibri"/>
                <a:cs typeface="Calibri"/>
              </a:rPr>
              <a:t>it.</a:t>
            </a:r>
            <a:endParaRPr sz="40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42168" y="8922308"/>
            <a:ext cx="1148080" cy="6051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585"/>
              </a:lnSpc>
            </a:pPr>
            <a:r>
              <a:rPr sz="4200" spc="-405" dirty="0">
                <a:solidFill>
                  <a:srgbClr val="FF4013"/>
                </a:solidFill>
                <a:latin typeface="Calibri"/>
                <a:cs typeface="Calibri"/>
                <a:hlinkClick r:id="rId3" action="ppaction://hlinksldjump"/>
              </a:rPr>
              <a:t>B</a:t>
            </a:r>
            <a:r>
              <a:rPr sz="4200" spc="275" dirty="0">
                <a:solidFill>
                  <a:srgbClr val="FF4013"/>
                </a:solidFill>
                <a:latin typeface="Calibri"/>
                <a:cs typeface="Calibri"/>
                <a:hlinkClick r:id="rId3" action="ppaction://hlinksldjump"/>
              </a:rPr>
              <a:t>A</a:t>
            </a:r>
            <a:r>
              <a:rPr sz="4200" spc="-90" dirty="0">
                <a:solidFill>
                  <a:srgbClr val="FF4013"/>
                </a:solidFill>
                <a:latin typeface="Calibri"/>
                <a:cs typeface="Calibri"/>
                <a:hlinkClick r:id="rId3" action="ppaction://hlinksldjump"/>
              </a:rPr>
              <a:t>CK</a:t>
            </a:r>
            <a:endParaRPr sz="42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1395872" y="8922308"/>
            <a:ext cx="1160780" cy="6051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585"/>
              </a:lnSpc>
            </a:pPr>
            <a:r>
              <a:rPr sz="4200" spc="-150" dirty="0">
                <a:solidFill>
                  <a:srgbClr val="FF4013"/>
                </a:solidFill>
                <a:latin typeface="Calibri"/>
                <a:cs typeface="Calibri"/>
                <a:hlinkClick r:id="rId4" action="ppaction://hlinksldjump"/>
              </a:rPr>
              <a:t>N</a:t>
            </a:r>
            <a:r>
              <a:rPr sz="4200" spc="-45" dirty="0">
                <a:solidFill>
                  <a:srgbClr val="FF4013"/>
                </a:solidFill>
                <a:latin typeface="Calibri"/>
                <a:cs typeface="Calibri"/>
                <a:hlinkClick r:id="rId4" action="ppaction://hlinksldjump"/>
              </a:rPr>
              <a:t>E</a:t>
            </a:r>
            <a:r>
              <a:rPr sz="4200" spc="165" dirty="0">
                <a:solidFill>
                  <a:srgbClr val="FF4013"/>
                </a:solidFill>
                <a:latin typeface="Calibri"/>
                <a:cs typeface="Calibri"/>
                <a:hlinkClick r:id="rId4" action="ppaction://hlinksldjump"/>
              </a:rPr>
              <a:t>X</a:t>
            </a:r>
            <a:r>
              <a:rPr sz="4200" spc="-35" dirty="0">
                <a:solidFill>
                  <a:srgbClr val="FF4013"/>
                </a:solidFill>
                <a:latin typeface="Calibri"/>
                <a:cs typeface="Calibri"/>
                <a:hlinkClick r:id="rId4" action="ppaction://hlinksldjump"/>
              </a:rPr>
              <a:t>T</a:t>
            </a:r>
            <a:endParaRPr sz="42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408226" y="9434760"/>
            <a:ext cx="2184400" cy="30607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800" spc="-5" dirty="0">
                <a:solidFill>
                  <a:srgbClr val="FFFFFF"/>
                </a:solidFill>
                <a:latin typeface="Century Gothic"/>
                <a:cs typeface="Century Gothic"/>
                <a:hlinkClick r:id="rId5"/>
              </a:rPr>
              <a:t>www.planbee.com</a:t>
            </a:r>
            <a:endParaRPr sz="1800">
              <a:latin typeface="Century Gothic"/>
              <a:cs typeface="Century Gothic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800100" y="6311900"/>
            <a:ext cx="8092440" cy="2705100"/>
            <a:chOff x="800100" y="6311900"/>
            <a:chExt cx="8092440" cy="2705100"/>
          </a:xfrm>
        </p:grpSpPr>
        <p:sp>
          <p:nvSpPr>
            <p:cNvPr id="3" name="object 3"/>
            <p:cNvSpPr/>
            <p:nvPr/>
          </p:nvSpPr>
          <p:spPr>
            <a:xfrm>
              <a:off x="825500" y="6337300"/>
              <a:ext cx="8041640" cy="2654300"/>
            </a:xfrm>
            <a:custGeom>
              <a:avLst/>
              <a:gdLst/>
              <a:ahLst/>
              <a:cxnLst/>
              <a:rect l="l" t="t" r="r" b="b"/>
              <a:pathLst>
                <a:path w="8041640" h="2654300">
                  <a:moveTo>
                    <a:pt x="7048500" y="0"/>
                  </a:moveTo>
                  <a:lnTo>
                    <a:pt x="254000" y="0"/>
                  </a:lnTo>
                  <a:lnTo>
                    <a:pt x="208342" y="4092"/>
                  </a:lnTo>
                  <a:lnTo>
                    <a:pt x="165369" y="15890"/>
                  </a:lnTo>
                  <a:lnTo>
                    <a:pt x="125799" y="34677"/>
                  </a:lnTo>
                  <a:lnTo>
                    <a:pt x="90349" y="59736"/>
                  </a:lnTo>
                  <a:lnTo>
                    <a:pt x="59736" y="90349"/>
                  </a:lnTo>
                  <a:lnTo>
                    <a:pt x="34677" y="125799"/>
                  </a:lnTo>
                  <a:lnTo>
                    <a:pt x="15890" y="165369"/>
                  </a:lnTo>
                  <a:lnTo>
                    <a:pt x="4092" y="208342"/>
                  </a:lnTo>
                  <a:lnTo>
                    <a:pt x="0" y="254000"/>
                  </a:lnTo>
                  <a:lnTo>
                    <a:pt x="0" y="2400300"/>
                  </a:lnTo>
                  <a:lnTo>
                    <a:pt x="4092" y="2445957"/>
                  </a:lnTo>
                  <a:lnTo>
                    <a:pt x="15890" y="2488930"/>
                  </a:lnTo>
                  <a:lnTo>
                    <a:pt x="34677" y="2528500"/>
                  </a:lnTo>
                  <a:lnTo>
                    <a:pt x="59736" y="2563950"/>
                  </a:lnTo>
                  <a:lnTo>
                    <a:pt x="90349" y="2594563"/>
                  </a:lnTo>
                  <a:lnTo>
                    <a:pt x="125799" y="2619622"/>
                  </a:lnTo>
                  <a:lnTo>
                    <a:pt x="165369" y="2638409"/>
                  </a:lnTo>
                  <a:lnTo>
                    <a:pt x="208342" y="2650207"/>
                  </a:lnTo>
                  <a:lnTo>
                    <a:pt x="254000" y="2654300"/>
                  </a:lnTo>
                  <a:lnTo>
                    <a:pt x="7048500" y="2654300"/>
                  </a:lnTo>
                  <a:lnTo>
                    <a:pt x="7094157" y="2650207"/>
                  </a:lnTo>
                  <a:lnTo>
                    <a:pt x="7137130" y="2638409"/>
                  </a:lnTo>
                  <a:lnTo>
                    <a:pt x="7176700" y="2619622"/>
                  </a:lnTo>
                  <a:lnTo>
                    <a:pt x="7212150" y="2594563"/>
                  </a:lnTo>
                  <a:lnTo>
                    <a:pt x="7242763" y="2563950"/>
                  </a:lnTo>
                  <a:lnTo>
                    <a:pt x="7267822" y="2528500"/>
                  </a:lnTo>
                  <a:lnTo>
                    <a:pt x="7286609" y="2488930"/>
                  </a:lnTo>
                  <a:lnTo>
                    <a:pt x="7298407" y="2445957"/>
                  </a:lnTo>
                  <a:lnTo>
                    <a:pt x="7302500" y="2400300"/>
                  </a:lnTo>
                  <a:lnTo>
                    <a:pt x="7302500" y="920356"/>
                  </a:lnTo>
                  <a:lnTo>
                    <a:pt x="8041474" y="793356"/>
                  </a:lnTo>
                  <a:lnTo>
                    <a:pt x="7302500" y="666356"/>
                  </a:lnTo>
                  <a:lnTo>
                    <a:pt x="7302500" y="254000"/>
                  </a:lnTo>
                  <a:lnTo>
                    <a:pt x="7298407" y="208342"/>
                  </a:lnTo>
                  <a:lnTo>
                    <a:pt x="7286609" y="165369"/>
                  </a:lnTo>
                  <a:lnTo>
                    <a:pt x="7267822" y="125799"/>
                  </a:lnTo>
                  <a:lnTo>
                    <a:pt x="7242763" y="90349"/>
                  </a:lnTo>
                  <a:lnTo>
                    <a:pt x="7212150" y="59736"/>
                  </a:lnTo>
                  <a:lnTo>
                    <a:pt x="7176700" y="34677"/>
                  </a:lnTo>
                  <a:lnTo>
                    <a:pt x="7137130" y="15890"/>
                  </a:lnTo>
                  <a:lnTo>
                    <a:pt x="7094157" y="4092"/>
                  </a:lnTo>
                  <a:lnTo>
                    <a:pt x="7048500" y="0"/>
                  </a:lnTo>
                  <a:close/>
                </a:path>
              </a:pathLst>
            </a:custGeom>
            <a:solidFill>
              <a:srgbClr val="CAF0F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825500" y="6337300"/>
              <a:ext cx="8041640" cy="2654300"/>
            </a:xfrm>
            <a:custGeom>
              <a:avLst/>
              <a:gdLst/>
              <a:ahLst/>
              <a:cxnLst/>
              <a:rect l="l" t="t" r="r" b="b"/>
              <a:pathLst>
                <a:path w="8041640" h="2654300">
                  <a:moveTo>
                    <a:pt x="254000" y="0"/>
                  </a:moveTo>
                  <a:lnTo>
                    <a:pt x="208342" y="4092"/>
                  </a:lnTo>
                  <a:lnTo>
                    <a:pt x="165369" y="15890"/>
                  </a:lnTo>
                  <a:lnTo>
                    <a:pt x="125799" y="34677"/>
                  </a:lnTo>
                  <a:lnTo>
                    <a:pt x="90349" y="59736"/>
                  </a:lnTo>
                  <a:lnTo>
                    <a:pt x="59736" y="90349"/>
                  </a:lnTo>
                  <a:lnTo>
                    <a:pt x="34677" y="125799"/>
                  </a:lnTo>
                  <a:lnTo>
                    <a:pt x="15890" y="165369"/>
                  </a:lnTo>
                  <a:lnTo>
                    <a:pt x="4092" y="208342"/>
                  </a:lnTo>
                  <a:lnTo>
                    <a:pt x="0" y="254000"/>
                  </a:lnTo>
                  <a:lnTo>
                    <a:pt x="0" y="2400300"/>
                  </a:lnTo>
                  <a:lnTo>
                    <a:pt x="4092" y="2445957"/>
                  </a:lnTo>
                  <a:lnTo>
                    <a:pt x="15890" y="2488930"/>
                  </a:lnTo>
                  <a:lnTo>
                    <a:pt x="34677" y="2528500"/>
                  </a:lnTo>
                  <a:lnTo>
                    <a:pt x="59736" y="2563950"/>
                  </a:lnTo>
                  <a:lnTo>
                    <a:pt x="90349" y="2594563"/>
                  </a:lnTo>
                  <a:lnTo>
                    <a:pt x="125799" y="2619622"/>
                  </a:lnTo>
                  <a:lnTo>
                    <a:pt x="165369" y="2638409"/>
                  </a:lnTo>
                  <a:lnTo>
                    <a:pt x="208342" y="2650207"/>
                  </a:lnTo>
                  <a:lnTo>
                    <a:pt x="254000" y="2654300"/>
                  </a:lnTo>
                  <a:lnTo>
                    <a:pt x="7048500" y="2654300"/>
                  </a:lnTo>
                  <a:lnTo>
                    <a:pt x="7094157" y="2650207"/>
                  </a:lnTo>
                  <a:lnTo>
                    <a:pt x="7137130" y="2638409"/>
                  </a:lnTo>
                  <a:lnTo>
                    <a:pt x="7176700" y="2619622"/>
                  </a:lnTo>
                  <a:lnTo>
                    <a:pt x="7212150" y="2594563"/>
                  </a:lnTo>
                  <a:lnTo>
                    <a:pt x="7242763" y="2563950"/>
                  </a:lnTo>
                  <a:lnTo>
                    <a:pt x="7267822" y="2528500"/>
                  </a:lnTo>
                  <a:lnTo>
                    <a:pt x="7286609" y="2488930"/>
                  </a:lnTo>
                  <a:lnTo>
                    <a:pt x="7298407" y="2445957"/>
                  </a:lnTo>
                  <a:lnTo>
                    <a:pt x="7302500" y="2400300"/>
                  </a:lnTo>
                  <a:lnTo>
                    <a:pt x="7302500" y="920356"/>
                  </a:lnTo>
                  <a:lnTo>
                    <a:pt x="8041474" y="793356"/>
                  </a:lnTo>
                  <a:lnTo>
                    <a:pt x="7302500" y="666356"/>
                  </a:lnTo>
                  <a:lnTo>
                    <a:pt x="7302500" y="254000"/>
                  </a:lnTo>
                  <a:lnTo>
                    <a:pt x="7298407" y="208342"/>
                  </a:lnTo>
                  <a:lnTo>
                    <a:pt x="7286609" y="165369"/>
                  </a:lnTo>
                  <a:lnTo>
                    <a:pt x="7267822" y="125799"/>
                  </a:lnTo>
                  <a:lnTo>
                    <a:pt x="7242763" y="90349"/>
                  </a:lnTo>
                  <a:lnTo>
                    <a:pt x="7212150" y="59736"/>
                  </a:lnTo>
                  <a:lnTo>
                    <a:pt x="7176700" y="34677"/>
                  </a:lnTo>
                  <a:lnTo>
                    <a:pt x="7137130" y="15890"/>
                  </a:lnTo>
                  <a:lnTo>
                    <a:pt x="7094157" y="4092"/>
                  </a:lnTo>
                  <a:lnTo>
                    <a:pt x="7048500" y="0"/>
                  </a:lnTo>
                  <a:lnTo>
                    <a:pt x="254000" y="0"/>
                  </a:lnTo>
                  <a:close/>
                </a:path>
              </a:pathLst>
            </a:custGeom>
            <a:ln w="50800">
              <a:solidFill>
                <a:srgbClr val="FF401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1123950" y="6654800"/>
            <a:ext cx="6704965" cy="1905635"/>
          </a:xfrm>
          <a:prstGeom prst="rect">
            <a:avLst/>
          </a:prstGeom>
        </p:spPr>
        <p:txBody>
          <a:bodyPr vert="horz" wrap="square" lIns="0" tIns="127000" rIns="0" bIns="0" rtlCol="0">
            <a:spAutoFit/>
          </a:bodyPr>
          <a:lstStyle/>
          <a:p>
            <a:pPr marL="1403350" marR="5080" indent="-1391285">
              <a:lnSpc>
                <a:spcPts val="7000"/>
              </a:lnSpc>
              <a:spcBef>
                <a:spcPts val="1000"/>
              </a:spcBef>
            </a:pPr>
            <a:r>
              <a:rPr sz="6500" spc="-285" dirty="0">
                <a:solidFill>
                  <a:srgbClr val="FF4013"/>
                </a:solidFill>
                <a:latin typeface="Calibri"/>
                <a:cs typeface="Calibri"/>
              </a:rPr>
              <a:t>How </a:t>
            </a:r>
            <a:r>
              <a:rPr sz="6500" spc="-229" dirty="0">
                <a:solidFill>
                  <a:srgbClr val="FF4013"/>
                </a:solidFill>
                <a:latin typeface="Calibri"/>
                <a:cs typeface="Calibri"/>
              </a:rPr>
              <a:t>close were </a:t>
            </a:r>
            <a:r>
              <a:rPr sz="6500" spc="-110" dirty="0">
                <a:solidFill>
                  <a:srgbClr val="FF4013"/>
                </a:solidFill>
                <a:latin typeface="Calibri"/>
                <a:cs typeface="Calibri"/>
              </a:rPr>
              <a:t>your  </a:t>
            </a:r>
            <a:r>
              <a:rPr sz="6500" spc="-40" dirty="0">
                <a:solidFill>
                  <a:srgbClr val="FF4013"/>
                </a:solidFill>
                <a:latin typeface="Calibri"/>
                <a:cs typeface="Calibri"/>
              </a:rPr>
              <a:t>definitions?</a:t>
            </a:r>
            <a:endParaRPr sz="6500">
              <a:latin typeface="Calibri"/>
              <a:cs typeface="Calibri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0" y="5510231"/>
            <a:ext cx="13004800" cy="4243705"/>
            <a:chOff x="0" y="5510231"/>
            <a:chExt cx="13004800" cy="4243705"/>
          </a:xfrm>
        </p:grpSpPr>
        <p:sp>
          <p:nvSpPr>
            <p:cNvPr id="7" name="object 7"/>
            <p:cNvSpPr/>
            <p:nvPr/>
          </p:nvSpPr>
          <p:spPr>
            <a:xfrm>
              <a:off x="8946652" y="5510231"/>
              <a:ext cx="2419766" cy="4243368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0" y="9474200"/>
              <a:ext cx="13004800" cy="279400"/>
            </a:xfrm>
            <a:custGeom>
              <a:avLst/>
              <a:gdLst/>
              <a:ahLst/>
              <a:cxnLst/>
              <a:rect l="l" t="t" r="r" b="b"/>
              <a:pathLst>
                <a:path w="13004800" h="279400">
                  <a:moveTo>
                    <a:pt x="0" y="279400"/>
                  </a:moveTo>
                  <a:lnTo>
                    <a:pt x="0" y="0"/>
                  </a:lnTo>
                  <a:lnTo>
                    <a:pt x="13004800" y="0"/>
                  </a:lnTo>
                  <a:lnTo>
                    <a:pt x="13004800" y="279400"/>
                  </a:lnTo>
                  <a:lnTo>
                    <a:pt x="0" y="279400"/>
                  </a:lnTo>
                  <a:close/>
                </a:path>
              </a:pathLst>
            </a:custGeom>
            <a:solidFill>
              <a:srgbClr val="FF401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0" y="9448800"/>
              <a:ext cx="13004800" cy="50800"/>
            </a:xfrm>
            <a:custGeom>
              <a:avLst/>
              <a:gdLst/>
              <a:ahLst/>
              <a:cxnLst/>
              <a:rect l="l" t="t" r="r" b="b"/>
              <a:pathLst>
                <a:path w="13004800" h="50800">
                  <a:moveTo>
                    <a:pt x="0" y="0"/>
                  </a:moveTo>
                  <a:lnTo>
                    <a:pt x="13004800" y="0"/>
                  </a:lnTo>
                  <a:lnTo>
                    <a:pt x="13004800" y="50800"/>
                  </a:lnTo>
                  <a:lnTo>
                    <a:pt x="0" y="508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401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11150600" y="8788400"/>
              <a:ext cx="1651000" cy="889000"/>
            </a:xfrm>
            <a:custGeom>
              <a:avLst/>
              <a:gdLst/>
              <a:ahLst/>
              <a:cxnLst/>
              <a:rect l="l" t="t" r="r" b="b"/>
              <a:pathLst>
                <a:path w="1651000" h="889000">
                  <a:moveTo>
                    <a:pt x="1460500" y="0"/>
                  </a:moveTo>
                  <a:lnTo>
                    <a:pt x="190500" y="0"/>
                  </a:lnTo>
                  <a:lnTo>
                    <a:pt x="146821" y="5031"/>
                  </a:lnTo>
                  <a:lnTo>
                    <a:pt x="106724" y="19363"/>
                  </a:lnTo>
                  <a:lnTo>
                    <a:pt x="71353" y="41851"/>
                  </a:lnTo>
                  <a:lnTo>
                    <a:pt x="41851" y="71353"/>
                  </a:lnTo>
                  <a:lnTo>
                    <a:pt x="19363" y="106724"/>
                  </a:lnTo>
                  <a:lnTo>
                    <a:pt x="5031" y="146821"/>
                  </a:lnTo>
                  <a:lnTo>
                    <a:pt x="0" y="190500"/>
                  </a:lnTo>
                  <a:lnTo>
                    <a:pt x="0" y="698500"/>
                  </a:lnTo>
                  <a:lnTo>
                    <a:pt x="5031" y="742178"/>
                  </a:lnTo>
                  <a:lnTo>
                    <a:pt x="19363" y="782275"/>
                  </a:lnTo>
                  <a:lnTo>
                    <a:pt x="41851" y="817646"/>
                  </a:lnTo>
                  <a:lnTo>
                    <a:pt x="71353" y="847148"/>
                  </a:lnTo>
                  <a:lnTo>
                    <a:pt x="106724" y="869636"/>
                  </a:lnTo>
                  <a:lnTo>
                    <a:pt x="146821" y="883968"/>
                  </a:lnTo>
                  <a:lnTo>
                    <a:pt x="190500" y="889000"/>
                  </a:lnTo>
                  <a:lnTo>
                    <a:pt x="1460500" y="889000"/>
                  </a:lnTo>
                  <a:lnTo>
                    <a:pt x="1504178" y="883968"/>
                  </a:lnTo>
                  <a:lnTo>
                    <a:pt x="1544275" y="869636"/>
                  </a:lnTo>
                  <a:lnTo>
                    <a:pt x="1579646" y="847148"/>
                  </a:lnTo>
                  <a:lnTo>
                    <a:pt x="1609148" y="817646"/>
                  </a:lnTo>
                  <a:lnTo>
                    <a:pt x="1631636" y="782275"/>
                  </a:lnTo>
                  <a:lnTo>
                    <a:pt x="1645968" y="742178"/>
                  </a:lnTo>
                  <a:lnTo>
                    <a:pt x="1651000" y="698500"/>
                  </a:lnTo>
                  <a:lnTo>
                    <a:pt x="1651000" y="190500"/>
                  </a:lnTo>
                  <a:lnTo>
                    <a:pt x="1645968" y="146821"/>
                  </a:lnTo>
                  <a:lnTo>
                    <a:pt x="1631636" y="106724"/>
                  </a:lnTo>
                  <a:lnTo>
                    <a:pt x="1609148" y="71353"/>
                  </a:lnTo>
                  <a:lnTo>
                    <a:pt x="1579646" y="41851"/>
                  </a:lnTo>
                  <a:lnTo>
                    <a:pt x="1544275" y="19363"/>
                  </a:lnTo>
                  <a:lnTo>
                    <a:pt x="1504178" y="5031"/>
                  </a:lnTo>
                  <a:lnTo>
                    <a:pt x="1460500" y="0"/>
                  </a:lnTo>
                  <a:close/>
                </a:path>
              </a:pathLst>
            </a:custGeom>
            <a:solidFill>
              <a:srgbClr val="CAF0F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11150600" y="8788400"/>
              <a:ext cx="1651000" cy="889000"/>
            </a:xfrm>
            <a:custGeom>
              <a:avLst/>
              <a:gdLst/>
              <a:ahLst/>
              <a:cxnLst/>
              <a:rect l="l" t="t" r="r" b="b"/>
              <a:pathLst>
                <a:path w="1651000" h="889000">
                  <a:moveTo>
                    <a:pt x="0" y="698500"/>
                  </a:moveTo>
                  <a:lnTo>
                    <a:pt x="0" y="190500"/>
                  </a:lnTo>
                  <a:lnTo>
                    <a:pt x="5031" y="146821"/>
                  </a:lnTo>
                  <a:lnTo>
                    <a:pt x="19363" y="106724"/>
                  </a:lnTo>
                  <a:lnTo>
                    <a:pt x="41851" y="71353"/>
                  </a:lnTo>
                  <a:lnTo>
                    <a:pt x="71353" y="41851"/>
                  </a:lnTo>
                  <a:lnTo>
                    <a:pt x="106724" y="19363"/>
                  </a:lnTo>
                  <a:lnTo>
                    <a:pt x="146821" y="5031"/>
                  </a:lnTo>
                  <a:lnTo>
                    <a:pt x="190500" y="0"/>
                  </a:lnTo>
                  <a:lnTo>
                    <a:pt x="1460500" y="0"/>
                  </a:lnTo>
                  <a:lnTo>
                    <a:pt x="1504178" y="5031"/>
                  </a:lnTo>
                  <a:lnTo>
                    <a:pt x="1544275" y="19363"/>
                  </a:lnTo>
                  <a:lnTo>
                    <a:pt x="1579646" y="41851"/>
                  </a:lnTo>
                  <a:lnTo>
                    <a:pt x="1609148" y="71353"/>
                  </a:lnTo>
                  <a:lnTo>
                    <a:pt x="1631636" y="106724"/>
                  </a:lnTo>
                  <a:lnTo>
                    <a:pt x="1645968" y="146821"/>
                  </a:lnTo>
                  <a:lnTo>
                    <a:pt x="1651000" y="190500"/>
                  </a:lnTo>
                  <a:lnTo>
                    <a:pt x="1651000" y="698500"/>
                  </a:lnTo>
                  <a:lnTo>
                    <a:pt x="1645968" y="742178"/>
                  </a:lnTo>
                  <a:lnTo>
                    <a:pt x="1631636" y="782275"/>
                  </a:lnTo>
                  <a:lnTo>
                    <a:pt x="1609148" y="817646"/>
                  </a:lnTo>
                  <a:lnTo>
                    <a:pt x="1579646" y="847148"/>
                  </a:lnTo>
                  <a:lnTo>
                    <a:pt x="1544275" y="869636"/>
                  </a:lnTo>
                  <a:lnTo>
                    <a:pt x="1504178" y="883968"/>
                  </a:lnTo>
                  <a:lnTo>
                    <a:pt x="1460500" y="889000"/>
                  </a:lnTo>
                  <a:lnTo>
                    <a:pt x="190500" y="889000"/>
                  </a:lnTo>
                  <a:lnTo>
                    <a:pt x="146821" y="883968"/>
                  </a:lnTo>
                  <a:lnTo>
                    <a:pt x="106724" y="869636"/>
                  </a:lnTo>
                  <a:lnTo>
                    <a:pt x="71353" y="847148"/>
                  </a:lnTo>
                  <a:lnTo>
                    <a:pt x="41851" y="817646"/>
                  </a:lnTo>
                  <a:lnTo>
                    <a:pt x="19363" y="782275"/>
                  </a:lnTo>
                  <a:lnTo>
                    <a:pt x="5031" y="742178"/>
                  </a:lnTo>
                  <a:lnTo>
                    <a:pt x="0" y="698500"/>
                  </a:lnTo>
                  <a:close/>
                </a:path>
              </a:pathLst>
            </a:custGeom>
            <a:ln w="50800">
              <a:solidFill>
                <a:srgbClr val="FF401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190500" y="8788400"/>
              <a:ext cx="1651000" cy="889000"/>
            </a:xfrm>
            <a:custGeom>
              <a:avLst/>
              <a:gdLst/>
              <a:ahLst/>
              <a:cxnLst/>
              <a:rect l="l" t="t" r="r" b="b"/>
              <a:pathLst>
                <a:path w="1651000" h="889000">
                  <a:moveTo>
                    <a:pt x="1460500" y="0"/>
                  </a:moveTo>
                  <a:lnTo>
                    <a:pt x="190500" y="0"/>
                  </a:lnTo>
                  <a:lnTo>
                    <a:pt x="146821" y="5031"/>
                  </a:lnTo>
                  <a:lnTo>
                    <a:pt x="106724" y="19363"/>
                  </a:lnTo>
                  <a:lnTo>
                    <a:pt x="71353" y="41851"/>
                  </a:lnTo>
                  <a:lnTo>
                    <a:pt x="41851" y="71353"/>
                  </a:lnTo>
                  <a:lnTo>
                    <a:pt x="19363" y="106724"/>
                  </a:lnTo>
                  <a:lnTo>
                    <a:pt x="5031" y="146821"/>
                  </a:lnTo>
                  <a:lnTo>
                    <a:pt x="0" y="190500"/>
                  </a:lnTo>
                  <a:lnTo>
                    <a:pt x="0" y="698500"/>
                  </a:lnTo>
                  <a:lnTo>
                    <a:pt x="5031" y="742178"/>
                  </a:lnTo>
                  <a:lnTo>
                    <a:pt x="19363" y="782275"/>
                  </a:lnTo>
                  <a:lnTo>
                    <a:pt x="41851" y="817646"/>
                  </a:lnTo>
                  <a:lnTo>
                    <a:pt x="71353" y="847148"/>
                  </a:lnTo>
                  <a:lnTo>
                    <a:pt x="106724" y="869636"/>
                  </a:lnTo>
                  <a:lnTo>
                    <a:pt x="146821" y="883968"/>
                  </a:lnTo>
                  <a:lnTo>
                    <a:pt x="190500" y="889000"/>
                  </a:lnTo>
                  <a:lnTo>
                    <a:pt x="1460500" y="889000"/>
                  </a:lnTo>
                  <a:lnTo>
                    <a:pt x="1504178" y="883968"/>
                  </a:lnTo>
                  <a:lnTo>
                    <a:pt x="1544275" y="869636"/>
                  </a:lnTo>
                  <a:lnTo>
                    <a:pt x="1579646" y="847148"/>
                  </a:lnTo>
                  <a:lnTo>
                    <a:pt x="1609148" y="817646"/>
                  </a:lnTo>
                  <a:lnTo>
                    <a:pt x="1631636" y="782275"/>
                  </a:lnTo>
                  <a:lnTo>
                    <a:pt x="1645968" y="742178"/>
                  </a:lnTo>
                  <a:lnTo>
                    <a:pt x="1651000" y="698500"/>
                  </a:lnTo>
                  <a:lnTo>
                    <a:pt x="1651000" y="190500"/>
                  </a:lnTo>
                  <a:lnTo>
                    <a:pt x="1645968" y="146821"/>
                  </a:lnTo>
                  <a:lnTo>
                    <a:pt x="1631636" y="106724"/>
                  </a:lnTo>
                  <a:lnTo>
                    <a:pt x="1609148" y="71353"/>
                  </a:lnTo>
                  <a:lnTo>
                    <a:pt x="1579646" y="41851"/>
                  </a:lnTo>
                  <a:lnTo>
                    <a:pt x="1544275" y="19363"/>
                  </a:lnTo>
                  <a:lnTo>
                    <a:pt x="1504178" y="5031"/>
                  </a:lnTo>
                  <a:lnTo>
                    <a:pt x="1460500" y="0"/>
                  </a:lnTo>
                  <a:close/>
                </a:path>
              </a:pathLst>
            </a:custGeom>
            <a:solidFill>
              <a:srgbClr val="CAF0F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190500" y="8788400"/>
              <a:ext cx="1651000" cy="889000"/>
            </a:xfrm>
            <a:custGeom>
              <a:avLst/>
              <a:gdLst/>
              <a:ahLst/>
              <a:cxnLst/>
              <a:rect l="l" t="t" r="r" b="b"/>
              <a:pathLst>
                <a:path w="1651000" h="889000">
                  <a:moveTo>
                    <a:pt x="0" y="698500"/>
                  </a:moveTo>
                  <a:lnTo>
                    <a:pt x="0" y="190500"/>
                  </a:lnTo>
                  <a:lnTo>
                    <a:pt x="5031" y="146821"/>
                  </a:lnTo>
                  <a:lnTo>
                    <a:pt x="19363" y="106724"/>
                  </a:lnTo>
                  <a:lnTo>
                    <a:pt x="41851" y="71353"/>
                  </a:lnTo>
                  <a:lnTo>
                    <a:pt x="71353" y="41851"/>
                  </a:lnTo>
                  <a:lnTo>
                    <a:pt x="106724" y="19363"/>
                  </a:lnTo>
                  <a:lnTo>
                    <a:pt x="146821" y="5031"/>
                  </a:lnTo>
                  <a:lnTo>
                    <a:pt x="190500" y="0"/>
                  </a:lnTo>
                  <a:lnTo>
                    <a:pt x="1460500" y="0"/>
                  </a:lnTo>
                  <a:lnTo>
                    <a:pt x="1504178" y="5031"/>
                  </a:lnTo>
                  <a:lnTo>
                    <a:pt x="1544275" y="19363"/>
                  </a:lnTo>
                  <a:lnTo>
                    <a:pt x="1579646" y="41851"/>
                  </a:lnTo>
                  <a:lnTo>
                    <a:pt x="1609148" y="71353"/>
                  </a:lnTo>
                  <a:lnTo>
                    <a:pt x="1631636" y="106724"/>
                  </a:lnTo>
                  <a:lnTo>
                    <a:pt x="1645968" y="146821"/>
                  </a:lnTo>
                  <a:lnTo>
                    <a:pt x="1651000" y="190500"/>
                  </a:lnTo>
                  <a:lnTo>
                    <a:pt x="1651000" y="698500"/>
                  </a:lnTo>
                  <a:lnTo>
                    <a:pt x="1645968" y="742178"/>
                  </a:lnTo>
                  <a:lnTo>
                    <a:pt x="1631636" y="782275"/>
                  </a:lnTo>
                  <a:lnTo>
                    <a:pt x="1609148" y="817646"/>
                  </a:lnTo>
                  <a:lnTo>
                    <a:pt x="1579646" y="847148"/>
                  </a:lnTo>
                  <a:lnTo>
                    <a:pt x="1544275" y="869636"/>
                  </a:lnTo>
                  <a:lnTo>
                    <a:pt x="1504178" y="883968"/>
                  </a:lnTo>
                  <a:lnTo>
                    <a:pt x="1460500" y="889000"/>
                  </a:lnTo>
                  <a:lnTo>
                    <a:pt x="190500" y="889000"/>
                  </a:lnTo>
                  <a:lnTo>
                    <a:pt x="146821" y="883968"/>
                  </a:lnTo>
                  <a:lnTo>
                    <a:pt x="106724" y="869636"/>
                  </a:lnTo>
                  <a:lnTo>
                    <a:pt x="71353" y="847148"/>
                  </a:lnTo>
                  <a:lnTo>
                    <a:pt x="41851" y="817646"/>
                  </a:lnTo>
                  <a:lnTo>
                    <a:pt x="19363" y="782275"/>
                  </a:lnTo>
                  <a:lnTo>
                    <a:pt x="5031" y="742178"/>
                  </a:lnTo>
                  <a:lnTo>
                    <a:pt x="0" y="698500"/>
                  </a:lnTo>
                  <a:close/>
                </a:path>
              </a:pathLst>
            </a:custGeom>
            <a:ln w="50800">
              <a:solidFill>
                <a:srgbClr val="FF401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4" name="object 14"/>
          <p:cNvGrpSpPr/>
          <p:nvPr/>
        </p:nvGrpSpPr>
        <p:grpSpPr>
          <a:xfrm>
            <a:off x="0" y="0"/>
            <a:ext cx="13004800" cy="292100"/>
            <a:chOff x="0" y="0"/>
            <a:chExt cx="13004800" cy="292100"/>
          </a:xfrm>
        </p:grpSpPr>
        <p:sp>
          <p:nvSpPr>
            <p:cNvPr id="15" name="object 15"/>
            <p:cNvSpPr/>
            <p:nvPr/>
          </p:nvSpPr>
          <p:spPr>
            <a:xfrm>
              <a:off x="0" y="0"/>
              <a:ext cx="13004800" cy="266700"/>
            </a:xfrm>
            <a:custGeom>
              <a:avLst/>
              <a:gdLst/>
              <a:ahLst/>
              <a:cxnLst/>
              <a:rect l="l" t="t" r="r" b="b"/>
              <a:pathLst>
                <a:path w="13004800" h="266700">
                  <a:moveTo>
                    <a:pt x="13004800" y="0"/>
                  </a:moveTo>
                  <a:lnTo>
                    <a:pt x="0" y="0"/>
                  </a:lnTo>
                  <a:lnTo>
                    <a:pt x="0" y="266700"/>
                  </a:lnTo>
                  <a:lnTo>
                    <a:pt x="13004800" y="266700"/>
                  </a:lnTo>
                  <a:lnTo>
                    <a:pt x="13004800" y="0"/>
                  </a:lnTo>
                  <a:close/>
                </a:path>
              </a:pathLst>
            </a:custGeom>
            <a:solidFill>
              <a:srgbClr val="FF401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0" y="241300"/>
              <a:ext cx="13004800" cy="50800"/>
            </a:xfrm>
            <a:custGeom>
              <a:avLst/>
              <a:gdLst/>
              <a:ahLst/>
              <a:cxnLst/>
              <a:rect l="l" t="t" r="r" b="b"/>
              <a:pathLst>
                <a:path w="13004800" h="50800">
                  <a:moveTo>
                    <a:pt x="0" y="0"/>
                  </a:moveTo>
                  <a:lnTo>
                    <a:pt x="13004800" y="0"/>
                  </a:lnTo>
                  <a:lnTo>
                    <a:pt x="13004800" y="50800"/>
                  </a:lnTo>
                  <a:lnTo>
                    <a:pt x="0" y="508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401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7" name="object 17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140" dirty="0"/>
              <a:t>Component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442168" y="8922308"/>
            <a:ext cx="1148080" cy="6051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585"/>
              </a:lnSpc>
            </a:pPr>
            <a:r>
              <a:rPr sz="4200" spc="-405" dirty="0">
                <a:solidFill>
                  <a:srgbClr val="FF4013"/>
                </a:solidFill>
                <a:latin typeface="Calibri"/>
                <a:cs typeface="Calibri"/>
                <a:hlinkClick r:id="rId4" action="ppaction://hlinksldjump"/>
              </a:rPr>
              <a:t>B</a:t>
            </a:r>
            <a:r>
              <a:rPr sz="4200" spc="275" dirty="0">
                <a:solidFill>
                  <a:srgbClr val="FF4013"/>
                </a:solidFill>
                <a:latin typeface="Calibri"/>
                <a:cs typeface="Calibri"/>
                <a:hlinkClick r:id="rId4" action="ppaction://hlinksldjump"/>
              </a:rPr>
              <a:t>A</a:t>
            </a:r>
            <a:r>
              <a:rPr sz="4200" spc="-90" dirty="0">
                <a:solidFill>
                  <a:srgbClr val="FF4013"/>
                </a:solidFill>
                <a:latin typeface="Calibri"/>
                <a:cs typeface="Calibri"/>
                <a:hlinkClick r:id="rId4" action="ppaction://hlinksldjump"/>
              </a:rPr>
              <a:t>CK</a:t>
            </a:r>
            <a:endParaRPr sz="4200">
              <a:latin typeface="Calibri"/>
              <a:cs typeface="Calibri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1395872" y="8922308"/>
            <a:ext cx="1160780" cy="6051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585"/>
              </a:lnSpc>
            </a:pPr>
            <a:r>
              <a:rPr sz="4200" spc="-150" dirty="0">
                <a:solidFill>
                  <a:srgbClr val="FF4013"/>
                </a:solidFill>
                <a:latin typeface="Calibri"/>
                <a:cs typeface="Calibri"/>
                <a:hlinkClick r:id="rId5" action="ppaction://hlinksldjump"/>
              </a:rPr>
              <a:t>N</a:t>
            </a:r>
            <a:r>
              <a:rPr sz="4200" spc="-45" dirty="0">
                <a:solidFill>
                  <a:srgbClr val="FF4013"/>
                </a:solidFill>
                <a:latin typeface="Calibri"/>
                <a:cs typeface="Calibri"/>
                <a:hlinkClick r:id="rId5" action="ppaction://hlinksldjump"/>
              </a:rPr>
              <a:t>E</a:t>
            </a:r>
            <a:r>
              <a:rPr sz="4200" spc="165" dirty="0">
                <a:solidFill>
                  <a:srgbClr val="FF4013"/>
                </a:solidFill>
                <a:latin typeface="Calibri"/>
                <a:cs typeface="Calibri"/>
                <a:hlinkClick r:id="rId5" action="ppaction://hlinksldjump"/>
              </a:rPr>
              <a:t>X</a:t>
            </a:r>
            <a:r>
              <a:rPr sz="4200" spc="-35" dirty="0">
                <a:solidFill>
                  <a:srgbClr val="FF4013"/>
                </a:solidFill>
                <a:latin typeface="Calibri"/>
                <a:cs typeface="Calibri"/>
                <a:hlinkClick r:id="rId5" action="ppaction://hlinksldjump"/>
              </a:rPr>
              <a:t>T</a:t>
            </a:r>
            <a:endParaRPr sz="4200">
              <a:latin typeface="Calibri"/>
              <a:cs typeface="Calibri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5408226" y="9434760"/>
            <a:ext cx="2184400" cy="30607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800" spc="-5" dirty="0">
                <a:solidFill>
                  <a:srgbClr val="FFFFFF"/>
                </a:solidFill>
                <a:latin typeface="Century Gothic"/>
                <a:cs typeface="Century Gothic"/>
                <a:hlinkClick r:id="rId6"/>
              </a:rPr>
              <a:t>www.planbee.com</a:t>
            </a:r>
            <a:endParaRPr sz="1800">
              <a:latin typeface="Century Gothic"/>
              <a:cs typeface="Century Gothic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64843" y="1092200"/>
            <a:ext cx="12197080" cy="4267200"/>
          </a:xfrm>
          <a:prstGeom prst="rect">
            <a:avLst/>
          </a:prstGeom>
        </p:spPr>
        <p:txBody>
          <a:bodyPr vert="horz" wrap="square" lIns="0" tIns="73660" rIns="0" bIns="0" rtlCol="0">
            <a:spAutoFit/>
          </a:bodyPr>
          <a:lstStyle/>
          <a:p>
            <a:pPr marL="17145" marR="5080">
              <a:lnSpc>
                <a:spcPts val="4400"/>
              </a:lnSpc>
              <a:spcBef>
                <a:spcPts val="580"/>
              </a:spcBef>
            </a:pPr>
            <a:r>
              <a:rPr sz="4000" spc="165" dirty="0">
                <a:solidFill>
                  <a:srgbClr val="FF4013"/>
                </a:solidFill>
                <a:latin typeface="Calibri"/>
                <a:cs typeface="Calibri"/>
              </a:rPr>
              <a:t>A </a:t>
            </a:r>
            <a:r>
              <a:rPr sz="4000" spc="-125" dirty="0">
                <a:solidFill>
                  <a:srgbClr val="FF4013"/>
                </a:solidFill>
                <a:latin typeface="Calibri"/>
                <a:cs typeface="Calibri"/>
              </a:rPr>
              <a:t>component </a:t>
            </a:r>
            <a:r>
              <a:rPr sz="4000" spc="-35" dirty="0">
                <a:solidFill>
                  <a:srgbClr val="FF4013"/>
                </a:solidFill>
                <a:latin typeface="Calibri"/>
                <a:cs typeface="Calibri"/>
              </a:rPr>
              <a:t>is </a:t>
            </a:r>
            <a:r>
              <a:rPr sz="4000" spc="-80" dirty="0">
                <a:solidFill>
                  <a:srgbClr val="FF4013"/>
                </a:solidFill>
                <a:latin typeface="Calibri"/>
                <a:cs typeface="Calibri"/>
              </a:rPr>
              <a:t>a </a:t>
            </a:r>
            <a:r>
              <a:rPr sz="4000" spc="55" dirty="0">
                <a:solidFill>
                  <a:srgbClr val="FF4013"/>
                </a:solidFill>
                <a:latin typeface="Calibri"/>
                <a:cs typeface="Calibri"/>
              </a:rPr>
              <a:t>part </a:t>
            </a:r>
            <a:r>
              <a:rPr sz="4000" spc="-40" dirty="0">
                <a:solidFill>
                  <a:srgbClr val="FF4013"/>
                </a:solidFill>
                <a:latin typeface="Calibri"/>
                <a:cs typeface="Calibri"/>
              </a:rPr>
              <a:t>of </a:t>
            </a:r>
            <a:r>
              <a:rPr sz="4000" spc="-70" dirty="0">
                <a:solidFill>
                  <a:srgbClr val="FF4013"/>
                </a:solidFill>
                <a:latin typeface="Calibri"/>
                <a:cs typeface="Calibri"/>
              </a:rPr>
              <a:t>the </a:t>
            </a:r>
            <a:r>
              <a:rPr sz="4000" spc="-125" dirty="0">
                <a:solidFill>
                  <a:srgbClr val="FF4013"/>
                </a:solidFill>
                <a:latin typeface="Calibri"/>
                <a:cs typeface="Calibri"/>
              </a:rPr>
              <a:t>whole </a:t>
            </a:r>
            <a:r>
              <a:rPr sz="4000" spc="35" dirty="0">
                <a:solidFill>
                  <a:srgbClr val="FF4013"/>
                </a:solidFill>
                <a:latin typeface="Calibri"/>
                <a:cs typeface="Calibri"/>
              </a:rPr>
              <a:t>electrical </a:t>
            </a:r>
            <a:r>
              <a:rPr sz="4000" spc="-15" dirty="0">
                <a:solidFill>
                  <a:srgbClr val="FF4013"/>
                </a:solidFill>
                <a:latin typeface="Calibri"/>
                <a:cs typeface="Calibri"/>
              </a:rPr>
              <a:t>circuit. </a:t>
            </a:r>
            <a:r>
              <a:rPr sz="4000" spc="-10" dirty="0">
                <a:solidFill>
                  <a:srgbClr val="FF4013"/>
                </a:solidFill>
                <a:latin typeface="Calibri"/>
                <a:cs typeface="Calibri"/>
              </a:rPr>
              <a:t>Wires,  </a:t>
            </a:r>
            <a:r>
              <a:rPr sz="4000" spc="-170" dirty="0">
                <a:solidFill>
                  <a:srgbClr val="FF4013"/>
                </a:solidFill>
                <a:latin typeface="Calibri"/>
                <a:cs typeface="Calibri"/>
              </a:rPr>
              <a:t>bulbs, </a:t>
            </a:r>
            <a:r>
              <a:rPr sz="4000" spc="-75" dirty="0">
                <a:solidFill>
                  <a:srgbClr val="FF4013"/>
                </a:solidFill>
                <a:latin typeface="Calibri"/>
                <a:cs typeface="Calibri"/>
              </a:rPr>
              <a:t>motors </a:t>
            </a:r>
            <a:r>
              <a:rPr sz="4000" spc="-100" dirty="0">
                <a:solidFill>
                  <a:srgbClr val="FF4013"/>
                </a:solidFill>
                <a:latin typeface="Calibri"/>
                <a:cs typeface="Calibri"/>
              </a:rPr>
              <a:t>and </a:t>
            </a:r>
            <a:r>
              <a:rPr sz="4000" spc="35" dirty="0">
                <a:solidFill>
                  <a:srgbClr val="FF4013"/>
                </a:solidFill>
                <a:latin typeface="Calibri"/>
                <a:cs typeface="Calibri"/>
              </a:rPr>
              <a:t>batteries </a:t>
            </a:r>
            <a:r>
              <a:rPr sz="4000" spc="-90" dirty="0">
                <a:solidFill>
                  <a:srgbClr val="FF4013"/>
                </a:solidFill>
                <a:latin typeface="Calibri"/>
                <a:cs typeface="Calibri"/>
              </a:rPr>
              <a:t>are </a:t>
            </a:r>
            <a:r>
              <a:rPr sz="4000" spc="20" dirty="0">
                <a:solidFill>
                  <a:srgbClr val="FF4013"/>
                </a:solidFill>
                <a:latin typeface="Calibri"/>
                <a:cs typeface="Calibri"/>
              </a:rPr>
              <a:t>all</a:t>
            </a:r>
            <a:r>
              <a:rPr sz="4000" spc="235" dirty="0">
                <a:solidFill>
                  <a:srgbClr val="FF4013"/>
                </a:solidFill>
                <a:latin typeface="Calibri"/>
                <a:cs typeface="Calibri"/>
              </a:rPr>
              <a:t> </a:t>
            </a:r>
            <a:r>
              <a:rPr sz="4000" spc="-105" dirty="0">
                <a:solidFill>
                  <a:srgbClr val="FF4013"/>
                </a:solidFill>
                <a:latin typeface="Calibri"/>
                <a:cs typeface="Calibri"/>
              </a:rPr>
              <a:t>components.</a:t>
            </a:r>
            <a:endParaRPr sz="4000">
              <a:latin typeface="Calibri"/>
              <a:cs typeface="Calibri"/>
            </a:endParaRPr>
          </a:p>
          <a:p>
            <a:pPr marL="12700">
              <a:lnSpc>
                <a:spcPts val="4600"/>
              </a:lnSpc>
              <a:spcBef>
                <a:spcPts val="620"/>
              </a:spcBef>
            </a:pPr>
            <a:r>
              <a:rPr sz="4000" u="sng" spc="105" dirty="0">
                <a:solidFill>
                  <a:srgbClr val="FF4013"/>
                </a:solidFill>
                <a:uFill>
                  <a:solidFill>
                    <a:srgbClr val="FF4013"/>
                  </a:solidFill>
                </a:uFill>
                <a:latin typeface="Calibri"/>
                <a:cs typeface="Calibri"/>
              </a:rPr>
              <a:t>Battery</a:t>
            </a:r>
            <a:endParaRPr sz="4000">
              <a:latin typeface="Calibri"/>
              <a:cs typeface="Calibri"/>
            </a:endParaRPr>
          </a:p>
          <a:p>
            <a:pPr marL="12700" marR="749935">
              <a:lnSpc>
                <a:spcPts val="4400"/>
              </a:lnSpc>
              <a:spcBef>
                <a:spcPts val="280"/>
              </a:spcBef>
            </a:pPr>
            <a:r>
              <a:rPr sz="4000" spc="165" dirty="0">
                <a:solidFill>
                  <a:srgbClr val="FF4013"/>
                </a:solidFill>
                <a:latin typeface="Calibri"/>
                <a:cs typeface="Calibri"/>
              </a:rPr>
              <a:t>A </a:t>
            </a:r>
            <a:r>
              <a:rPr sz="4000" spc="10" dirty="0">
                <a:solidFill>
                  <a:srgbClr val="FF4013"/>
                </a:solidFill>
                <a:latin typeface="Calibri"/>
                <a:cs typeface="Calibri"/>
              </a:rPr>
              <a:t>container containing </a:t>
            </a:r>
            <a:r>
              <a:rPr sz="4000" spc="-45" dirty="0">
                <a:solidFill>
                  <a:srgbClr val="FF4013"/>
                </a:solidFill>
                <a:latin typeface="Calibri"/>
                <a:cs typeface="Calibri"/>
              </a:rPr>
              <a:t>cells </a:t>
            </a:r>
            <a:r>
              <a:rPr sz="4000" spc="-35" dirty="0">
                <a:solidFill>
                  <a:srgbClr val="FF4013"/>
                </a:solidFill>
                <a:latin typeface="Calibri"/>
                <a:cs typeface="Calibri"/>
              </a:rPr>
              <a:t>in </a:t>
            </a:r>
            <a:r>
              <a:rPr sz="4000" spc="-45" dirty="0">
                <a:solidFill>
                  <a:srgbClr val="FF4013"/>
                </a:solidFill>
                <a:latin typeface="Calibri"/>
                <a:cs typeface="Calibri"/>
              </a:rPr>
              <a:t>which </a:t>
            </a:r>
            <a:r>
              <a:rPr sz="4000" spc="-70" dirty="0">
                <a:solidFill>
                  <a:srgbClr val="FF4013"/>
                </a:solidFill>
                <a:latin typeface="Calibri"/>
                <a:cs typeface="Calibri"/>
              </a:rPr>
              <a:t>chemical </a:t>
            </a:r>
            <a:r>
              <a:rPr sz="4000" spc="-40" dirty="0">
                <a:solidFill>
                  <a:srgbClr val="FF4013"/>
                </a:solidFill>
                <a:latin typeface="Calibri"/>
                <a:cs typeface="Calibri"/>
              </a:rPr>
              <a:t>energy </a:t>
            </a:r>
            <a:r>
              <a:rPr sz="4000" spc="-35" dirty="0">
                <a:solidFill>
                  <a:srgbClr val="FF4013"/>
                </a:solidFill>
                <a:latin typeface="Calibri"/>
                <a:cs typeface="Calibri"/>
              </a:rPr>
              <a:t>is  </a:t>
            </a:r>
            <a:r>
              <a:rPr sz="4000" spc="-70" dirty="0">
                <a:solidFill>
                  <a:srgbClr val="FF4013"/>
                </a:solidFill>
                <a:latin typeface="Calibri"/>
                <a:cs typeface="Calibri"/>
              </a:rPr>
              <a:t>converted </a:t>
            </a:r>
            <a:r>
              <a:rPr sz="4000" spc="-15" dirty="0">
                <a:solidFill>
                  <a:srgbClr val="FF4013"/>
                </a:solidFill>
                <a:latin typeface="Calibri"/>
                <a:cs typeface="Calibri"/>
              </a:rPr>
              <a:t>into </a:t>
            </a:r>
            <a:r>
              <a:rPr sz="4000" spc="90" dirty="0">
                <a:solidFill>
                  <a:srgbClr val="FF4013"/>
                </a:solidFill>
                <a:latin typeface="Calibri"/>
                <a:cs typeface="Calibri"/>
              </a:rPr>
              <a:t>electricity </a:t>
            </a:r>
            <a:r>
              <a:rPr sz="4000" spc="-100" dirty="0">
                <a:solidFill>
                  <a:srgbClr val="FF4013"/>
                </a:solidFill>
                <a:latin typeface="Calibri"/>
                <a:cs typeface="Calibri"/>
              </a:rPr>
              <a:t>and </a:t>
            </a:r>
            <a:r>
              <a:rPr sz="4000" spc="-229" dirty="0">
                <a:solidFill>
                  <a:srgbClr val="FF4013"/>
                </a:solidFill>
                <a:latin typeface="Calibri"/>
                <a:cs typeface="Calibri"/>
              </a:rPr>
              <a:t>used </a:t>
            </a:r>
            <a:r>
              <a:rPr sz="4000" spc="-15" dirty="0">
                <a:solidFill>
                  <a:srgbClr val="FF4013"/>
                </a:solidFill>
                <a:latin typeface="Calibri"/>
                <a:cs typeface="Calibri"/>
              </a:rPr>
              <a:t>as </a:t>
            </a:r>
            <a:r>
              <a:rPr sz="4000" spc="-80" dirty="0">
                <a:solidFill>
                  <a:srgbClr val="FF4013"/>
                </a:solidFill>
                <a:latin typeface="Calibri"/>
                <a:cs typeface="Calibri"/>
              </a:rPr>
              <a:t>a </a:t>
            </a:r>
            <a:r>
              <a:rPr sz="4000" spc="-105" dirty="0">
                <a:solidFill>
                  <a:srgbClr val="FF4013"/>
                </a:solidFill>
                <a:latin typeface="Calibri"/>
                <a:cs typeface="Calibri"/>
              </a:rPr>
              <a:t>power</a:t>
            </a:r>
            <a:r>
              <a:rPr sz="4000" spc="525" dirty="0">
                <a:solidFill>
                  <a:srgbClr val="FF4013"/>
                </a:solidFill>
                <a:latin typeface="Calibri"/>
                <a:cs typeface="Calibri"/>
              </a:rPr>
              <a:t> </a:t>
            </a:r>
            <a:r>
              <a:rPr sz="4000" spc="-120" dirty="0">
                <a:solidFill>
                  <a:srgbClr val="FF4013"/>
                </a:solidFill>
                <a:latin typeface="Calibri"/>
                <a:cs typeface="Calibri"/>
              </a:rPr>
              <a:t>source.</a:t>
            </a:r>
            <a:endParaRPr sz="4000">
              <a:latin typeface="Calibri"/>
              <a:cs typeface="Calibri"/>
            </a:endParaRPr>
          </a:p>
          <a:p>
            <a:pPr marL="12700">
              <a:lnSpc>
                <a:spcPts val="4600"/>
              </a:lnSpc>
              <a:spcBef>
                <a:spcPts val="620"/>
              </a:spcBef>
            </a:pPr>
            <a:r>
              <a:rPr sz="4000" u="sng" spc="35" dirty="0">
                <a:solidFill>
                  <a:srgbClr val="FF4013"/>
                </a:solidFill>
                <a:uFill>
                  <a:solidFill>
                    <a:srgbClr val="FF4013"/>
                  </a:solidFill>
                </a:uFill>
                <a:latin typeface="Calibri"/>
                <a:cs typeface="Calibri"/>
              </a:rPr>
              <a:t>Motor</a:t>
            </a:r>
            <a:endParaRPr sz="4000">
              <a:latin typeface="Calibri"/>
              <a:cs typeface="Calibri"/>
            </a:endParaRPr>
          </a:p>
          <a:p>
            <a:pPr marL="12700">
              <a:lnSpc>
                <a:spcPts val="4600"/>
              </a:lnSpc>
            </a:pPr>
            <a:r>
              <a:rPr sz="4000" spc="165" dirty="0">
                <a:solidFill>
                  <a:srgbClr val="FF4013"/>
                </a:solidFill>
                <a:latin typeface="Calibri"/>
                <a:cs typeface="Calibri"/>
              </a:rPr>
              <a:t>A </a:t>
            </a:r>
            <a:r>
              <a:rPr sz="4000" spc="-100" dirty="0">
                <a:solidFill>
                  <a:srgbClr val="FF4013"/>
                </a:solidFill>
                <a:latin typeface="Calibri"/>
                <a:cs typeface="Calibri"/>
              </a:rPr>
              <a:t>machine </a:t>
            </a:r>
            <a:r>
              <a:rPr sz="4000" spc="-65" dirty="0">
                <a:solidFill>
                  <a:srgbClr val="FF4013"/>
                </a:solidFill>
                <a:latin typeface="Calibri"/>
                <a:cs typeface="Calibri"/>
              </a:rPr>
              <a:t>charged </a:t>
            </a:r>
            <a:r>
              <a:rPr sz="4000" spc="-160" dirty="0">
                <a:solidFill>
                  <a:srgbClr val="FF4013"/>
                </a:solidFill>
                <a:latin typeface="Calibri"/>
                <a:cs typeface="Calibri"/>
              </a:rPr>
              <a:t>by </a:t>
            </a:r>
            <a:r>
              <a:rPr sz="4000" spc="90" dirty="0">
                <a:solidFill>
                  <a:srgbClr val="FF4013"/>
                </a:solidFill>
                <a:latin typeface="Calibri"/>
                <a:cs typeface="Calibri"/>
              </a:rPr>
              <a:t>electricity </a:t>
            </a:r>
            <a:r>
              <a:rPr sz="4000" spc="114" dirty="0">
                <a:solidFill>
                  <a:srgbClr val="FF4013"/>
                </a:solidFill>
                <a:latin typeface="Calibri"/>
                <a:cs typeface="Calibri"/>
              </a:rPr>
              <a:t>that </a:t>
            </a:r>
            <a:r>
              <a:rPr sz="4000" spc="-85" dirty="0">
                <a:solidFill>
                  <a:srgbClr val="FF4013"/>
                </a:solidFill>
                <a:latin typeface="Calibri"/>
                <a:cs typeface="Calibri"/>
              </a:rPr>
              <a:t>causes</a:t>
            </a:r>
            <a:r>
              <a:rPr sz="4000" spc="-105" dirty="0">
                <a:solidFill>
                  <a:srgbClr val="FF4013"/>
                </a:solidFill>
                <a:latin typeface="Calibri"/>
                <a:cs typeface="Calibri"/>
              </a:rPr>
              <a:t> </a:t>
            </a:r>
            <a:r>
              <a:rPr sz="4000" spc="-155" dirty="0">
                <a:solidFill>
                  <a:srgbClr val="FF4013"/>
                </a:solidFill>
                <a:latin typeface="Calibri"/>
                <a:cs typeface="Calibri"/>
              </a:rPr>
              <a:t>movement.</a:t>
            </a:r>
            <a:endParaRPr sz="4000">
              <a:latin typeface="Calibri"/>
              <a:cs typeface="Calibri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43845" y="2426649"/>
            <a:ext cx="12661265" cy="7263765"/>
            <a:chOff x="343845" y="2426649"/>
            <a:chExt cx="12661265" cy="7263765"/>
          </a:xfrm>
        </p:grpSpPr>
        <p:sp>
          <p:nvSpPr>
            <p:cNvPr id="3" name="object 3"/>
            <p:cNvSpPr/>
            <p:nvPr/>
          </p:nvSpPr>
          <p:spPr>
            <a:xfrm>
              <a:off x="393699" y="2476500"/>
              <a:ext cx="10223498" cy="6743700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393695" y="2476499"/>
              <a:ext cx="10220960" cy="6743700"/>
            </a:xfrm>
            <a:custGeom>
              <a:avLst/>
              <a:gdLst/>
              <a:ahLst/>
              <a:cxnLst/>
              <a:rect l="l" t="t" r="r" b="b"/>
              <a:pathLst>
                <a:path w="10220960" h="6743700">
                  <a:moveTo>
                    <a:pt x="3" y="0"/>
                  </a:moveTo>
                  <a:lnTo>
                    <a:pt x="10220702" y="0"/>
                  </a:lnTo>
                  <a:lnTo>
                    <a:pt x="10220699" y="6743702"/>
                  </a:lnTo>
                  <a:lnTo>
                    <a:pt x="0" y="6743703"/>
                  </a:lnTo>
                  <a:lnTo>
                    <a:pt x="3" y="0"/>
                  </a:lnTo>
                  <a:close/>
                </a:path>
              </a:pathLst>
            </a:custGeom>
            <a:ln w="41433">
              <a:solidFill>
                <a:srgbClr val="FF401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8864600" y="5003799"/>
              <a:ext cx="4140200" cy="4686300"/>
            </a:xfrm>
            <a:custGeom>
              <a:avLst/>
              <a:gdLst/>
              <a:ahLst/>
              <a:cxnLst/>
              <a:rect l="l" t="t" r="r" b="b"/>
              <a:pathLst>
                <a:path w="4140200" h="4686300">
                  <a:moveTo>
                    <a:pt x="4140200" y="0"/>
                  </a:moveTo>
                  <a:lnTo>
                    <a:pt x="0" y="0"/>
                  </a:lnTo>
                  <a:lnTo>
                    <a:pt x="0" y="4686300"/>
                  </a:lnTo>
                  <a:lnTo>
                    <a:pt x="4140200" y="4686300"/>
                  </a:lnTo>
                  <a:lnTo>
                    <a:pt x="4140200" y="4423994"/>
                  </a:lnTo>
                  <a:lnTo>
                    <a:pt x="4140200" y="4390580"/>
                  </a:lnTo>
                  <a:lnTo>
                    <a:pt x="4060748" y="4398365"/>
                  </a:lnTo>
                  <a:lnTo>
                    <a:pt x="3998315" y="4403509"/>
                  </a:lnTo>
                  <a:lnTo>
                    <a:pt x="3933279" y="4408119"/>
                  </a:lnTo>
                  <a:lnTo>
                    <a:pt x="3865791" y="4412196"/>
                  </a:lnTo>
                  <a:lnTo>
                    <a:pt x="3724160" y="4418635"/>
                  </a:lnTo>
                  <a:lnTo>
                    <a:pt x="3574783" y="4422622"/>
                  </a:lnTo>
                  <a:lnTo>
                    <a:pt x="3419056" y="4423994"/>
                  </a:lnTo>
                  <a:lnTo>
                    <a:pt x="3340468" y="4423651"/>
                  </a:lnTo>
                  <a:lnTo>
                    <a:pt x="3218573" y="4421505"/>
                  </a:lnTo>
                  <a:lnTo>
                    <a:pt x="3197783" y="4402912"/>
                  </a:lnTo>
                  <a:lnTo>
                    <a:pt x="3156712" y="4382846"/>
                  </a:lnTo>
                  <a:lnTo>
                    <a:pt x="3103549" y="4367352"/>
                  </a:lnTo>
                  <a:lnTo>
                    <a:pt x="3040799" y="4357357"/>
                  </a:lnTo>
                  <a:lnTo>
                    <a:pt x="2970974" y="4353814"/>
                  </a:lnTo>
                  <a:lnTo>
                    <a:pt x="2901150" y="4357357"/>
                  </a:lnTo>
                  <a:lnTo>
                    <a:pt x="2838412" y="4367352"/>
                  </a:lnTo>
                  <a:lnTo>
                    <a:pt x="2785249" y="4382846"/>
                  </a:lnTo>
                  <a:lnTo>
                    <a:pt x="2757347" y="4396486"/>
                  </a:lnTo>
                  <a:lnTo>
                    <a:pt x="2717698" y="4392727"/>
                  </a:lnTo>
                  <a:lnTo>
                    <a:pt x="2661018" y="4386605"/>
                  </a:lnTo>
                  <a:lnTo>
                    <a:pt x="2607475" y="4380039"/>
                  </a:lnTo>
                  <a:lnTo>
                    <a:pt x="2557221" y="4373029"/>
                  </a:lnTo>
                  <a:lnTo>
                    <a:pt x="2510447" y="4365625"/>
                  </a:lnTo>
                  <a:lnTo>
                    <a:pt x="2467318" y="4357827"/>
                  </a:lnTo>
                  <a:lnTo>
                    <a:pt x="2427998" y="4349661"/>
                  </a:lnTo>
                  <a:lnTo>
                    <a:pt x="2361501" y="4332325"/>
                  </a:lnTo>
                  <a:lnTo>
                    <a:pt x="2312301" y="4313809"/>
                  </a:lnTo>
                  <a:lnTo>
                    <a:pt x="2273947" y="4284180"/>
                  </a:lnTo>
                  <a:lnTo>
                    <a:pt x="2271306" y="4273905"/>
                  </a:lnTo>
                  <a:lnTo>
                    <a:pt x="2273554" y="4254500"/>
                  </a:lnTo>
                  <a:lnTo>
                    <a:pt x="2291219" y="4216705"/>
                  </a:lnTo>
                  <a:lnTo>
                    <a:pt x="2325509" y="4180471"/>
                  </a:lnTo>
                  <a:lnTo>
                    <a:pt x="2375357" y="4146092"/>
                  </a:lnTo>
                  <a:lnTo>
                    <a:pt x="2439682" y="4113860"/>
                  </a:lnTo>
                  <a:lnTo>
                    <a:pt x="2476944" y="4098633"/>
                  </a:lnTo>
                  <a:lnTo>
                    <a:pt x="2517406" y="4084053"/>
                  </a:lnTo>
                  <a:lnTo>
                    <a:pt x="2560967" y="4070159"/>
                  </a:lnTo>
                  <a:lnTo>
                    <a:pt x="2607475" y="4056977"/>
                  </a:lnTo>
                  <a:lnTo>
                    <a:pt x="2656789" y="4044543"/>
                  </a:lnTo>
                  <a:lnTo>
                    <a:pt x="2708783" y="4032897"/>
                  </a:lnTo>
                  <a:lnTo>
                    <a:pt x="2763316" y="4022077"/>
                  </a:lnTo>
                  <a:lnTo>
                    <a:pt x="2820263" y="4012120"/>
                  </a:lnTo>
                  <a:lnTo>
                    <a:pt x="2879483" y="4003052"/>
                  </a:lnTo>
                  <a:lnTo>
                    <a:pt x="2940850" y="3994924"/>
                  </a:lnTo>
                  <a:lnTo>
                    <a:pt x="3004223" y="3987762"/>
                  </a:lnTo>
                  <a:lnTo>
                    <a:pt x="3069463" y="3981602"/>
                  </a:lnTo>
                  <a:lnTo>
                    <a:pt x="3136442" y="3976484"/>
                  </a:lnTo>
                  <a:lnTo>
                    <a:pt x="3205022" y="3972433"/>
                  </a:lnTo>
                  <a:lnTo>
                    <a:pt x="3275076" y="3969499"/>
                  </a:lnTo>
                  <a:lnTo>
                    <a:pt x="3346462" y="3967708"/>
                  </a:lnTo>
                  <a:lnTo>
                    <a:pt x="3479469" y="3967619"/>
                  </a:lnTo>
                  <a:lnTo>
                    <a:pt x="3491636" y="3967708"/>
                  </a:lnTo>
                  <a:lnTo>
                    <a:pt x="3563010" y="3969499"/>
                  </a:lnTo>
                  <a:lnTo>
                    <a:pt x="3633063" y="3972433"/>
                  </a:lnTo>
                  <a:lnTo>
                    <a:pt x="3701643" y="3976484"/>
                  </a:lnTo>
                  <a:lnTo>
                    <a:pt x="3768623" y="3981602"/>
                  </a:lnTo>
                  <a:lnTo>
                    <a:pt x="3833863" y="3987762"/>
                  </a:lnTo>
                  <a:lnTo>
                    <a:pt x="3897223" y="3994924"/>
                  </a:lnTo>
                  <a:lnTo>
                    <a:pt x="3958590" y="4003052"/>
                  </a:lnTo>
                  <a:lnTo>
                    <a:pt x="4017810" y="4012120"/>
                  </a:lnTo>
                  <a:lnTo>
                    <a:pt x="4074757" y="4022077"/>
                  </a:lnTo>
                  <a:lnTo>
                    <a:pt x="4129290" y="4032897"/>
                  </a:lnTo>
                  <a:lnTo>
                    <a:pt x="4140200" y="4035336"/>
                  </a:lnTo>
                  <a:lnTo>
                    <a:pt x="4140200" y="3967111"/>
                  </a:lnTo>
                  <a:lnTo>
                    <a:pt x="4140200" y="0"/>
                  </a:lnTo>
                  <a:close/>
                </a:path>
              </a:pathLst>
            </a:custGeom>
            <a:solidFill>
              <a:srgbClr val="66676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1376191" y="9143053"/>
              <a:ext cx="1628775" cy="174625"/>
            </a:xfrm>
            <a:custGeom>
              <a:avLst/>
              <a:gdLst/>
              <a:ahLst/>
              <a:cxnLst/>
              <a:rect l="l" t="t" r="r" b="b"/>
              <a:pathLst>
                <a:path w="1628775" h="174625">
                  <a:moveTo>
                    <a:pt x="935837" y="0"/>
                  </a:moveTo>
                  <a:lnTo>
                    <a:pt x="855091" y="320"/>
                  </a:lnTo>
                  <a:lnTo>
                    <a:pt x="699600" y="2802"/>
                  </a:lnTo>
                  <a:lnTo>
                    <a:pt x="553986" y="7565"/>
                  </a:lnTo>
                  <a:lnTo>
                    <a:pt x="420495" y="14400"/>
                  </a:lnTo>
                  <a:lnTo>
                    <a:pt x="358998" y="18529"/>
                  </a:lnTo>
                  <a:lnTo>
                    <a:pt x="301375" y="23097"/>
                  </a:lnTo>
                  <a:lnTo>
                    <a:pt x="247906" y="28078"/>
                  </a:lnTo>
                  <a:lnTo>
                    <a:pt x="198873" y="33447"/>
                  </a:lnTo>
                  <a:lnTo>
                    <a:pt x="154556" y="39176"/>
                  </a:lnTo>
                  <a:lnTo>
                    <a:pt x="115237" y="45240"/>
                  </a:lnTo>
                  <a:lnTo>
                    <a:pt x="52715" y="58267"/>
                  </a:lnTo>
                  <a:lnTo>
                    <a:pt x="13553" y="72319"/>
                  </a:lnTo>
                  <a:lnTo>
                    <a:pt x="0" y="87185"/>
                  </a:lnTo>
                  <a:lnTo>
                    <a:pt x="3435" y="94713"/>
                  </a:lnTo>
                  <a:lnTo>
                    <a:pt x="52715" y="116121"/>
                  </a:lnTo>
                  <a:lnTo>
                    <a:pt x="115237" y="129153"/>
                  </a:lnTo>
                  <a:lnTo>
                    <a:pt x="154556" y="135218"/>
                  </a:lnTo>
                  <a:lnTo>
                    <a:pt x="198873" y="140949"/>
                  </a:lnTo>
                  <a:lnTo>
                    <a:pt x="247906" y="146318"/>
                  </a:lnTo>
                  <a:lnTo>
                    <a:pt x="301375" y="151300"/>
                  </a:lnTo>
                  <a:lnTo>
                    <a:pt x="358998" y="155869"/>
                  </a:lnTo>
                  <a:lnTo>
                    <a:pt x="420495" y="159998"/>
                  </a:lnTo>
                  <a:lnTo>
                    <a:pt x="485585" y="163661"/>
                  </a:lnTo>
                  <a:lnTo>
                    <a:pt x="625418" y="169485"/>
                  </a:lnTo>
                  <a:lnTo>
                    <a:pt x="776252" y="173133"/>
                  </a:lnTo>
                  <a:lnTo>
                    <a:pt x="935837" y="174396"/>
                  </a:lnTo>
                  <a:lnTo>
                    <a:pt x="1095432" y="173133"/>
                  </a:lnTo>
                  <a:lnTo>
                    <a:pt x="1246269" y="169485"/>
                  </a:lnTo>
                  <a:lnTo>
                    <a:pt x="1386103" y="163661"/>
                  </a:lnTo>
                  <a:lnTo>
                    <a:pt x="1451192" y="159998"/>
                  </a:lnTo>
                  <a:lnTo>
                    <a:pt x="1512687" y="155869"/>
                  </a:lnTo>
                  <a:lnTo>
                    <a:pt x="1570309" y="151300"/>
                  </a:lnTo>
                  <a:lnTo>
                    <a:pt x="1623775" y="146318"/>
                  </a:lnTo>
                  <a:lnTo>
                    <a:pt x="1628608" y="145789"/>
                  </a:lnTo>
                  <a:lnTo>
                    <a:pt x="1628608" y="28608"/>
                  </a:lnTo>
                  <a:lnTo>
                    <a:pt x="1570309" y="23097"/>
                  </a:lnTo>
                  <a:lnTo>
                    <a:pt x="1512687" y="18529"/>
                  </a:lnTo>
                  <a:lnTo>
                    <a:pt x="1451192" y="14400"/>
                  </a:lnTo>
                  <a:lnTo>
                    <a:pt x="1317702" y="7565"/>
                  </a:lnTo>
                  <a:lnTo>
                    <a:pt x="1172086" y="2802"/>
                  </a:lnTo>
                  <a:lnTo>
                    <a:pt x="1016589" y="320"/>
                  </a:lnTo>
                  <a:lnTo>
                    <a:pt x="935837" y="0"/>
                  </a:lnTo>
                  <a:close/>
                </a:path>
              </a:pathLst>
            </a:custGeom>
            <a:solidFill>
              <a:srgbClr val="4D4D4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8995774" y="5992348"/>
              <a:ext cx="2335530" cy="3230245"/>
            </a:xfrm>
            <a:custGeom>
              <a:avLst/>
              <a:gdLst/>
              <a:ahLst/>
              <a:cxnLst/>
              <a:rect l="l" t="t" r="r" b="b"/>
              <a:pathLst>
                <a:path w="2335529" h="3230245">
                  <a:moveTo>
                    <a:pt x="2335009" y="0"/>
                  </a:moveTo>
                  <a:lnTo>
                    <a:pt x="0" y="0"/>
                  </a:lnTo>
                  <a:lnTo>
                    <a:pt x="0" y="3229914"/>
                  </a:lnTo>
                  <a:lnTo>
                    <a:pt x="2335009" y="3229914"/>
                  </a:lnTo>
                  <a:lnTo>
                    <a:pt x="2335009" y="0"/>
                  </a:lnTo>
                  <a:close/>
                </a:path>
              </a:pathLst>
            </a:custGeom>
            <a:solidFill>
              <a:srgbClr val="7C131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9030733" y="6027308"/>
              <a:ext cx="2261870" cy="3156585"/>
            </a:xfrm>
            <a:custGeom>
              <a:avLst/>
              <a:gdLst/>
              <a:ahLst/>
              <a:cxnLst/>
              <a:rect l="l" t="t" r="r" b="b"/>
              <a:pathLst>
                <a:path w="2261870" h="3156584">
                  <a:moveTo>
                    <a:pt x="2261628" y="0"/>
                  </a:moveTo>
                  <a:lnTo>
                    <a:pt x="0" y="0"/>
                  </a:lnTo>
                  <a:lnTo>
                    <a:pt x="0" y="3156572"/>
                  </a:lnTo>
                  <a:lnTo>
                    <a:pt x="2261628" y="3156572"/>
                  </a:lnTo>
                  <a:lnTo>
                    <a:pt x="2261628" y="0"/>
                  </a:lnTo>
                  <a:close/>
                </a:path>
              </a:pathLst>
            </a:custGeom>
            <a:solidFill>
              <a:srgbClr val="C1272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11260870" y="6062250"/>
              <a:ext cx="19685" cy="3103245"/>
            </a:xfrm>
            <a:custGeom>
              <a:avLst/>
              <a:gdLst/>
              <a:ahLst/>
              <a:cxnLst/>
              <a:rect l="l" t="t" r="r" b="b"/>
              <a:pathLst>
                <a:path w="19684" h="3103245">
                  <a:moveTo>
                    <a:pt x="0" y="3103219"/>
                  </a:moveTo>
                  <a:lnTo>
                    <a:pt x="19240" y="3103219"/>
                  </a:lnTo>
                  <a:lnTo>
                    <a:pt x="19240" y="0"/>
                  </a:lnTo>
                  <a:lnTo>
                    <a:pt x="0" y="0"/>
                  </a:lnTo>
                  <a:lnTo>
                    <a:pt x="0" y="3103219"/>
                  </a:lnTo>
                  <a:close/>
                </a:path>
              </a:pathLst>
            </a:custGeom>
            <a:solidFill>
              <a:srgbClr val="DB3B4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9065675" y="6062250"/>
              <a:ext cx="2195195" cy="3090545"/>
            </a:xfrm>
            <a:custGeom>
              <a:avLst/>
              <a:gdLst/>
              <a:ahLst/>
              <a:cxnLst/>
              <a:rect l="l" t="t" r="r" b="b"/>
              <a:pathLst>
                <a:path w="2195195" h="3090545">
                  <a:moveTo>
                    <a:pt x="2195195" y="0"/>
                  </a:moveTo>
                  <a:lnTo>
                    <a:pt x="0" y="0"/>
                  </a:lnTo>
                  <a:lnTo>
                    <a:pt x="0" y="3090151"/>
                  </a:lnTo>
                  <a:lnTo>
                    <a:pt x="2195195" y="3090151"/>
                  </a:lnTo>
                  <a:lnTo>
                    <a:pt x="2195195" y="0"/>
                  </a:lnTo>
                  <a:close/>
                </a:path>
              </a:pathLst>
            </a:custGeom>
            <a:solidFill>
              <a:srgbClr val="16161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9086640" y="6083249"/>
              <a:ext cx="2153285" cy="3048635"/>
            </a:xfrm>
            <a:custGeom>
              <a:avLst/>
              <a:gdLst/>
              <a:ahLst/>
              <a:cxnLst/>
              <a:rect l="l" t="t" r="r" b="b"/>
              <a:pathLst>
                <a:path w="2153284" h="3048634">
                  <a:moveTo>
                    <a:pt x="2153246" y="0"/>
                  </a:moveTo>
                  <a:lnTo>
                    <a:pt x="0" y="0"/>
                  </a:lnTo>
                  <a:lnTo>
                    <a:pt x="0" y="3048177"/>
                  </a:lnTo>
                  <a:lnTo>
                    <a:pt x="2153246" y="3048177"/>
                  </a:lnTo>
                  <a:lnTo>
                    <a:pt x="215324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8969994" y="5242890"/>
              <a:ext cx="4034805" cy="4001660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3" name="object 13"/>
          <p:cNvGrpSpPr/>
          <p:nvPr/>
        </p:nvGrpSpPr>
        <p:grpSpPr>
          <a:xfrm>
            <a:off x="0" y="0"/>
            <a:ext cx="13004800" cy="292100"/>
            <a:chOff x="0" y="0"/>
            <a:chExt cx="13004800" cy="292100"/>
          </a:xfrm>
        </p:grpSpPr>
        <p:sp>
          <p:nvSpPr>
            <p:cNvPr id="14" name="object 14"/>
            <p:cNvSpPr/>
            <p:nvPr/>
          </p:nvSpPr>
          <p:spPr>
            <a:xfrm>
              <a:off x="0" y="0"/>
              <a:ext cx="13004800" cy="266700"/>
            </a:xfrm>
            <a:custGeom>
              <a:avLst/>
              <a:gdLst/>
              <a:ahLst/>
              <a:cxnLst/>
              <a:rect l="l" t="t" r="r" b="b"/>
              <a:pathLst>
                <a:path w="13004800" h="266700">
                  <a:moveTo>
                    <a:pt x="13004800" y="0"/>
                  </a:moveTo>
                  <a:lnTo>
                    <a:pt x="0" y="0"/>
                  </a:lnTo>
                  <a:lnTo>
                    <a:pt x="0" y="266700"/>
                  </a:lnTo>
                  <a:lnTo>
                    <a:pt x="13004800" y="266700"/>
                  </a:lnTo>
                  <a:lnTo>
                    <a:pt x="13004800" y="0"/>
                  </a:lnTo>
                  <a:close/>
                </a:path>
              </a:pathLst>
            </a:custGeom>
            <a:solidFill>
              <a:srgbClr val="FF401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0" y="241300"/>
              <a:ext cx="13004800" cy="50800"/>
            </a:xfrm>
            <a:custGeom>
              <a:avLst/>
              <a:gdLst/>
              <a:ahLst/>
              <a:cxnLst/>
              <a:rect l="l" t="t" r="r" b="b"/>
              <a:pathLst>
                <a:path w="13004800" h="50800">
                  <a:moveTo>
                    <a:pt x="0" y="0"/>
                  </a:moveTo>
                  <a:lnTo>
                    <a:pt x="13004800" y="0"/>
                  </a:lnTo>
                  <a:lnTo>
                    <a:pt x="13004800" y="50800"/>
                  </a:lnTo>
                  <a:lnTo>
                    <a:pt x="0" y="508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401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6" name="object 16"/>
          <p:cNvGrpSpPr/>
          <p:nvPr/>
        </p:nvGrpSpPr>
        <p:grpSpPr>
          <a:xfrm>
            <a:off x="0" y="8763000"/>
            <a:ext cx="13004800" cy="990600"/>
            <a:chOff x="0" y="8763000"/>
            <a:chExt cx="13004800" cy="990600"/>
          </a:xfrm>
        </p:grpSpPr>
        <p:sp>
          <p:nvSpPr>
            <p:cNvPr id="17" name="object 17"/>
            <p:cNvSpPr/>
            <p:nvPr/>
          </p:nvSpPr>
          <p:spPr>
            <a:xfrm>
              <a:off x="0" y="9474200"/>
              <a:ext cx="13004800" cy="279400"/>
            </a:xfrm>
            <a:custGeom>
              <a:avLst/>
              <a:gdLst/>
              <a:ahLst/>
              <a:cxnLst/>
              <a:rect l="l" t="t" r="r" b="b"/>
              <a:pathLst>
                <a:path w="13004800" h="279400">
                  <a:moveTo>
                    <a:pt x="0" y="279400"/>
                  </a:moveTo>
                  <a:lnTo>
                    <a:pt x="0" y="0"/>
                  </a:lnTo>
                  <a:lnTo>
                    <a:pt x="13004800" y="0"/>
                  </a:lnTo>
                  <a:lnTo>
                    <a:pt x="13004800" y="279400"/>
                  </a:lnTo>
                  <a:lnTo>
                    <a:pt x="0" y="279400"/>
                  </a:lnTo>
                  <a:close/>
                </a:path>
              </a:pathLst>
            </a:custGeom>
            <a:solidFill>
              <a:srgbClr val="FF401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0" y="9448800"/>
              <a:ext cx="13004800" cy="50800"/>
            </a:xfrm>
            <a:custGeom>
              <a:avLst/>
              <a:gdLst/>
              <a:ahLst/>
              <a:cxnLst/>
              <a:rect l="l" t="t" r="r" b="b"/>
              <a:pathLst>
                <a:path w="13004800" h="50800">
                  <a:moveTo>
                    <a:pt x="0" y="0"/>
                  </a:moveTo>
                  <a:lnTo>
                    <a:pt x="13004800" y="0"/>
                  </a:lnTo>
                  <a:lnTo>
                    <a:pt x="13004800" y="50800"/>
                  </a:lnTo>
                  <a:lnTo>
                    <a:pt x="0" y="508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401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11150600" y="8788400"/>
              <a:ext cx="1651000" cy="889000"/>
            </a:xfrm>
            <a:custGeom>
              <a:avLst/>
              <a:gdLst/>
              <a:ahLst/>
              <a:cxnLst/>
              <a:rect l="l" t="t" r="r" b="b"/>
              <a:pathLst>
                <a:path w="1651000" h="889000">
                  <a:moveTo>
                    <a:pt x="1460500" y="0"/>
                  </a:moveTo>
                  <a:lnTo>
                    <a:pt x="190500" y="0"/>
                  </a:lnTo>
                  <a:lnTo>
                    <a:pt x="146821" y="5031"/>
                  </a:lnTo>
                  <a:lnTo>
                    <a:pt x="106724" y="19363"/>
                  </a:lnTo>
                  <a:lnTo>
                    <a:pt x="71353" y="41851"/>
                  </a:lnTo>
                  <a:lnTo>
                    <a:pt x="41851" y="71353"/>
                  </a:lnTo>
                  <a:lnTo>
                    <a:pt x="19363" y="106724"/>
                  </a:lnTo>
                  <a:lnTo>
                    <a:pt x="5031" y="146821"/>
                  </a:lnTo>
                  <a:lnTo>
                    <a:pt x="0" y="190500"/>
                  </a:lnTo>
                  <a:lnTo>
                    <a:pt x="0" y="698500"/>
                  </a:lnTo>
                  <a:lnTo>
                    <a:pt x="5031" y="742178"/>
                  </a:lnTo>
                  <a:lnTo>
                    <a:pt x="19363" y="782275"/>
                  </a:lnTo>
                  <a:lnTo>
                    <a:pt x="41851" y="817646"/>
                  </a:lnTo>
                  <a:lnTo>
                    <a:pt x="71353" y="847148"/>
                  </a:lnTo>
                  <a:lnTo>
                    <a:pt x="106724" y="869636"/>
                  </a:lnTo>
                  <a:lnTo>
                    <a:pt x="146821" y="883968"/>
                  </a:lnTo>
                  <a:lnTo>
                    <a:pt x="190500" y="889000"/>
                  </a:lnTo>
                  <a:lnTo>
                    <a:pt x="1460500" y="889000"/>
                  </a:lnTo>
                  <a:lnTo>
                    <a:pt x="1504178" y="883968"/>
                  </a:lnTo>
                  <a:lnTo>
                    <a:pt x="1544275" y="869636"/>
                  </a:lnTo>
                  <a:lnTo>
                    <a:pt x="1579646" y="847148"/>
                  </a:lnTo>
                  <a:lnTo>
                    <a:pt x="1609148" y="817646"/>
                  </a:lnTo>
                  <a:lnTo>
                    <a:pt x="1631636" y="782275"/>
                  </a:lnTo>
                  <a:lnTo>
                    <a:pt x="1645968" y="742178"/>
                  </a:lnTo>
                  <a:lnTo>
                    <a:pt x="1651000" y="698500"/>
                  </a:lnTo>
                  <a:lnTo>
                    <a:pt x="1651000" y="190500"/>
                  </a:lnTo>
                  <a:lnTo>
                    <a:pt x="1645968" y="146821"/>
                  </a:lnTo>
                  <a:lnTo>
                    <a:pt x="1631636" y="106724"/>
                  </a:lnTo>
                  <a:lnTo>
                    <a:pt x="1609148" y="71353"/>
                  </a:lnTo>
                  <a:lnTo>
                    <a:pt x="1579646" y="41851"/>
                  </a:lnTo>
                  <a:lnTo>
                    <a:pt x="1544275" y="19363"/>
                  </a:lnTo>
                  <a:lnTo>
                    <a:pt x="1504178" y="5031"/>
                  </a:lnTo>
                  <a:lnTo>
                    <a:pt x="1460500" y="0"/>
                  </a:lnTo>
                  <a:close/>
                </a:path>
              </a:pathLst>
            </a:custGeom>
            <a:solidFill>
              <a:srgbClr val="CAF0F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11150600" y="8788400"/>
              <a:ext cx="1651000" cy="889000"/>
            </a:xfrm>
            <a:custGeom>
              <a:avLst/>
              <a:gdLst/>
              <a:ahLst/>
              <a:cxnLst/>
              <a:rect l="l" t="t" r="r" b="b"/>
              <a:pathLst>
                <a:path w="1651000" h="889000">
                  <a:moveTo>
                    <a:pt x="0" y="698500"/>
                  </a:moveTo>
                  <a:lnTo>
                    <a:pt x="0" y="190500"/>
                  </a:lnTo>
                  <a:lnTo>
                    <a:pt x="5031" y="146821"/>
                  </a:lnTo>
                  <a:lnTo>
                    <a:pt x="19363" y="106724"/>
                  </a:lnTo>
                  <a:lnTo>
                    <a:pt x="41851" y="71353"/>
                  </a:lnTo>
                  <a:lnTo>
                    <a:pt x="71353" y="41851"/>
                  </a:lnTo>
                  <a:lnTo>
                    <a:pt x="106724" y="19363"/>
                  </a:lnTo>
                  <a:lnTo>
                    <a:pt x="146821" y="5031"/>
                  </a:lnTo>
                  <a:lnTo>
                    <a:pt x="190500" y="0"/>
                  </a:lnTo>
                  <a:lnTo>
                    <a:pt x="1460500" y="0"/>
                  </a:lnTo>
                  <a:lnTo>
                    <a:pt x="1504178" y="5031"/>
                  </a:lnTo>
                  <a:lnTo>
                    <a:pt x="1544275" y="19363"/>
                  </a:lnTo>
                  <a:lnTo>
                    <a:pt x="1579646" y="41851"/>
                  </a:lnTo>
                  <a:lnTo>
                    <a:pt x="1609148" y="71353"/>
                  </a:lnTo>
                  <a:lnTo>
                    <a:pt x="1631636" y="106724"/>
                  </a:lnTo>
                  <a:lnTo>
                    <a:pt x="1645968" y="146821"/>
                  </a:lnTo>
                  <a:lnTo>
                    <a:pt x="1651000" y="190500"/>
                  </a:lnTo>
                  <a:lnTo>
                    <a:pt x="1651000" y="698500"/>
                  </a:lnTo>
                  <a:lnTo>
                    <a:pt x="1645968" y="742178"/>
                  </a:lnTo>
                  <a:lnTo>
                    <a:pt x="1631636" y="782275"/>
                  </a:lnTo>
                  <a:lnTo>
                    <a:pt x="1609148" y="817646"/>
                  </a:lnTo>
                  <a:lnTo>
                    <a:pt x="1579646" y="847148"/>
                  </a:lnTo>
                  <a:lnTo>
                    <a:pt x="1544275" y="869636"/>
                  </a:lnTo>
                  <a:lnTo>
                    <a:pt x="1504178" y="883968"/>
                  </a:lnTo>
                  <a:lnTo>
                    <a:pt x="1460500" y="889000"/>
                  </a:lnTo>
                  <a:lnTo>
                    <a:pt x="190500" y="889000"/>
                  </a:lnTo>
                  <a:lnTo>
                    <a:pt x="146821" y="883968"/>
                  </a:lnTo>
                  <a:lnTo>
                    <a:pt x="106724" y="869636"/>
                  </a:lnTo>
                  <a:lnTo>
                    <a:pt x="71353" y="847148"/>
                  </a:lnTo>
                  <a:lnTo>
                    <a:pt x="41851" y="817646"/>
                  </a:lnTo>
                  <a:lnTo>
                    <a:pt x="19363" y="782275"/>
                  </a:lnTo>
                  <a:lnTo>
                    <a:pt x="5031" y="742178"/>
                  </a:lnTo>
                  <a:lnTo>
                    <a:pt x="0" y="698500"/>
                  </a:lnTo>
                  <a:close/>
                </a:path>
              </a:pathLst>
            </a:custGeom>
            <a:ln w="50800">
              <a:solidFill>
                <a:srgbClr val="FF401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190500" y="8788400"/>
              <a:ext cx="1651000" cy="889000"/>
            </a:xfrm>
            <a:custGeom>
              <a:avLst/>
              <a:gdLst/>
              <a:ahLst/>
              <a:cxnLst/>
              <a:rect l="l" t="t" r="r" b="b"/>
              <a:pathLst>
                <a:path w="1651000" h="889000">
                  <a:moveTo>
                    <a:pt x="1460500" y="0"/>
                  </a:moveTo>
                  <a:lnTo>
                    <a:pt x="190500" y="0"/>
                  </a:lnTo>
                  <a:lnTo>
                    <a:pt x="146821" y="5031"/>
                  </a:lnTo>
                  <a:lnTo>
                    <a:pt x="106724" y="19363"/>
                  </a:lnTo>
                  <a:lnTo>
                    <a:pt x="71353" y="41851"/>
                  </a:lnTo>
                  <a:lnTo>
                    <a:pt x="41851" y="71353"/>
                  </a:lnTo>
                  <a:lnTo>
                    <a:pt x="19363" y="106724"/>
                  </a:lnTo>
                  <a:lnTo>
                    <a:pt x="5031" y="146821"/>
                  </a:lnTo>
                  <a:lnTo>
                    <a:pt x="0" y="190500"/>
                  </a:lnTo>
                  <a:lnTo>
                    <a:pt x="0" y="698500"/>
                  </a:lnTo>
                  <a:lnTo>
                    <a:pt x="5031" y="742178"/>
                  </a:lnTo>
                  <a:lnTo>
                    <a:pt x="19363" y="782275"/>
                  </a:lnTo>
                  <a:lnTo>
                    <a:pt x="41851" y="817646"/>
                  </a:lnTo>
                  <a:lnTo>
                    <a:pt x="71353" y="847148"/>
                  </a:lnTo>
                  <a:lnTo>
                    <a:pt x="106724" y="869636"/>
                  </a:lnTo>
                  <a:lnTo>
                    <a:pt x="146821" y="883968"/>
                  </a:lnTo>
                  <a:lnTo>
                    <a:pt x="190500" y="889000"/>
                  </a:lnTo>
                  <a:lnTo>
                    <a:pt x="1460500" y="889000"/>
                  </a:lnTo>
                  <a:lnTo>
                    <a:pt x="1504178" y="883968"/>
                  </a:lnTo>
                  <a:lnTo>
                    <a:pt x="1544275" y="869636"/>
                  </a:lnTo>
                  <a:lnTo>
                    <a:pt x="1579646" y="847148"/>
                  </a:lnTo>
                  <a:lnTo>
                    <a:pt x="1609148" y="817646"/>
                  </a:lnTo>
                  <a:lnTo>
                    <a:pt x="1631636" y="782275"/>
                  </a:lnTo>
                  <a:lnTo>
                    <a:pt x="1645968" y="742178"/>
                  </a:lnTo>
                  <a:lnTo>
                    <a:pt x="1651000" y="698500"/>
                  </a:lnTo>
                  <a:lnTo>
                    <a:pt x="1651000" y="190500"/>
                  </a:lnTo>
                  <a:lnTo>
                    <a:pt x="1645968" y="146821"/>
                  </a:lnTo>
                  <a:lnTo>
                    <a:pt x="1631636" y="106724"/>
                  </a:lnTo>
                  <a:lnTo>
                    <a:pt x="1609148" y="71353"/>
                  </a:lnTo>
                  <a:lnTo>
                    <a:pt x="1579646" y="41851"/>
                  </a:lnTo>
                  <a:lnTo>
                    <a:pt x="1544275" y="19363"/>
                  </a:lnTo>
                  <a:lnTo>
                    <a:pt x="1504178" y="5031"/>
                  </a:lnTo>
                  <a:lnTo>
                    <a:pt x="1460500" y="0"/>
                  </a:lnTo>
                  <a:close/>
                </a:path>
              </a:pathLst>
            </a:custGeom>
            <a:solidFill>
              <a:srgbClr val="CAF0F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190500" y="8788400"/>
              <a:ext cx="1651000" cy="889000"/>
            </a:xfrm>
            <a:custGeom>
              <a:avLst/>
              <a:gdLst/>
              <a:ahLst/>
              <a:cxnLst/>
              <a:rect l="l" t="t" r="r" b="b"/>
              <a:pathLst>
                <a:path w="1651000" h="889000">
                  <a:moveTo>
                    <a:pt x="0" y="698500"/>
                  </a:moveTo>
                  <a:lnTo>
                    <a:pt x="0" y="190500"/>
                  </a:lnTo>
                  <a:lnTo>
                    <a:pt x="5031" y="146821"/>
                  </a:lnTo>
                  <a:lnTo>
                    <a:pt x="19363" y="106724"/>
                  </a:lnTo>
                  <a:lnTo>
                    <a:pt x="41851" y="71353"/>
                  </a:lnTo>
                  <a:lnTo>
                    <a:pt x="71353" y="41851"/>
                  </a:lnTo>
                  <a:lnTo>
                    <a:pt x="106724" y="19363"/>
                  </a:lnTo>
                  <a:lnTo>
                    <a:pt x="146821" y="5031"/>
                  </a:lnTo>
                  <a:lnTo>
                    <a:pt x="190500" y="0"/>
                  </a:lnTo>
                  <a:lnTo>
                    <a:pt x="1460500" y="0"/>
                  </a:lnTo>
                  <a:lnTo>
                    <a:pt x="1504178" y="5031"/>
                  </a:lnTo>
                  <a:lnTo>
                    <a:pt x="1544275" y="19363"/>
                  </a:lnTo>
                  <a:lnTo>
                    <a:pt x="1579646" y="41851"/>
                  </a:lnTo>
                  <a:lnTo>
                    <a:pt x="1609148" y="71353"/>
                  </a:lnTo>
                  <a:lnTo>
                    <a:pt x="1631636" y="106724"/>
                  </a:lnTo>
                  <a:lnTo>
                    <a:pt x="1645968" y="146821"/>
                  </a:lnTo>
                  <a:lnTo>
                    <a:pt x="1651000" y="190500"/>
                  </a:lnTo>
                  <a:lnTo>
                    <a:pt x="1651000" y="698500"/>
                  </a:lnTo>
                  <a:lnTo>
                    <a:pt x="1645968" y="742178"/>
                  </a:lnTo>
                  <a:lnTo>
                    <a:pt x="1631636" y="782275"/>
                  </a:lnTo>
                  <a:lnTo>
                    <a:pt x="1609148" y="817646"/>
                  </a:lnTo>
                  <a:lnTo>
                    <a:pt x="1579646" y="847148"/>
                  </a:lnTo>
                  <a:lnTo>
                    <a:pt x="1544275" y="869636"/>
                  </a:lnTo>
                  <a:lnTo>
                    <a:pt x="1504178" y="883968"/>
                  </a:lnTo>
                  <a:lnTo>
                    <a:pt x="1460500" y="889000"/>
                  </a:lnTo>
                  <a:lnTo>
                    <a:pt x="190500" y="889000"/>
                  </a:lnTo>
                  <a:lnTo>
                    <a:pt x="146821" y="883968"/>
                  </a:lnTo>
                  <a:lnTo>
                    <a:pt x="106724" y="869636"/>
                  </a:lnTo>
                  <a:lnTo>
                    <a:pt x="71353" y="847148"/>
                  </a:lnTo>
                  <a:lnTo>
                    <a:pt x="41851" y="817646"/>
                  </a:lnTo>
                  <a:lnTo>
                    <a:pt x="19363" y="782275"/>
                  </a:lnTo>
                  <a:lnTo>
                    <a:pt x="5031" y="742178"/>
                  </a:lnTo>
                  <a:lnTo>
                    <a:pt x="0" y="698500"/>
                  </a:lnTo>
                  <a:close/>
                </a:path>
              </a:pathLst>
            </a:custGeom>
            <a:ln w="50800">
              <a:solidFill>
                <a:srgbClr val="FF401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3" name="object 23"/>
          <p:cNvSpPr txBox="1"/>
          <p:nvPr/>
        </p:nvSpPr>
        <p:spPr>
          <a:xfrm>
            <a:off x="9217940" y="6438900"/>
            <a:ext cx="1460500" cy="1752600"/>
          </a:xfrm>
          <a:prstGeom prst="rect">
            <a:avLst/>
          </a:prstGeom>
        </p:spPr>
        <p:txBody>
          <a:bodyPr vert="horz" wrap="square" lIns="0" tIns="73660" rIns="0" bIns="0" rtlCol="0">
            <a:spAutoFit/>
          </a:bodyPr>
          <a:lstStyle/>
          <a:p>
            <a:pPr marL="12700" marR="5080">
              <a:lnSpc>
                <a:spcPts val="4400"/>
              </a:lnSpc>
              <a:spcBef>
                <a:spcPts val="580"/>
              </a:spcBef>
            </a:pPr>
            <a:r>
              <a:rPr sz="4000" spc="-365" dirty="0">
                <a:solidFill>
                  <a:srgbClr val="FF4013"/>
                </a:solidFill>
                <a:latin typeface="Calibri"/>
                <a:cs typeface="Calibri"/>
              </a:rPr>
              <a:t>D</a:t>
            </a:r>
            <a:r>
              <a:rPr sz="4000" spc="15" dirty="0">
                <a:solidFill>
                  <a:srgbClr val="FF4013"/>
                </a:solidFill>
                <a:latin typeface="Calibri"/>
                <a:cs typeface="Calibri"/>
              </a:rPr>
              <a:t>i</a:t>
            </a:r>
            <a:r>
              <a:rPr sz="4000" spc="85" dirty="0">
                <a:solidFill>
                  <a:srgbClr val="FF4013"/>
                </a:solidFill>
                <a:latin typeface="Calibri"/>
                <a:cs typeface="Calibri"/>
              </a:rPr>
              <a:t>s</a:t>
            </a:r>
            <a:r>
              <a:rPr sz="4000" spc="-5" dirty="0">
                <a:solidFill>
                  <a:srgbClr val="FF4013"/>
                </a:solidFill>
                <a:latin typeface="Calibri"/>
                <a:cs typeface="Calibri"/>
              </a:rPr>
              <a:t>c</a:t>
            </a:r>
            <a:r>
              <a:rPr sz="4000" spc="-365" dirty="0">
                <a:solidFill>
                  <a:srgbClr val="FF4013"/>
                </a:solidFill>
                <a:latin typeface="Calibri"/>
                <a:cs typeface="Calibri"/>
              </a:rPr>
              <a:t>u</a:t>
            </a:r>
            <a:r>
              <a:rPr sz="4000" spc="125" dirty="0">
                <a:solidFill>
                  <a:srgbClr val="FF4013"/>
                </a:solidFill>
                <a:latin typeface="Calibri"/>
                <a:cs typeface="Calibri"/>
              </a:rPr>
              <a:t>s</a:t>
            </a:r>
            <a:r>
              <a:rPr sz="4000" spc="-65" dirty="0">
                <a:solidFill>
                  <a:srgbClr val="FF4013"/>
                </a:solidFill>
                <a:latin typeface="Calibri"/>
                <a:cs typeface="Calibri"/>
              </a:rPr>
              <a:t>s  </a:t>
            </a:r>
            <a:r>
              <a:rPr sz="4000" spc="-70" dirty="0">
                <a:solidFill>
                  <a:srgbClr val="FF4013"/>
                </a:solidFill>
                <a:latin typeface="Calibri"/>
                <a:cs typeface="Calibri"/>
              </a:rPr>
              <a:t>your  </a:t>
            </a:r>
            <a:r>
              <a:rPr sz="4000" spc="-110" dirty="0">
                <a:solidFill>
                  <a:srgbClr val="FF4013"/>
                </a:solidFill>
                <a:latin typeface="Calibri"/>
                <a:cs typeface="Calibri"/>
              </a:rPr>
              <a:t>ideas.</a:t>
            </a:r>
            <a:endParaRPr sz="4000">
              <a:latin typeface="Calibri"/>
              <a:cs typeface="Calibri"/>
            </a:endParaRPr>
          </a:p>
        </p:txBody>
      </p:sp>
      <p:grpSp>
        <p:nvGrpSpPr>
          <p:cNvPr id="24" name="object 24"/>
          <p:cNvGrpSpPr/>
          <p:nvPr/>
        </p:nvGrpSpPr>
        <p:grpSpPr>
          <a:xfrm>
            <a:off x="393700" y="419106"/>
            <a:ext cx="12446000" cy="1905000"/>
            <a:chOff x="393700" y="419106"/>
            <a:chExt cx="12446000" cy="1905000"/>
          </a:xfrm>
        </p:grpSpPr>
        <p:sp>
          <p:nvSpPr>
            <p:cNvPr id="25" name="object 25"/>
            <p:cNvSpPr/>
            <p:nvPr/>
          </p:nvSpPr>
          <p:spPr>
            <a:xfrm>
              <a:off x="419099" y="444500"/>
              <a:ext cx="12395200" cy="1854200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419100" y="444506"/>
              <a:ext cx="12395200" cy="1854200"/>
            </a:xfrm>
            <a:custGeom>
              <a:avLst/>
              <a:gdLst/>
              <a:ahLst/>
              <a:cxnLst/>
              <a:rect l="l" t="t" r="r" b="b"/>
              <a:pathLst>
                <a:path w="12395200" h="1854200">
                  <a:moveTo>
                    <a:pt x="0" y="1418336"/>
                  </a:moveTo>
                  <a:lnTo>
                    <a:pt x="0" y="435851"/>
                  </a:lnTo>
                  <a:lnTo>
                    <a:pt x="2557" y="388360"/>
                  </a:lnTo>
                  <a:lnTo>
                    <a:pt x="10052" y="342350"/>
                  </a:lnTo>
                  <a:lnTo>
                    <a:pt x="22219" y="298087"/>
                  </a:lnTo>
                  <a:lnTo>
                    <a:pt x="38792" y="255838"/>
                  </a:lnTo>
                  <a:lnTo>
                    <a:pt x="59506" y="215868"/>
                  </a:lnTo>
                  <a:lnTo>
                    <a:pt x="84093" y="178442"/>
                  </a:lnTo>
                  <a:lnTo>
                    <a:pt x="112289" y="143827"/>
                  </a:lnTo>
                  <a:lnTo>
                    <a:pt x="143827" y="112289"/>
                  </a:lnTo>
                  <a:lnTo>
                    <a:pt x="178442" y="84093"/>
                  </a:lnTo>
                  <a:lnTo>
                    <a:pt x="215868" y="59506"/>
                  </a:lnTo>
                  <a:lnTo>
                    <a:pt x="255838" y="38792"/>
                  </a:lnTo>
                  <a:lnTo>
                    <a:pt x="298087" y="22219"/>
                  </a:lnTo>
                  <a:lnTo>
                    <a:pt x="342350" y="10052"/>
                  </a:lnTo>
                  <a:lnTo>
                    <a:pt x="388360" y="2557"/>
                  </a:lnTo>
                  <a:lnTo>
                    <a:pt x="435851" y="0"/>
                  </a:lnTo>
                  <a:lnTo>
                    <a:pt x="11959336" y="0"/>
                  </a:lnTo>
                  <a:lnTo>
                    <a:pt x="12006829" y="2557"/>
                  </a:lnTo>
                  <a:lnTo>
                    <a:pt x="12052841" y="10052"/>
                  </a:lnTo>
                  <a:lnTo>
                    <a:pt x="12097105" y="22219"/>
                  </a:lnTo>
                  <a:lnTo>
                    <a:pt x="12139356" y="38792"/>
                  </a:lnTo>
                  <a:lnTo>
                    <a:pt x="12179328" y="59506"/>
                  </a:lnTo>
                  <a:lnTo>
                    <a:pt x="12216754" y="84093"/>
                  </a:lnTo>
                  <a:lnTo>
                    <a:pt x="12251370" y="112289"/>
                  </a:lnTo>
                  <a:lnTo>
                    <a:pt x="12282909" y="143827"/>
                  </a:lnTo>
                  <a:lnTo>
                    <a:pt x="12311105" y="178442"/>
                  </a:lnTo>
                  <a:lnTo>
                    <a:pt x="12335693" y="215868"/>
                  </a:lnTo>
                  <a:lnTo>
                    <a:pt x="12356406" y="255838"/>
                  </a:lnTo>
                  <a:lnTo>
                    <a:pt x="12372980" y="298087"/>
                  </a:lnTo>
                  <a:lnTo>
                    <a:pt x="12385147" y="342350"/>
                  </a:lnTo>
                  <a:lnTo>
                    <a:pt x="12392642" y="388360"/>
                  </a:lnTo>
                  <a:lnTo>
                    <a:pt x="12395200" y="435851"/>
                  </a:lnTo>
                  <a:lnTo>
                    <a:pt x="12395200" y="1418336"/>
                  </a:lnTo>
                  <a:lnTo>
                    <a:pt x="12392642" y="1465827"/>
                  </a:lnTo>
                  <a:lnTo>
                    <a:pt x="12385147" y="1511837"/>
                  </a:lnTo>
                  <a:lnTo>
                    <a:pt x="12372980" y="1556100"/>
                  </a:lnTo>
                  <a:lnTo>
                    <a:pt x="12356406" y="1598351"/>
                  </a:lnTo>
                  <a:lnTo>
                    <a:pt x="12335693" y="1638322"/>
                  </a:lnTo>
                  <a:lnTo>
                    <a:pt x="12311105" y="1675749"/>
                  </a:lnTo>
                  <a:lnTo>
                    <a:pt x="12282909" y="1710365"/>
                  </a:lnTo>
                  <a:lnTo>
                    <a:pt x="12251370" y="1741904"/>
                  </a:lnTo>
                  <a:lnTo>
                    <a:pt x="12216754" y="1770102"/>
                  </a:lnTo>
                  <a:lnTo>
                    <a:pt x="12179328" y="1794690"/>
                  </a:lnTo>
                  <a:lnTo>
                    <a:pt x="12139356" y="1815404"/>
                  </a:lnTo>
                  <a:lnTo>
                    <a:pt x="12097105" y="1831978"/>
                  </a:lnTo>
                  <a:lnTo>
                    <a:pt x="12052841" y="1844146"/>
                  </a:lnTo>
                  <a:lnTo>
                    <a:pt x="12006829" y="1851642"/>
                  </a:lnTo>
                  <a:lnTo>
                    <a:pt x="11959336" y="1854200"/>
                  </a:lnTo>
                  <a:lnTo>
                    <a:pt x="435851" y="1854187"/>
                  </a:lnTo>
                  <a:lnTo>
                    <a:pt x="388360" y="1851629"/>
                  </a:lnTo>
                  <a:lnTo>
                    <a:pt x="342350" y="1844134"/>
                  </a:lnTo>
                  <a:lnTo>
                    <a:pt x="298087" y="1831967"/>
                  </a:lnTo>
                  <a:lnTo>
                    <a:pt x="255838" y="1815394"/>
                  </a:lnTo>
                  <a:lnTo>
                    <a:pt x="215868" y="1794681"/>
                  </a:lnTo>
                  <a:lnTo>
                    <a:pt x="178442" y="1770093"/>
                  </a:lnTo>
                  <a:lnTo>
                    <a:pt x="143827" y="1741898"/>
                  </a:lnTo>
                  <a:lnTo>
                    <a:pt x="112289" y="1710359"/>
                  </a:lnTo>
                  <a:lnTo>
                    <a:pt x="84093" y="1675744"/>
                  </a:lnTo>
                  <a:lnTo>
                    <a:pt x="59506" y="1638319"/>
                  </a:lnTo>
                  <a:lnTo>
                    <a:pt x="38792" y="1598348"/>
                  </a:lnTo>
                  <a:lnTo>
                    <a:pt x="22219" y="1556099"/>
                  </a:lnTo>
                  <a:lnTo>
                    <a:pt x="10052" y="1511836"/>
                  </a:lnTo>
                  <a:lnTo>
                    <a:pt x="2557" y="1465827"/>
                  </a:lnTo>
                  <a:lnTo>
                    <a:pt x="0" y="1418336"/>
                  </a:lnTo>
                  <a:close/>
                </a:path>
              </a:pathLst>
            </a:custGeom>
            <a:ln w="50800">
              <a:solidFill>
                <a:srgbClr val="FF401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7" name="object 27"/>
          <p:cNvSpPr txBox="1">
            <a:spLocks noGrp="1"/>
          </p:cNvSpPr>
          <p:nvPr>
            <p:ph type="title"/>
          </p:nvPr>
        </p:nvSpPr>
        <p:spPr>
          <a:xfrm>
            <a:off x="1024825" y="571500"/>
            <a:ext cx="11184255" cy="1501140"/>
          </a:xfrm>
          <a:prstGeom prst="rect">
            <a:avLst/>
          </a:prstGeom>
        </p:spPr>
        <p:txBody>
          <a:bodyPr vert="horz" wrap="square" lIns="0" tIns="101600" rIns="0" bIns="0" rtlCol="0">
            <a:spAutoFit/>
          </a:bodyPr>
          <a:lstStyle/>
          <a:p>
            <a:pPr marL="3429635" marR="5080" indent="-3417570">
              <a:lnSpc>
                <a:spcPts val="5500"/>
              </a:lnSpc>
              <a:spcBef>
                <a:spcPts val="800"/>
              </a:spcBef>
            </a:pPr>
            <a:r>
              <a:rPr sz="5100" u="none" spc="125" dirty="0"/>
              <a:t>What </a:t>
            </a:r>
            <a:r>
              <a:rPr sz="5100" u="none" spc="-135" dirty="0"/>
              <a:t>components </a:t>
            </a:r>
            <a:r>
              <a:rPr sz="5100" u="none" spc="-470" dirty="0"/>
              <a:t>do </a:t>
            </a:r>
            <a:r>
              <a:rPr sz="5100" u="none" spc="-85" dirty="0"/>
              <a:t>these </a:t>
            </a:r>
            <a:r>
              <a:rPr sz="5100" u="none" spc="-55" dirty="0"/>
              <a:t>torches </a:t>
            </a:r>
            <a:r>
              <a:rPr sz="5100" u="none" spc="-290" dirty="0"/>
              <a:t>need </a:t>
            </a:r>
            <a:r>
              <a:rPr sz="5100" u="none" spc="-50" dirty="0"/>
              <a:t>in  </a:t>
            </a:r>
            <a:r>
              <a:rPr sz="5100" u="none" spc="-175" dirty="0"/>
              <a:t>order </a:t>
            </a:r>
            <a:r>
              <a:rPr sz="5100" u="none" spc="-135" dirty="0"/>
              <a:t>to </a:t>
            </a:r>
            <a:r>
              <a:rPr sz="5100" u="none" spc="-5" dirty="0"/>
              <a:t>light</a:t>
            </a:r>
            <a:r>
              <a:rPr sz="5100" u="none" spc="660" dirty="0"/>
              <a:t> </a:t>
            </a:r>
            <a:r>
              <a:rPr sz="5100" u="none" spc="-459" dirty="0"/>
              <a:t>up?</a:t>
            </a:r>
            <a:endParaRPr sz="5100"/>
          </a:p>
        </p:txBody>
      </p:sp>
      <p:sp>
        <p:nvSpPr>
          <p:cNvPr id="28" name="object 28"/>
          <p:cNvSpPr txBox="1"/>
          <p:nvPr/>
        </p:nvSpPr>
        <p:spPr>
          <a:xfrm>
            <a:off x="442168" y="8922308"/>
            <a:ext cx="1148080" cy="6051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585"/>
              </a:lnSpc>
            </a:pPr>
            <a:r>
              <a:rPr sz="4200" spc="-405" dirty="0">
                <a:solidFill>
                  <a:srgbClr val="FF4013"/>
                </a:solidFill>
                <a:latin typeface="Calibri"/>
                <a:cs typeface="Calibri"/>
                <a:hlinkClick r:id="rId8" action="ppaction://hlinksldjump"/>
              </a:rPr>
              <a:t>B</a:t>
            </a:r>
            <a:r>
              <a:rPr sz="4200" spc="275" dirty="0">
                <a:solidFill>
                  <a:srgbClr val="FF4013"/>
                </a:solidFill>
                <a:latin typeface="Calibri"/>
                <a:cs typeface="Calibri"/>
                <a:hlinkClick r:id="rId8" action="ppaction://hlinksldjump"/>
              </a:rPr>
              <a:t>A</a:t>
            </a:r>
            <a:r>
              <a:rPr sz="4200" spc="-90" dirty="0">
                <a:solidFill>
                  <a:srgbClr val="FF4013"/>
                </a:solidFill>
                <a:latin typeface="Calibri"/>
                <a:cs typeface="Calibri"/>
                <a:hlinkClick r:id="rId8" action="ppaction://hlinksldjump"/>
              </a:rPr>
              <a:t>CK</a:t>
            </a:r>
            <a:endParaRPr sz="4200">
              <a:latin typeface="Calibri"/>
              <a:cs typeface="Calibri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11395872" y="8922308"/>
            <a:ext cx="1160780" cy="6051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585"/>
              </a:lnSpc>
            </a:pPr>
            <a:r>
              <a:rPr sz="4200" spc="-150" dirty="0">
                <a:solidFill>
                  <a:srgbClr val="FF4013"/>
                </a:solidFill>
                <a:latin typeface="Calibri"/>
                <a:cs typeface="Calibri"/>
                <a:hlinkClick r:id="rId9" action="ppaction://hlinksldjump"/>
              </a:rPr>
              <a:t>N</a:t>
            </a:r>
            <a:r>
              <a:rPr sz="4200" spc="-45" dirty="0">
                <a:solidFill>
                  <a:srgbClr val="FF4013"/>
                </a:solidFill>
                <a:latin typeface="Calibri"/>
                <a:cs typeface="Calibri"/>
                <a:hlinkClick r:id="rId9" action="ppaction://hlinksldjump"/>
              </a:rPr>
              <a:t>E</a:t>
            </a:r>
            <a:r>
              <a:rPr sz="4200" spc="165" dirty="0">
                <a:solidFill>
                  <a:srgbClr val="FF4013"/>
                </a:solidFill>
                <a:latin typeface="Calibri"/>
                <a:cs typeface="Calibri"/>
                <a:hlinkClick r:id="rId9" action="ppaction://hlinksldjump"/>
              </a:rPr>
              <a:t>X</a:t>
            </a:r>
            <a:r>
              <a:rPr sz="4200" spc="-35" dirty="0">
                <a:solidFill>
                  <a:srgbClr val="FF4013"/>
                </a:solidFill>
                <a:latin typeface="Calibri"/>
                <a:cs typeface="Calibri"/>
                <a:hlinkClick r:id="rId9" action="ppaction://hlinksldjump"/>
              </a:rPr>
              <a:t>T</a:t>
            </a:r>
            <a:endParaRPr sz="4200">
              <a:latin typeface="Calibri"/>
              <a:cs typeface="Calibri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5408226" y="9434760"/>
            <a:ext cx="2184400" cy="30607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800" spc="-5" dirty="0">
                <a:solidFill>
                  <a:srgbClr val="FFFFFF"/>
                </a:solidFill>
                <a:latin typeface="Century Gothic"/>
                <a:cs typeface="Century Gothic"/>
                <a:hlinkClick r:id="rId10"/>
              </a:rPr>
              <a:t>www.planbee.com</a:t>
            </a:r>
            <a:endParaRPr sz="1800">
              <a:latin typeface="Century Gothic"/>
              <a:cs typeface="Century Gothic"/>
            </a:endParaRPr>
          </a:p>
        </p:txBody>
      </p:sp>
      <p:pic>
        <p:nvPicPr>
          <p:cNvPr id="31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17D6A76A-6EA3-4EB6-B568-BF5A91521E4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1395872" y="3384714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964" fill="hold"/>
                                        <p:tgtEl>
                                          <p:spTgt spid="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1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5867456"/>
            <a:ext cx="13004800" cy="3886200"/>
            <a:chOff x="0" y="5867456"/>
            <a:chExt cx="13004800" cy="3886200"/>
          </a:xfrm>
        </p:grpSpPr>
        <p:sp>
          <p:nvSpPr>
            <p:cNvPr id="3" name="object 3"/>
            <p:cNvSpPr/>
            <p:nvPr/>
          </p:nvSpPr>
          <p:spPr>
            <a:xfrm>
              <a:off x="190500" y="8788400"/>
              <a:ext cx="1651000" cy="889000"/>
            </a:xfrm>
            <a:custGeom>
              <a:avLst/>
              <a:gdLst/>
              <a:ahLst/>
              <a:cxnLst/>
              <a:rect l="l" t="t" r="r" b="b"/>
              <a:pathLst>
                <a:path w="1651000" h="889000">
                  <a:moveTo>
                    <a:pt x="1460500" y="0"/>
                  </a:moveTo>
                  <a:lnTo>
                    <a:pt x="190500" y="0"/>
                  </a:lnTo>
                  <a:lnTo>
                    <a:pt x="146821" y="5031"/>
                  </a:lnTo>
                  <a:lnTo>
                    <a:pt x="106724" y="19363"/>
                  </a:lnTo>
                  <a:lnTo>
                    <a:pt x="71353" y="41851"/>
                  </a:lnTo>
                  <a:lnTo>
                    <a:pt x="41851" y="71353"/>
                  </a:lnTo>
                  <a:lnTo>
                    <a:pt x="19363" y="106724"/>
                  </a:lnTo>
                  <a:lnTo>
                    <a:pt x="5031" y="146821"/>
                  </a:lnTo>
                  <a:lnTo>
                    <a:pt x="0" y="190500"/>
                  </a:lnTo>
                  <a:lnTo>
                    <a:pt x="0" y="698500"/>
                  </a:lnTo>
                  <a:lnTo>
                    <a:pt x="5031" y="742178"/>
                  </a:lnTo>
                  <a:lnTo>
                    <a:pt x="19363" y="782275"/>
                  </a:lnTo>
                  <a:lnTo>
                    <a:pt x="41851" y="817646"/>
                  </a:lnTo>
                  <a:lnTo>
                    <a:pt x="71353" y="847148"/>
                  </a:lnTo>
                  <a:lnTo>
                    <a:pt x="106724" y="869636"/>
                  </a:lnTo>
                  <a:lnTo>
                    <a:pt x="146821" y="883968"/>
                  </a:lnTo>
                  <a:lnTo>
                    <a:pt x="190500" y="889000"/>
                  </a:lnTo>
                  <a:lnTo>
                    <a:pt x="1460500" y="889000"/>
                  </a:lnTo>
                  <a:lnTo>
                    <a:pt x="1504178" y="883968"/>
                  </a:lnTo>
                  <a:lnTo>
                    <a:pt x="1544275" y="869636"/>
                  </a:lnTo>
                  <a:lnTo>
                    <a:pt x="1579646" y="847148"/>
                  </a:lnTo>
                  <a:lnTo>
                    <a:pt x="1609148" y="817646"/>
                  </a:lnTo>
                  <a:lnTo>
                    <a:pt x="1631636" y="782275"/>
                  </a:lnTo>
                  <a:lnTo>
                    <a:pt x="1645968" y="742178"/>
                  </a:lnTo>
                  <a:lnTo>
                    <a:pt x="1651000" y="698500"/>
                  </a:lnTo>
                  <a:lnTo>
                    <a:pt x="1651000" y="190500"/>
                  </a:lnTo>
                  <a:lnTo>
                    <a:pt x="1645968" y="146821"/>
                  </a:lnTo>
                  <a:lnTo>
                    <a:pt x="1631636" y="106724"/>
                  </a:lnTo>
                  <a:lnTo>
                    <a:pt x="1609148" y="71353"/>
                  </a:lnTo>
                  <a:lnTo>
                    <a:pt x="1579646" y="41851"/>
                  </a:lnTo>
                  <a:lnTo>
                    <a:pt x="1544275" y="19363"/>
                  </a:lnTo>
                  <a:lnTo>
                    <a:pt x="1504178" y="5031"/>
                  </a:lnTo>
                  <a:lnTo>
                    <a:pt x="1460500" y="0"/>
                  </a:lnTo>
                  <a:close/>
                </a:path>
              </a:pathLst>
            </a:custGeom>
            <a:solidFill>
              <a:srgbClr val="CAF0F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90500" y="8788400"/>
              <a:ext cx="1651000" cy="889000"/>
            </a:xfrm>
            <a:custGeom>
              <a:avLst/>
              <a:gdLst/>
              <a:ahLst/>
              <a:cxnLst/>
              <a:rect l="l" t="t" r="r" b="b"/>
              <a:pathLst>
                <a:path w="1651000" h="889000">
                  <a:moveTo>
                    <a:pt x="0" y="698500"/>
                  </a:moveTo>
                  <a:lnTo>
                    <a:pt x="0" y="190500"/>
                  </a:lnTo>
                  <a:lnTo>
                    <a:pt x="5031" y="146821"/>
                  </a:lnTo>
                  <a:lnTo>
                    <a:pt x="19363" y="106724"/>
                  </a:lnTo>
                  <a:lnTo>
                    <a:pt x="41851" y="71353"/>
                  </a:lnTo>
                  <a:lnTo>
                    <a:pt x="71353" y="41851"/>
                  </a:lnTo>
                  <a:lnTo>
                    <a:pt x="106724" y="19363"/>
                  </a:lnTo>
                  <a:lnTo>
                    <a:pt x="146821" y="5031"/>
                  </a:lnTo>
                  <a:lnTo>
                    <a:pt x="190500" y="0"/>
                  </a:lnTo>
                  <a:lnTo>
                    <a:pt x="1460500" y="0"/>
                  </a:lnTo>
                  <a:lnTo>
                    <a:pt x="1504178" y="5031"/>
                  </a:lnTo>
                  <a:lnTo>
                    <a:pt x="1544275" y="19363"/>
                  </a:lnTo>
                  <a:lnTo>
                    <a:pt x="1579646" y="41851"/>
                  </a:lnTo>
                  <a:lnTo>
                    <a:pt x="1609148" y="71353"/>
                  </a:lnTo>
                  <a:lnTo>
                    <a:pt x="1631636" y="106724"/>
                  </a:lnTo>
                  <a:lnTo>
                    <a:pt x="1645968" y="146821"/>
                  </a:lnTo>
                  <a:lnTo>
                    <a:pt x="1651000" y="190500"/>
                  </a:lnTo>
                  <a:lnTo>
                    <a:pt x="1651000" y="698500"/>
                  </a:lnTo>
                  <a:lnTo>
                    <a:pt x="1645968" y="742178"/>
                  </a:lnTo>
                  <a:lnTo>
                    <a:pt x="1631636" y="782275"/>
                  </a:lnTo>
                  <a:lnTo>
                    <a:pt x="1609148" y="817646"/>
                  </a:lnTo>
                  <a:lnTo>
                    <a:pt x="1579646" y="847148"/>
                  </a:lnTo>
                  <a:lnTo>
                    <a:pt x="1544275" y="869636"/>
                  </a:lnTo>
                  <a:lnTo>
                    <a:pt x="1504178" y="883968"/>
                  </a:lnTo>
                  <a:lnTo>
                    <a:pt x="1460500" y="889000"/>
                  </a:lnTo>
                  <a:lnTo>
                    <a:pt x="190500" y="889000"/>
                  </a:lnTo>
                  <a:lnTo>
                    <a:pt x="146821" y="883968"/>
                  </a:lnTo>
                  <a:lnTo>
                    <a:pt x="106724" y="869636"/>
                  </a:lnTo>
                  <a:lnTo>
                    <a:pt x="71353" y="847148"/>
                  </a:lnTo>
                  <a:lnTo>
                    <a:pt x="41851" y="817646"/>
                  </a:lnTo>
                  <a:lnTo>
                    <a:pt x="19363" y="782275"/>
                  </a:lnTo>
                  <a:lnTo>
                    <a:pt x="5031" y="742178"/>
                  </a:lnTo>
                  <a:lnTo>
                    <a:pt x="0" y="698500"/>
                  </a:lnTo>
                  <a:close/>
                </a:path>
              </a:pathLst>
            </a:custGeom>
            <a:ln w="50800">
              <a:solidFill>
                <a:srgbClr val="FF401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3454016" y="5892856"/>
              <a:ext cx="5721350" cy="2911475"/>
            </a:xfrm>
            <a:custGeom>
              <a:avLst/>
              <a:gdLst/>
              <a:ahLst/>
              <a:cxnLst/>
              <a:rect l="l" t="t" r="r" b="b"/>
              <a:pathLst>
                <a:path w="5721350" h="2911475">
                  <a:moveTo>
                    <a:pt x="4883191" y="426299"/>
                  </a:moveTo>
                  <a:lnTo>
                    <a:pt x="4932466" y="451986"/>
                  </a:lnTo>
                  <a:lnTo>
                    <a:pt x="4980248" y="478132"/>
                  </a:lnTo>
                  <a:lnTo>
                    <a:pt x="5026536" y="504722"/>
                  </a:lnTo>
                  <a:lnTo>
                    <a:pt x="5071331" y="531742"/>
                  </a:lnTo>
                  <a:lnTo>
                    <a:pt x="5114633" y="559177"/>
                  </a:lnTo>
                  <a:lnTo>
                    <a:pt x="5156442" y="587014"/>
                  </a:lnTo>
                  <a:lnTo>
                    <a:pt x="5196758" y="615239"/>
                  </a:lnTo>
                  <a:lnTo>
                    <a:pt x="5235580" y="643836"/>
                  </a:lnTo>
                  <a:lnTo>
                    <a:pt x="5272910" y="672794"/>
                  </a:lnTo>
                  <a:lnTo>
                    <a:pt x="5308746" y="702096"/>
                  </a:lnTo>
                  <a:lnTo>
                    <a:pt x="5343089" y="731730"/>
                  </a:lnTo>
                  <a:lnTo>
                    <a:pt x="5375939" y="761681"/>
                  </a:lnTo>
                  <a:lnTo>
                    <a:pt x="5407295" y="791935"/>
                  </a:lnTo>
                  <a:lnTo>
                    <a:pt x="5437159" y="822477"/>
                  </a:lnTo>
                  <a:lnTo>
                    <a:pt x="5465529" y="853295"/>
                  </a:lnTo>
                  <a:lnTo>
                    <a:pt x="5492406" y="884373"/>
                  </a:lnTo>
                  <a:lnTo>
                    <a:pt x="5517790" y="915698"/>
                  </a:lnTo>
                  <a:lnTo>
                    <a:pt x="5541681" y="947255"/>
                  </a:lnTo>
                  <a:lnTo>
                    <a:pt x="5564079" y="979031"/>
                  </a:lnTo>
                  <a:lnTo>
                    <a:pt x="5584983" y="1011011"/>
                  </a:lnTo>
                  <a:lnTo>
                    <a:pt x="5622312" y="1075527"/>
                  </a:lnTo>
                  <a:lnTo>
                    <a:pt x="5653669" y="1140692"/>
                  </a:lnTo>
                  <a:lnTo>
                    <a:pt x="5679053" y="1206393"/>
                  </a:lnTo>
                  <a:lnTo>
                    <a:pt x="5698464" y="1272516"/>
                  </a:lnTo>
                  <a:lnTo>
                    <a:pt x="5711903" y="1338949"/>
                  </a:lnTo>
                  <a:lnTo>
                    <a:pt x="5719369" y="1405580"/>
                  </a:lnTo>
                  <a:lnTo>
                    <a:pt x="5720862" y="1438934"/>
                  </a:lnTo>
                  <a:lnTo>
                    <a:pt x="5720862" y="1472295"/>
                  </a:lnTo>
                  <a:lnTo>
                    <a:pt x="5716382" y="1538982"/>
                  </a:lnTo>
                  <a:lnTo>
                    <a:pt x="5705930" y="1605528"/>
                  </a:lnTo>
                  <a:lnTo>
                    <a:pt x="5689505" y="1671820"/>
                  </a:lnTo>
                  <a:lnTo>
                    <a:pt x="5667108" y="1737746"/>
                  </a:lnTo>
                  <a:lnTo>
                    <a:pt x="5638737" y="1803193"/>
                  </a:lnTo>
                  <a:lnTo>
                    <a:pt x="5604394" y="1868048"/>
                  </a:lnTo>
                  <a:lnTo>
                    <a:pt x="5564079" y="1932198"/>
                  </a:lnTo>
                  <a:lnTo>
                    <a:pt x="5541681" y="1963974"/>
                  </a:lnTo>
                  <a:lnTo>
                    <a:pt x="5517790" y="1995531"/>
                  </a:lnTo>
                  <a:lnTo>
                    <a:pt x="5492406" y="2026856"/>
                  </a:lnTo>
                  <a:lnTo>
                    <a:pt x="5465529" y="2057934"/>
                  </a:lnTo>
                  <a:lnTo>
                    <a:pt x="5437159" y="2088752"/>
                  </a:lnTo>
                  <a:lnTo>
                    <a:pt x="5407295" y="2119294"/>
                  </a:lnTo>
                  <a:lnTo>
                    <a:pt x="5375939" y="2149548"/>
                  </a:lnTo>
                  <a:lnTo>
                    <a:pt x="5343089" y="2179499"/>
                  </a:lnTo>
                  <a:lnTo>
                    <a:pt x="5308746" y="2209133"/>
                  </a:lnTo>
                  <a:lnTo>
                    <a:pt x="5272910" y="2238435"/>
                  </a:lnTo>
                  <a:lnTo>
                    <a:pt x="5235580" y="2267392"/>
                  </a:lnTo>
                  <a:lnTo>
                    <a:pt x="5196758" y="2295990"/>
                  </a:lnTo>
                  <a:lnTo>
                    <a:pt x="5156442" y="2324215"/>
                  </a:lnTo>
                  <a:lnTo>
                    <a:pt x="5114633" y="2352052"/>
                  </a:lnTo>
                  <a:lnTo>
                    <a:pt x="5071331" y="2379487"/>
                  </a:lnTo>
                  <a:lnTo>
                    <a:pt x="5026536" y="2406507"/>
                  </a:lnTo>
                  <a:lnTo>
                    <a:pt x="4980248" y="2433097"/>
                  </a:lnTo>
                  <a:lnTo>
                    <a:pt x="4932466" y="2459243"/>
                  </a:lnTo>
                  <a:lnTo>
                    <a:pt x="4883191" y="2484930"/>
                  </a:lnTo>
                  <a:lnTo>
                    <a:pt x="4843477" y="2504758"/>
                  </a:lnTo>
                  <a:lnTo>
                    <a:pt x="4803200" y="2524113"/>
                  </a:lnTo>
                  <a:lnTo>
                    <a:pt x="4762373" y="2542996"/>
                  </a:lnTo>
                  <a:lnTo>
                    <a:pt x="4721010" y="2561408"/>
                  </a:lnTo>
                  <a:lnTo>
                    <a:pt x="4679126" y="2579347"/>
                  </a:lnTo>
                  <a:lnTo>
                    <a:pt x="4636733" y="2596814"/>
                  </a:lnTo>
                  <a:lnTo>
                    <a:pt x="4593845" y="2613809"/>
                  </a:lnTo>
                  <a:lnTo>
                    <a:pt x="4550475" y="2630332"/>
                  </a:lnTo>
                  <a:lnTo>
                    <a:pt x="4506637" y="2646382"/>
                  </a:lnTo>
                  <a:lnTo>
                    <a:pt x="4462345" y="2661961"/>
                  </a:lnTo>
                  <a:lnTo>
                    <a:pt x="4417612" y="2677068"/>
                  </a:lnTo>
                  <a:lnTo>
                    <a:pt x="4372453" y="2691702"/>
                  </a:lnTo>
                  <a:lnTo>
                    <a:pt x="4326879" y="2705865"/>
                  </a:lnTo>
                  <a:lnTo>
                    <a:pt x="4280905" y="2719555"/>
                  </a:lnTo>
                  <a:lnTo>
                    <a:pt x="4234545" y="2732773"/>
                  </a:lnTo>
                  <a:lnTo>
                    <a:pt x="4187812" y="2745519"/>
                  </a:lnTo>
                  <a:lnTo>
                    <a:pt x="4140719" y="2757793"/>
                  </a:lnTo>
                  <a:lnTo>
                    <a:pt x="4093280" y="2769596"/>
                  </a:lnTo>
                  <a:lnTo>
                    <a:pt x="4045510" y="2780925"/>
                  </a:lnTo>
                  <a:lnTo>
                    <a:pt x="3997420" y="2791783"/>
                  </a:lnTo>
                  <a:lnTo>
                    <a:pt x="3949025" y="2802169"/>
                  </a:lnTo>
                  <a:lnTo>
                    <a:pt x="3900339" y="2812083"/>
                  </a:lnTo>
                  <a:lnTo>
                    <a:pt x="3851375" y="2821524"/>
                  </a:lnTo>
                  <a:lnTo>
                    <a:pt x="3802146" y="2830494"/>
                  </a:lnTo>
                  <a:lnTo>
                    <a:pt x="3752666" y="2838991"/>
                  </a:lnTo>
                  <a:lnTo>
                    <a:pt x="3702949" y="2847017"/>
                  </a:lnTo>
                  <a:lnTo>
                    <a:pt x="3653008" y="2854570"/>
                  </a:lnTo>
                  <a:lnTo>
                    <a:pt x="3602857" y="2861651"/>
                  </a:lnTo>
                  <a:lnTo>
                    <a:pt x="3552509" y="2868261"/>
                  </a:lnTo>
                  <a:lnTo>
                    <a:pt x="3501979" y="2874398"/>
                  </a:lnTo>
                  <a:lnTo>
                    <a:pt x="3451278" y="2880063"/>
                  </a:lnTo>
                  <a:lnTo>
                    <a:pt x="3400422" y="2885255"/>
                  </a:lnTo>
                  <a:lnTo>
                    <a:pt x="3349423" y="2889976"/>
                  </a:lnTo>
                  <a:lnTo>
                    <a:pt x="3298296" y="2894225"/>
                  </a:lnTo>
                  <a:lnTo>
                    <a:pt x="3247053" y="2898002"/>
                  </a:lnTo>
                  <a:lnTo>
                    <a:pt x="3195708" y="2901306"/>
                  </a:lnTo>
                  <a:lnTo>
                    <a:pt x="3144276" y="2904139"/>
                  </a:lnTo>
                  <a:lnTo>
                    <a:pt x="3092768" y="2906499"/>
                  </a:lnTo>
                  <a:lnTo>
                    <a:pt x="3041200" y="2908387"/>
                  </a:lnTo>
                  <a:lnTo>
                    <a:pt x="2989584" y="2909804"/>
                  </a:lnTo>
                  <a:lnTo>
                    <a:pt x="2937934" y="2910748"/>
                  </a:lnTo>
                  <a:lnTo>
                    <a:pt x="2886264" y="2911220"/>
                  </a:lnTo>
                  <a:lnTo>
                    <a:pt x="2834588" y="2911220"/>
                  </a:lnTo>
                  <a:lnTo>
                    <a:pt x="2782918" y="2910748"/>
                  </a:lnTo>
                  <a:lnTo>
                    <a:pt x="2731268" y="2909804"/>
                  </a:lnTo>
                  <a:lnTo>
                    <a:pt x="2679652" y="2908387"/>
                  </a:lnTo>
                  <a:lnTo>
                    <a:pt x="2628084" y="2906499"/>
                  </a:lnTo>
                  <a:lnTo>
                    <a:pt x="2576577" y="2904139"/>
                  </a:lnTo>
                  <a:lnTo>
                    <a:pt x="2525144" y="2901306"/>
                  </a:lnTo>
                  <a:lnTo>
                    <a:pt x="2473799" y="2898002"/>
                  </a:lnTo>
                  <a:lnTo>
                    <a:pt x="2422557" y="2894225"/>
                  </a:lnTo>
                  <a:lnTo>
                    <a:pt x="2371429" y="2889976"/>
                  </a:lnTo>
                  <a:lnTo>
                    <a:pt x="2320431" y="2885255"/>
                  </a:lnTo>
                  <a:lnTo>
                    <a:pt x="2269574" y="2880063"/>
                  </a:lnTo>
                  <a:lnTo>
                    <a:pt x="2218874" y="2874398"/>
                  </a:lnTo>
                  <a:lnTo>
                    <a:pt x="2168343" y="2868261"/>
                  </a:lnTo>
                  <a:lnTo>
                    <a:pt x="2117996" y="2861651"/>
                  </a:lnTo>
                  <a:lnTo>
                    <a:pt x="2067845" y="2854570"/>
                  </a:lnTo>
                  <a:lnTo>
                    <a:pt x="2017904" y="2847017"/>
                  </a:lnTo>
                  <a:lnTo>
                    <a:pt x="1968187" y="2838991"/>
                  </a:lnTo>
                  <a:lnTo>
                    <a:pt x="1918708" y="2830494"/>
                  </a:lnTo>
                  <a:lnTo>
                    <a:pt x="1869479" y="2821524"/>
                  </a:lnTo>
                  <a:lnTo>
                    <a:pt x="1820515" y="2812083"/>
                  </a:lnTo>
                  <a:lnTo>
                    <a:pt x="1771829" y="2802169"/>
                  </a:lnTo>
                  <a:lnTo>
                    <a:pt x="1723435" y="2791783"/>
                  </a:lnTo>
                  <a:lnTo>
                    <a:pt x="1675345" y="2780925"/>
                  </a:lnTo>
                  <a:lnTo>
                    <a:pt x="1627575" y="2769596"/>
                  </a:lnTo>
                  <a:lnTo>
                    <a:pt x="1580136" y="2757793"/>
                  </a:lnTo>
                  <a:lnTo>
                    <a:pt x="1533044" y="2745519"/>
                  </a:lnTo>
                  <a:lnTo>
                    <a:pt x="1486311" y="2732773"/>
                  </a:lnTo>
                  <a:lnTo>
                    <a:pt x="1439951" y="2719555"/>
                  </a:lnTo>
                  <a:lnTo>
                    <a:pt x="1393978" y="2705865"/>
                  </a:lnTo>
                  <a:lnTo>
                    <a:pt x="1348404" y="2691702"/>
                  </a:lnTo>
                  <a:lnTo>
                    <a:pt x="1303245" y="2677068"/>
                  </a:lnTo>
                  <a:lnTo>
                    <a:pt x="1258512" y="2661961"/>
                  </a:lnTo>
                  <a:lnTo>
                    <a:pt x="1214221" y="2646382"/>
                  </a:lnTo>
                  <a:lnTo>
                    <a:pt x="1170383" y="2630332"/>
                  </a:lnTo>
                  <a:lnTo>
                    <a:pt x="1127014" y="2613809"/>
                  </a:lnTo>
                  <a:lnTo>
                    <a:pt x="1084126" y="2596814"/>
                  </a:lnTo>
                  <a:lnTo>
                    <a:pt x="1041733" y="2579347"/>
                  </a:lnTo>
                  <a:lnTo>
                    <a:pt x="999849" y="2561408"/>
                  </a:lnTo>
                  <a:lnTo>
                    <a:pt x="958487" y="2542996"/>
                  </a:lnTo>
                  <a:lnTo>
                    <a:pt x="917661" y="2524113"/>
                  </a:lnTo>
                  <a:lnTo>
                    <a:pt x="877384" y="2504758"/>
                  </a:lnTo>
                  <a:lnTo>
                    <a:pt x="837670" y="2484930"/>
                  </a:lnTo>
                  <a:lnTo>
                    <a:pt x="788395" y="2459243"/>
                  </a:lnTo>
                  <a:lnTo>
                    <a:pt x="740614" y="2433097"/>
                  </a:lnTo>
                  <a:lnTo>
                    <a:pt x="694325" y="2406507"/>
                  </a:lnTo>
                  <a:lnTo>
                    <a:pt x="649530" y="2379487"/>
                  </a:lnTo>
                  <a:lnTo>
                    <a:pt x="606228" y="2352052"/>
                  </a:lnTo>
                  <a:lnTo>
                    <a:pt x="564419" y="2324215"/>
                  </a:lnTo>
                  <a:lnTo>
                    <a:pt x="524103" y="2295990"/>
                  </a:lnTo>
                  <a:lnTo>
                    <a:pt x="485281" y="2267392"/>
                  </a:lnTo>
                  <a:lnTo>
                    <a:pt x="447952" y="2238435"/>
                  </a:lnTo>
                  <a:lnTo>
                    <a:pt x="412115" y="2209133"/>
                  </a:lnTo>
                  <a:lnTo>
                    <a:pt x="377772" y="2179499"/>
                  </a:lnTo>
                  <a:lnTo>
                    <a:pt x="344923" y="2149548"/>
                  </a:lnTo>
                  <a:lnTo>
                    <a:pt x="313566" y="2119294"/>
                  </a:lnTo>
                  <a:lnTo>
                    <a:pt x="283703" y="2088752"/>
                  </a:lnTo>
                  <a:lnTo>
                    <a:pt x="255332" y="2057934"/>
                  </a:lnTo>
                  <a:lnTo>
                    <a:pt x="228455" y="2026856"/>
                  </a:lnTo>
                  <a:lnTo>
                    <a:pt x="203071" y="1995531"/>
                  </a:lnTo>
                  <a:lnTo>
                    <a:pt x="179180" y="1963974"/>
                  </a:lnTo>
                  <a:lnTo>
                    <a:pt x="156783" y="1932198"/>
                  </a:lnTo>
                  <a:lnTo>
                    <a:pt x="135878" y="1900218"/>
                  </a:lnTo>
                  <a:lnTo>
                    <a:pt x="98549" y="1835702"/>
                  </a:lnTo>
                  <a:lnTo>
                    <a:pt x="67192" y="1770537"/>
                  </a:lnTo>
                  <a:lnTo>
                    <a:pt x="41808" y="1704836"/>
                  </a:lnTo>
                  <a:lnTo>
                    <a:pt x="22397" y="1638713"/>
                  </a:lnTo>
                  <a:lnTo>
                    <a:pt x="8959" y="1572280"/>
                  </a:lnTo>
                  <a:lnTo>
                    <a:pt x="1493" y="1505649"/>
                  </a:lnTo>
                  <a:lnTo>
                    <a:pt x="0" y="1472295"/>
                  </a:lnTo>
                  <a:lnTo>
                    <a:pt x="0" y="1438934"/>
                  </a:lnTo>
                  <a:lnTo>
                    <a:pt x="4479" y="1372247"/>
                  </a:lnTo>
                  <a:lnTo>
                    <a:pt x="14931" y="1305701"/>
                  </a:lnTo>
                  <a:lnTo>
                    <a:pt x="31356" y="1239409"/>
                  </a:lnTo>
                  <a:lnTo>
                    <a:pt x="53754" y="1173483"/>
                  </a:lnTo>
                  <a:lnTo>
                    <a:pt x="82124" y="1108036"/>
                  </a:lnTo>
                  <a:lnTo>
                    <a:pt x="116467" y="1043181"/>
                  </a:lnTo>
                  <a:lnTo>
                    <a:pt x="156783" y="979031"/>
                  </a:lnTo>
                  <a:lnTo>
                    <a:pt x="179180" y="947255"/>
                  </a:lnTo>
                  <a:lnTo>
                    <a:pt x="203071" y="915698"/>
                  </a:lnTo>
                  <a:lnTo>
                    <a:pt x="228455" y="884373"/>
                  </a:lnTo>
                  <a:lnTo>
                    <a:pt x="255332" y="853295"/>
                  </a:lnTo>
                  <a:lnTo>
                    <a:pt x="283703" y="822477"/>
                  </a:lnTo>
                  <a:lnTo>
                    <a:pt x="313566" y="791935"/>
                  </a:lnTo>
                  <a:lnTo>
                    <a:pt x="344923" y="761681"/>
                  </a:lnTo>
                  <a:lnTo>
                    <a:pt x="377772" y="731730"/>
                  </a:lnTo>
                  <a:lnTo>
                    <a:pt x="412115" y="702096"/>
                  </a:lnTo>
                  <a:lnTo>
                    <a:pt x="447952" y="672794"/>
                  </a:lnTo>
                  <a:lnTo>
                    <a:pt x="485281" y="643836"/>
                  </a:lnTo>
                  <a:lnTo>
                    <a:pt x="524103" y="615239"/>
                  </a:lnTo>
                  <a:lnTo>
                    <a:pt x="564419" y="587014"/>
                  </a:lnTo>
                  <a:lnTo>
                    <a:pt x="606228" y="559177"/>
                  </a:lnTo>
                  <a:lnTo>
                    <a:pt x="649530" y="531742"/>
                  </a:lnTo>
                  <a:lnTo>
                    <a:pt x="694325" y="504722"/>
                  </a:lnTo>
                  <a:lnTo>
                    <a:pt x="740614" y="478132"/>
                  </a:lnTo>
                  <a:lnTo>
                    <a:pt x="788395" y="451986"/>
                  </a:lnTo>
                  <a:lnTo>
                    <a:pt x="837670" y="426299"/>
                  </a:lnTo>
                  <a:lnTo>
                    <a:pt x="877384" y="406471"/>
                  </a:lnTo>
                  <a:lnTo>
                    <a:pt x="917661" y="387115"/>
                  </a:lnTo>
                  <a:lnTo>
                    <a:pt x="958487" y="368231"/>
                  </a:lnTo>
                  <a:lnTo>
                    <a:pt x="999849" y="349820"/>
                  </a:lnTo>
                  <a:lnTo>
                    <a:pt x="1041733" y="331880"/>
                  </a:lnTo>
                  <a:lnTo>
                    <a:pt x="1084126" y="314413"/>
                  </a:lnTo>
                  <a:lnTo>
                    <a:pt x="1127014" y="297417"/>
                  </a:lnTo>
                  <a:lnTo>
                    <a:pt x="1170383" y="280894"/>
                  </a:lnTo>
                  <a:lnTo>
                    <a:pt x="1214221" y="264843"/>
                  </a:lnTo>
                  <a:lnTo>
                    <a:pt x="1258512" y="249264"/>
                  </a:lnTo>
                  <a:lnTo>
                    <a:pt x="1303245" y="234157"/>
                  </a:lnTo>
                  <a:lnTo>
                    <a:pt x="1348404" y="219522"/>
                  </a:lnTo>
                  <a:lnTo>
                    <a:pt x="1393978" y="205360"/>
                  </a:lnTo>
                  <a:lnTo>
                    <a:pt x="1439951" y="191669"/>
                  </a:lnTo>
                  <a:lnTo>
                    <a:pt x="1486311" y="178450"/>
                  </a:lnTo>
                  <a:lnTo>
                    <a:pt x="1533044" y="165704"/>
                  </a:lnTo>
                  <a:lnTo>
                    <a:pt x="1580136" y="153429"/>
                  </a:lnTo>
                  <a:lnTo>
                    <a:pt x="1627575" y="141627"/>
                  </a:lnTo>
                  <a:lnTo>
                    <a:pt x="1675345" y="130297"/>
                  </a:lnTo>
                  <a:lnTo>
                    <a:pt x="1723435" y="119439"/>
                  </a:lnTo>
                  <a:lnTo>
                    <a:pt x="1771829" y="109053"/>
                  </a:lnTo>
                  <a:lnTo>
                    <a:pt x="1820515" y="99139"/>
                  </a:lnTo>
                  <a:lnTo>
                    <a:pt x="1869479" y="89697"/>
                  </a:lnTo>
                  <a:lnTo>
                    <a:pt x="1918708" y="80727"/>
                  </a:lnTo>
                  <a:lnTo>
                    <a:pt x="1968187" y="72230"/>
                  </a:lnTo>
                  <a:lnTo>
                    <a:pt x="2017904" y="64204"/>
                  </a:lnTo>
                  <a:lnTo>
                    <a:pt x="2067845" y="56651"/>
                  </a:lnTo>
                  <a:lnTo>
                    <a:pt x="2117996" y="49569"/>
                  </a:lnTo>
                  <a:lnTo>
                    <a:pt x="2168343" y="42960"/>
                  </a:lnTo>
                  <a:lnTo>
                    <a:pt x="2218874" y="36823"/>
                  </a:lnTo>
                  <a:lnTo>
                    <a:pt x="2269574" y="31158"/>
                  </a:lnTo>
                  <a:lnTo>
                    <a:pt x="2320431" y="25965"/>
                  </a:lnTo>
                  <a:lnTo>
                    <a:pt x="2371429" y="21244"/>
                  </a:lnTo>
                  <a:lnTo>
                    <a:pt x="2422557" y="16995"/>
                  </a:lnTo>
                  <a:lnTo>
                    <a:pt x="2473799" y="13218"/>
                  </a:lnTo>
                  <a:lnTo>
                    <a:pt x="2525144" y="9913"/>
                  </a:lnTo>
                  <a:lnTo>
                    <a:pt x="2576577" y="7081"/>
                  </a:lnTo>
                  <a:lnTo>
                    <a:pt x="2628084" y="4720"/>
                  </a:lnTo>
                  <a:lnTo>
                    <a:pt x="2679652" y="2832"/>
                  </a:lnTo>
                  <a:lnTo>
                    <a:pt x="2731268" y="1416"/>
                  </a:lnTo>
                  <a:lnTo>
                    <a:pt x="2782918" y="472"/>
                  </a:lnTo>
                  <a:lnTo>
                    <a:pt x="2834588" y="0"/>
                  </a:lnTo>
                  <a:lnTo>
                    <a:pt x="2886264" y="0"/>
                  </a:lnTo>
                  <a:lnTo>
                    <a:pt x="2937934" y="472"/>
                  </a:lnTo>
                  <a:lnTo>
                    <a:pt x="2989584" y="1416"/>
                  </a:lnTo>
                  <a:lnTo>
                    <a:pt x="3041200" y="2832"/>
                  </a:lnTo>
                  <a:lnTo>
                    <a:pt x="3092768" y="4720"/>
                  </a:lnTo>
                  <a:lnTo>
                    <a:pt x="3144276" y="7081"/>
                  </a:lnTo>
                  <a:lnTo>
                    <a:pt x="3195708" y="9913"/>
                  </a:lnTo>
                  <a:lnTo>
                    <a:pt x="3247053" y="13218"/>
                  </a:lnTo>
                  <a:lnTo>
                    <a:pt x="3298296" y="16995"/>
                  </a:lnTo>
                  <a:lnTo>
                    <a:pt x="3349423" y="21244"/>
                  </a:lnTo>
                  <a:lnTo>
                    <a:pt x="3400422" y="25965"/>
                  </a:lnTo>
                  <a:lnTo>
                    <a:pt x="3451278" y="31158"/>
                  </a:lnTo>
                  <a:lnTo>
                    <a:pt x="3501979" y="36823"/>
                  </a:lnTo>
                  <a:lnTo>
                    <a:pt x="3552509" y="42960"/>
                  </a:lnTo>
                  <a:lnTo>
                    <a:pt x="3602857" y="49569"/>
                  </a:lnTo>
                  <a:lnTo>
                    <a:pt x="3653008" y="56651"/>
                  </a:lnTo>
                  <a:lnTo>
                    <a:pt x="3702949" y="64204"/>
                  </a:lnTo>
                  <a:lnTo>
                    <a:pt x="3752666" y="72230"/>
                  </a:lnTo>
                  <a:lnTo>
                    <a:pt x="3802146" y="80727"/>
                  </a:lnTo>
                  <a:lnTo>
                    <a:pt x="3851375" y="89697"/>
                  </a:lnTo>
                  <a:lnTo>
                    <a:pt x="3900339" y="99139"/>
                  </a:lnTo>
                  <a:lnTo>
                    <a:pt x="3949025" y="109053"/>
                  </a:lnTo>
                  <a:lnTo>
                    <a:pt x="3997420" y="119439"/>
                  </a:lnTo>
                  <a:lnTo>
                    <a:pt x="4045510" y="130297"/>
                  </a:lnTo>
                  <a:lnTo>
                    <a:pt x="4093280" y="141627"/>
                  </a:lnTo>
                  <a:lnTo>
                    <a:pt x="4140719" y="153429"/>
                  </a:lnTo>
                  <a:lnTo>
                    <a:pt x="4187812" y="165704"/>
                  </a:lnTo>
                  <a:lnTo>
                    <a:pt x="4234545" y="178450"/>
                  </a:lnTo>
                  <a:lnTo>
                    <a:pt x="4280905" y="191669"/>
                  </a:lnTo>
                  <a:lnTo>
                    <a:pt x="4326879" y="205360"/>
                  </a:lnTo>
                  <a:lnTo>
                    <a:pt x="4372453" y="219522"/>
                  </a:lnTo>
                  <a:lnTo>
                    <a:pt x="4417612" y="234157"/>
                  </a:lnTo>
                  <a:lnTo>
                    <a:pt x="4462345" y="249264"/>
                  </a:lnTo>
                  <a:lnTo>
                    <a:pt x="4506637" y="264843"/>
                  </a:lnTo>
                  <a:lnTo>
                    <a:pt x="4550475" y="280894"/>
                  </a:lnTo>
                  <a:lnTo>
                    <a:pt x="4593845" y="297417"/>
                  </a:lnTo>
                  <a:lnTo>
                    <a:pt x="4636733" y="314413"/>
                  </a:lnTo>
                  <a:lnTo>
                    <a:pt x="4679126" y="331880"/>
                  </a:lnTo>
                  <a:lnTo>
                    <a:pt x="4721010" y="349820"/>
                  </a:lnTo>
                  <a:lnTo>
                    <a:pt x="4762373" y="368231"/>
                  </a:lnTo>
                  <a:lnTo>
                    <a:pt x="4803200" y="387115"/>
                  </a:lnTo>
                  <a:lnTo>
                    <a:pt x="4843477" y="406471"/>
                  </a:lnTo>
                  <a:lnTo>
                    <a:pt x="4883191" y="426299"/>
                  </a:lnTo>
                </a:path>
              </a:pathLst>
            </a:custGeom>
            <a:ln w="50800">
              <a:solidFill>
                <a:srgbClr val="FF401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3378200" y="6426200"/>
              <a:ext cx="825500" cy="1638300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8661400" y="6108700"/>
              <a:ext cx="952500" cy="1574800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5901804" y="8092605"/>
              <a:ext cx="812180" cy="1191094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221485" y="114300"/>
            <a:ext cx="12557760" cy="56007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915160" marR="1907539" algn="ctr">
              <a:lnSpc>
                <a:spcPct val="141700"/>
              </a:lnSpc>
              <a:spcBef>
                <a:spcPts val="95"/>
              </a:spcBef>
            </a:pPr>
            <a:r>
              <a:rPr sz="4000" u="sng" spc="-185" dirty="0">
                <a:solidFill>
                  <a:srgbClr val="FF4013"/>
                </a:solidFill>
                <a:uFill>
                  <a:solidFill>
                    <a:srgbClr val="FF4013"/>
                  </a:solidFill>
                </a:uFill>
                <a:latin typeface="Calibri"/>
                <a:cs typeface="Calibri"/>
              </a:rPr>
              <a:t>The </a:t>
            </a:r>
            <a:r>
              <a:rPr sz="4000" u="sng" spc="-105" dirty="0">
                <a:solidFill>
                  <a:srgbClr val="FF4013"/>
                </a:solidFill>
                <a:uFill>
                  <a:solidFill>
                    <a:srgbClr val="FF4013"/>
                  </a:solidFill>
                </a:uFill>
                <a:latin typeface="Calibri"/>
                <a:cs typeface="Calibri"/>
              </a:rPr>
              <a:t>components </a:t>
            </a:r>
            <a:r>
              <a:rPr sz="4000" u="sng" spc="-80" dirty="0">
                <a:solidFill>
                  <a:srgbClr val="FF4013"/>
                </a:solidFill>
                <a:uFill>
                  <a:solidFill>
                    <a:srgbClr val="FF4013"/>
                  </a:solidFill>
                </a:uFill>
                <a:latin typeface="Calibri"/>
                <a:cs typeface="Calibri"/>
              </a:rPr>
              <a:t>a </a:t>
            </a:r>
            <a:r>
              <a:rPr sz="4000" u="sng" spc="-40" dirty="0">
                <a:solidFill>
                  <a:srgbClr val="FF4013"/>
                </a:solidFill>
                <a:uFill>
                  <a:solidFill>
                    <a:srgbClr val="FF4013"/>
                  </a:solidFill>
                </a:uFill>
                <a:latin typeface="Calibri"/>
                <a:cs typeface="Calibri"/>
              </a:rPr>
              <a:t>torch </a:t>
            </a:r>
            <a:r>
              <a:rPr sz="4000" u="sng" spc="-175" dirty="0">
                <a:solidFill>
                  <a:srgbClr val="FF4013"/>
                </a:solidFill>
                <a:uFill>
                  <a:solidFill>
                    <a:srgbClr val="FF4013"/>
                  </a:solidFill>
                </a:uFill>
                <a:latin typeface="Calibri"/>
                <a:cs typeface="Calibri"/>
              </a:rPr>
              <a:t>needs </a:t>
            </a:r>
            <a:r>
              <a:rPr sz="4000" u="sng" spc="-105" dirty="0">
                <a:solidFill>
                  <a:srgbClr val="FF4013"/>
                </a:solidFill>
                <a:uFill>
                  <a:solidFill>
                    <a:srgbClr val="FF4013"/>
                  </a:solidFill>
                </a:uFill>
                <a:latin typeface="Calibri"/>
                <a:cs typeface="Calibri"/>
              </a:rPr>
              <a:t>to </a:t>
            </a:r>
            <a:r>
              <a:rPr sz="4000" u="sng" spc="35" dirty="0">
                <a:solidFill>
                  <a:srgbClr val="FF4013"/>
                </a:solidFill>
                <a:uFill>
                  <a:solidFill>
                    <a:srgbClr val="FF4013"/>
                  </a:solidFill>
                </a:uFill>
                <a:latin typeface="Calibri"/>
                <a:cs typeface="Calibri"/>
              </a:rPr>
              <a:t>work </a:t>
            </a:r>
            <a:r>
              <a:rPr sz="4000" u="sng" spc="-55" dirty="0">
                <a:solidFill>
                  <a:srgbClr val="FF4013"/>
                </a:solidFill>
                <a:uFill>
                  <a:solidFill>
                    <a:srgbClr val="FF4013"/>
                  </a:solidFill>
                </a:uFill>
                <a:latin typeface="Calibri"/>
                <a:cs typeface="Calibri"/>
              </a:rPr>
              <a:t>are: </a:t>
            </a:r>
            <a:r>
              <a:rPr sz="4000" spc="-55" dirty="0">
                <a:solidFill>
                  <a:srgbClr val="FF4013"/>
                </a:solidFill>
                <a:latin typeface="Calibri"/>
                <a:cs typeface="Calibri"/>
              </a:rPr>
              <a:t> </a:t>
            </a:r>
            <a:r>
              <a:rPr sz="4000" spc="35" dirty="0">
                <a:solidFill>
                  <a:srgbClr val="FF4013"/>
                </a:solidFill>
                <a:latin typeface="Calibri"/>
                <a:cs typeface="Calibri"/>
              </a:rPr>
              <a:t>Wires</a:t>
            </a:r>
            <a:endParaRPr sz="4000">
              <a:latin typeface="Calibri"/>
              <a:cs typeface="Calibri"/>
            </a:endParaRPr>
          </a:p>
          <a:p>
            <a:pPr marL="5470525" marR="5463540" algn="ctr">
              <a:lnSpc>
                <a:spcPts val="4400"/>
              </a:lnSpc>
              <a:spcBef>
                <a:spcPts val="80"/>
              </a:spcBef>
            </a:pPr>
            <a:r>
              <a:rPr sz="4000" spc="-160" dirty="0">
                <a:solidFill>
                  <a:srgbClr val="FF4013"/>
                </a:solidFill>
                <a:latin typeface="Calibri"/>
                <a:cs typeface="Calibri"/>
              </a:rPr>
              <a:t>B</a:t>
            </a:r>
            <a:r>
              <a:rPr sz="4000" spc="-25" dirty="0">
                <a:solidFill>
                  <a:srgbClr val="FF4013"/>
                </a:solidFill>
                <a:latin typeface="Calibri"/>
                <a:cs typeface="Calibri"/>
              </a:rPr>
              <a:t>a</a:t>
            </a:r>
            <a:r>
              <a:rPr sz="4000" spc="440" dirty="0">
                <a:solidFill>
                  <a:srgbClr val="FF4013"/>
                </a:solidFill>
                <a:latin typeface="Calibri"/>
                <a:cs typeface="Calibri"/>
              </a:rPr>
              <a:t>t</a:t>
            </a:r>
            <a:r>
              <a:rPr sz="4000" spc="180" dirty="0">
                <a:solidFill>
                  <a:srgbClr val="FF4013"/>
                </a:solidFill>
                <a:latin typeface="Calibri"/>
                <a:cs typeface="Calibri"/>
              </a:rPr>
              <a:t>t</a:t>
            </a:r>
            <a:r>
              <a:rPr sz="4000" spc="-235" dirty="0">
                <a:solidFill>
                  <a:srgbClr val="FF4013"/>
                </a:solidFill>
                <a:latin typeface="Calibri"/>
                <a:cs typeface="Calibri"/>
              </a:rPr>
              <a:t>e</a:t>
            </a:r>
            <a:r>
              <a:rPr sz="4000" spc="459" dirty="0">
                <a:solidFill>
                  <a:srgbClr val="FF4013"/>
                </a:solidFill>
                <a:latin typeface="Calibri"/>
                <a:cs typeface="Calibri"/>
              </a:rPr>
              <a:t>r</a:t>
            </a:r>
            <a:r>
              <a:rPr sz="4000" spc="45" dirty="0">
                <a:solidFill>
                  <a:srgbClr val="FF4013"/>
                </a:solidFill>
                <a:latin typeface="Calibri"/>
                <a:cs typeface="Calibri"/>
              </a:rPr>
              <a:t>y  </a:t>
            </a:r>
            <a:r>
              <a:rPr sz="4000" spc="-185" dirty="0">
                <a:solidFill>
                  <a:srgbClr val="FF4013"/>
                </a:solidFill>
                <a:latin typeface="Calibri"/>
                <a:cs typeface="Calibri"/>
              </a:rPr>
              <a:t>Bulb</a:t>
            </a:r>
            <a:endParaRPr sz="4000">
              <a:latin typeface="Calibri"/>
              <a:cs typeface="Calibri"/>
            </a:endParaRPr>
          </a:p>
          <a:p>
            <a:pPr algn="ctr">
              <a:lnSpc>
                <a:spcPts val="4320"/>
              </a:lnSpc>
            </a:pPr>
            <a:r>
              <a:rPr sz="4000" spc="105" dirty="0">
                <a:solidFill>
                  <a:srgbClr val="FF4013"/>
                </a:solidFill>
                <a:latin typeface="Calibri"/>
                <a:cs typeface="Calibri"/>
              </a:rPr>
              <a:t>Switch</a:t>
            </a:r>
            <a:endParaRPr sz="4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3250">
              <a:latin typeface="Calibri"/>
              <a:cs typeface="Calibri"/>
            </a:endParaRPr>
          </a:p>
          <a:p>
            <a:pPr marL="12700" marR="5080" algn="ctr">
              <a:lnSpc>
                <a:spcPts val="4400"/>
              </a:lnSpc>
            </a:pPr>
            <a:r>
              <a:rPr sz="4000" spc="-135" dirty="0">
                <a:solidFill>
                  <a:srgbClr val="FF4013"/>
                </a:solidFill>
                <a:latin typeface="Calibri"/>
                <a:cs typeface="Calibri"/>
              </a:rPr>
              <a:t>These </a:t>
            </a:r>
            <a:r>
              <a:rPr sz="4000" spc="-105" dirty="0">
                <a:solidFill>
                  <a:srgbClr val="FF4013"/>
                </a:solidFill>
                <a:latin typeface="Calibri"/>
                <a:cs typeface="Calibri"/>
              </a:rPr>
              <a:t>components </a:t>
            </a:r>
            <a:r>
              <a:rPr sz="4000" spc="20" dirty="0">
                <a:solidFill>
                  <a:srgbClr val="FF4013"/>
                </a:solidFill>
                <a:latin typeface="Calibri"/>
                <a:cs typeface="Calibri"/>
              </a:rPr>
              <a:t>all </a:t>
            </a:r>
            <a:r>
              <a:rPr sz="4000" spc="-225" dirty="0">
                <a:solidFill>
                  <a:srgbClr val="FF4013"/>
                </a:solidFill>
                <a:latin typeface="Calibri"/>
                <a:cs typeface="Calibri"/>
              </a:rPr>
              <a:t>need </a:t>
            </a:r>
            <a:r>
              <a:rPr sz="4000" spc="-105" dirty="0">
                <a:solidFill>
                  <a:srgbClr val="FF4013"/>
                </a:solidFill>
                <a:latin typeface="Calibri"/>
                <a:cs typeface="Calibri"/>
              </a:rPr>
              <a:t>to </a:t>
            </a:r>
            <a:r>
              <a:rPr sz="4000" spc="-355" dirty="0">
                <a:solidFill>
                  <a:srgbClr val="FF4013"/>
                </a:solidFill>
                <a:latin typeface="Calibri"/>
                <a:cs typeface="Calibri"/>
              </a:rPr>
              <a:t>be </a:t>
            </a:r>
            <a:r>
              <a:rPr sz="4000" spc="-105" dirty="0">
                <a:solidFill>
                  <a:srgbClr val="FF4013"/>
                </a:solidFill>
                <a:latin typeface="Calibri"/>
                <a:cs typeface="Calibri"/>
              </a:rPr>
              <a:t>connected </a:t>
            </a:r>
            <a:r>
              <a:rPr sz="4000" spc="-35" dirty="0">
                <a:solidFill>
                  <a:srgbClr val="FF4013"/>
                </a:solidFill>
                <a:latin typeface="Calibri"/>
                <a:cs typeface="Calibri"/>
              </a:rPr>
              <a:t>in </a:t>
            </a:r>
            <a:r>
              <a:rPr sz="4000" spc="-80" dirty="0">
                <a:solidFill>
                  <a:srgbClr val="FF4013"/>
                </a:solidFill>
                <a:latin typeface="Calibri"/>
                <a:cs typeface="Calibri"/>
              </a:rPr>
              <a:t>a </a:t>
            </a:r>
            <a:r>
              <a:rPr sz="4000" spc="20" dirty="0">
                <a:solidFill>
                  <a:srgbClr val="FF4013"/>
                </a:solidFill>
                <a:latin typeface="Calibri"/>
                <a:cs typeface="Calibri"/>
              </a:rPr>
              <a:t>circuit </a:t>
            </a:r>
            <a:r>
              <a:rPr sz="4000" spc="-190" dirty="0">
                <a:solidFill>
                  <a:srgbClr val="FF4013"/>
                </a:solidFill>
                <a:latin typeface="Calibri"/>
                <a:cs typeface="Calibri"/>
              </a:rPr>
              <a:t>so </a:t>
            </a:r>
            <a:r>
              <a:rPr sz="4000" spc="114" dirty="0">
                <a:solidFill>
                  <a:srgbClr val="FF4013"/>
                </a:solidFill>
                <a:latin typeface="Calibri"/>
                <a:cs typeface="Calibri"/>
              </a:rPr>
              <a:t>that  </a:t>
            </a:r>
            <a:r>
              <a:rPr sz="4000" spc="-70" dirty="0">
                <a:solidFill>
                  <a:srgbClr val="FF4013"/>
                </a:solidFill>
                <a:latin typeface="Calibri"/>
                <a:cs typeface="Calibri"/>
              </a:rPr>
              <a:t>the </a:t>
            </a:r>
            <a:r>
              <a:rPr sz="4000" spc="90" dirty="0">
                <a:solidFill>
                  <a:srgbClr val="FF4013"/>
                </a:solidFill>
                <a:latin typeface="Calibri"/>
                <a:cs typeface="Calibri"/>
              </a:rPr>
              <a:t>electricity </a:t>
            </a:r>
            <a:r>
              <a:rPr sz="4000" spc="-160" dirty="0">
                <a:solidFill>
                  <a:srgbClr val="FF4013"/>
                </a:solidFill>
                <a:latin typeface="Calibri"/>
                <a:cs typeface="Calibri"/>
              </a:rPr>
              <a:t>powered by </a:t>
            </a:r>
            <a:r>
              <a:rPr sz="4000" spc="-70" dirty="0">
                <a:solidFill>
                  <a:srgbClr val="FF4013"/>
                </a:solidFill>
                <a:latin typeface="Calibri"/>
                <a:cs typeface="Calibri"/>
              </a:rPr>
              <a:t>the </a:t>
            </a:r>
            <a:r>
              <a:rPr sz="4000" spc="110" dirty="0">
                <a:solidFill>
                  <a:srgbClr val="FF4013"/>
                </a:solidFill>
                <a:latin typeface="Calibri"/>
                <a:cs typeface="Calibri"/>
              </a:rPr>
              <a:t>battery </a:t>
            </a:r>
            <a:r>
              <a:rPr sz="4000" dirty="0">
                <a:solidFill>
                  <a:srgbClr val="FF4013"/>
                </a:solidFill>
                <a:latin typeface="Calibri"/>
                <a:cs typeface="Calibri"/>
              </a:rPr>
              <a:t>can </a:t>
            </a:r>
            <a:r>
              <a:rPr sz="4000" spc="80" dirty="0">
                <a:solidFill>
                  <a:srgbClr val="FF4013"/>
                </a:solidFill>
                <a:latin typeface="Calibri"/>
                <a:cs typeface="Calibri"/>
              </a:rPr>
              <a:t>flow </a:t>
            </a:r>
            <a:r>
              <a:rPr sz="4000" spc="-110" dirty="0">
                <a:solidFill>
                  <a:srgbClr val="FF4013"/>
                </a:solidFill>
                <a:latin typeface="Calibri"/>
                <a:cs typeface="Calibri"/>
              </a:rPr>
              <a:t>around </a:t>
            </a:r>
            <a:r>
              <a:rPr sz="4000" spc="-70" dirty="0">
                <a:solidFill>
                  <a:srgbClr val="FF4013"/>
                </a:solidFill>
                <a:latin typeface="Calibri"/>
                <a:cs typeface="Calibri"/>
              </a:rPr>
              <a:t>the  </a:t>
            </a:r>
            <a:r>
              <a:rPr sz="4000" spc="-15" dirty="0">
                <a:solidFill>
                  <a:srgbClr val="FF4013"/>
                </a:solidFill>
                <a:latin typeface="Calibri"/>
                <a:cs typeface="Calibri"/>
              </a:rPr>
              <a:t>circuit.</a:t>
            </a:r>
            <a:endParaRPr sz="4000">
              <a:latin typeface="Calibri"/>
              <a:cs typeface="Calibri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520700" y="1511300"/>
            <a:ext cx="977900" cy="19558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225800" y="1447800"/>
            <a:ext cx="1257300" cy="20828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8231505" y="1566341"/>
            <a:ext cx="1257238" cy="1843506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3" name="object 13"/>
          <p:cNvGrpSpPr/>
          <p:nvPr/>
        </p:nvGrpSpPr>
        <p:grpSpPr>
          <a:xfrm>
            <a:off x="10252109" y="1405133"/>
            <a:ext cx="2389505" cy="2165350"/>
            <a:chOff x="10252109" y="1405133"/>
            <a:chExt cx="2389505" cy="2165350"/>
          </a:xfrm>
        </p:grpSpPr>
        <p:sp>
          <p:nvSpPr>
            <p:cNvPr id="14" name="object 14"/>
            <p:cNvSpPr/>
            <p:nvPr/>
          </p:nvSpPr>
          <p:spPr>
            <a:xfrm>
              <a:off x="11061699" y="2273300"/>
              <a:ext cx="141605" cy="147320"/>
            </a:xfrm>
            <a:custGeom>
              <a:avLst/>
              <a:gdLst/>
              <a:ahLst/>
              <a:cxnLst/>
              <a:rect l="l" t="t" r="r" b="b"/>
              <a:pathLst>
                <a:path w="141604" h="147319">
                  <a:moveTo>
                    <a:pt x="0" y="0"/>
                  </a:moveTo>
                  <a:lnTo>
                    <a:pt x="141198" y="147243"/>
                  </a:lnTo>
                </a:path>
              </a:pathLst>
            </a:custGeom>
            <a:ln w="254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11145837" y="2240226"/>
              <a:ext cx="53340" cy="185420"/>
            </a:xfrm>
            <a:custGeom>
              <a:avLst/>
              <a:gdLst/>
              <a:ahLst/>
              <a:cxnLst/>
              <a:rect l="l" t="t" r="r" b="b"/>
              <a:pathLst>
                <a:path w="53340" h="185419">
                  <a:moveTo>
                    <a:pt x="0" y="0"/>
                  </a:moveTo>
                  <a:lnTo>
                    <a:pt x="53225" y="185166"/>
                  </a:lnTo>
                </a:path>
              </a:pathLst>
            </a:custGeom>
            <a:ln w="254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12536230" y="2151395"/>
              <a:ext cx="12700" cy="203835"/>
            </a:xfrm>
            <a:custGeom>
              <a:avLst/>
              <a:gdLst/>
              <a:ahLst/>
              <a:cxnLst/>
              <a:rect l="l" t="t" r="r" b="b"/>
              <a:pathLst>
                <a:path w="12700" h="203835">
                  <a:moveTo>
                    <a:pt x="6261" y="-12700"/>
                  </a:moveTo>
                  <a:lnTo>
                    <a:pt x="6261" y="216319"/>
                  </a:lnTo>
                </a:path>
              </a:pathLst>
            </a:custGeom>
            <a:ln w="3792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12549575" y="2179805"/>
              <a:ext cx="79375" cy="175895"/>
            </a:xfrm>
            <a:custGeom>
              <a:avLst/>
              <a:gdLst/>
              <a:ahLst/>
              <a:cxnLst/>
              <a:rect l="l" t="t" r="r" b="b"/>
              <a:pathLst>
                <a:path w="79375" h="175894">
                  <a:moveTo>
                    <a:pt x="79108" y="0"/>
                  </a:moveTo>
                  <a:lnTo>
                    <a:pt x="0" y="175666"/>
                  </a:lnTo>
                </a:path>
              </a:pathLst>
            </a:custGeom>
            <a:ln w="254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10283859" y="1436883"/>
              <a:ext cx="2268220" cy="2101850"/>
            </a:xfrm>
            <a:custGeom>
              <a:avLst/>
              <a:gdLst/>
              <a:ahLst/>
              <a:cxnLst/>
              <a:rect l="l" t="t" r="r" b="b"/>
              <a:pathLst>
                <a:path w="2268220" h="2101850">
                  <a:moveTo>
                    <a:pt x="868150" y="926727"/>
                  </a:moveTo>
                  <a:lnTo>
                    <a:pt x="890245" y="951200"/>
                  </a:lnTo>
                  <a:lnTo>
                    <a:pt x="908877" y="980674"/>
                  </a:lnTo>
                  <a:lnTo>
                    <a:pt x="925214" y="1013493"/>
                  </a:lnTo>
                  <a:lnTo>
                    <a:pt x="940424" y="1048002"/>
                  </a:lnTo>
                  <a:lnTo>
                    <a:pt x="955674" y="1082547"/>
                  </a:lnTo>
                  <a:lnTo>
                    <a:pt x="990968" y="1145125"/>
                  </a:lnTo>
                  <a:lnTo>
                    <a:pt x="1040438" y="1187990"/>
                  </a:lnTo>
                  <a:lnTo>
                    <a:pt x="1113427" y="1197903"/>
                  </a:lnTo>
                  <a:lnTo>
                    <a:pt x="1161660" y="1186366"/>
                  </a:lnTo>
                  <a:lnTo>
                    <a:pt x="1215040" y="1165919"/>
                  </a:lnTo>
                  <a:lnTo>
                    <a:pt x="1263437" y="1142560"/>
                  </a:lnTo>
                  <a:lnTo>
                    <a:pt x="1306821" y="1116500"/>
                  </a:lnTo>
                  <a:lnTo>
                    <a:pt x="1345157" y="1087951"/>
                  </a:lnTo>
                  <a:lnTo>
                    <a:pt x="1378415" y="1057125"/>
                  </a:lnTo>
                  <a:lnTo>
                    <a:pt x="1406563" y="1024235"/>
                  </a:lnTo>
                  <a:lnTo>
                    <a:pt x="1429566" y="989492"/>
                  </a:lnTo>
                  <a:lnTo>
                    <a:pt x="1447395" y="953109"/>
                  </a:lnTo>
                  <a:lnTo>
                    <a:pt x="1460016" y="915297"/>
                  </a:lnTo>
                  <a:lnTo>
                    <a:pt x="1467397" y="876269"/>
                  </a:lnTo>
                  <a:lnTo>
                    <a:pt x="1469506" y="836237"/>
                  </a:lnTo>
                  <a:lnTo>
                    <a:pt x="1466311" y="795413"/>
                  </a:lnTo>
                  <a:lnTo>
                    <a:pt x="1457780" y="754009"/>
                  </a:lnTo>
                  <a:lnTo>
                    <a:pt x="1443879" y="712237"/>
                  </a:lnTo>
                  <a:lnTo>
                    <a:pt x="1425984" y="670991"/>
                  </a:lnTo>
                  <a:lnTo>
                    <a:pt x="1406615" y="634660"/>
                  </a:lnTo>
                  <a:lnTo>
                    <a:pt x="1385252" y="603105"/>
                  </a:lnTo>
                  <a:lnTo>
                    <a:pt x="1334454" y="553783"/>
                  </a:lnTo>
                  <a:lnTo>
                    <a:pt x="1269419" y="521935"/>
                  </a:lnTo>
                  <a:lnTo>
                    <a:pt x="1230259" y="512223"/>
                  </a:lnTo>
                  <a:lnTo>
                    <a:pt x="1185975" y="506470"/>
                  </a:lnTo>
                  <a:lnTo>
                    <a:pt x="1136045" y="504540"/>
                  </a:lnTo>
                  <a:lnTo>
                    <a:pt x="1079949" y="506297"/>
                  </a:lnTo>
                  <a:lnTo>
                    <a:pt x="1017164" y="511605"/>
                  </a:lnTo>
                  <a:lnTo>
                    <a:pt x="947170" y="520327"/>
                  </a:lnTo>
                  <a:lnTo>
                    <a:pt x="875115" y="532233"/>
                  </a:lnTo>
                  <a:lnTo>
                    <a:pt x="812964" y="546248"/>
                  </a:lnTo>
                  <a:lnTo>
                    <a:pt x="759673" y="562478"/>
                  </a:lnTo>
                  <a:lnTo>
                    <a:pt x="714197" y="581032"/>
                  </a:lnTo>
                  <a:lnTo>
                    <a:pt x="675493" y="602016"/>
                  </a:lnTo>
                  <a:lnTo>
                    <a:pt x="642516" y="625538"/>
                  </a:lnTo>
                  <a:lnTo>
                    <a:pt x="614222" y="651706"/>
                  </a:lnTo>
                  <a:lnTo>
                    <a:pt x="567507" y="712406"/>
                  </a:lnTo>
                  <a:lnTo>
                    <a:pt x="546997" y="747154"/>
                  </a:lnTo>
                  <a:lnTo>
                    <a:pt x="526994" y="784976"/>
                  </a:lnTo>
                  <a:lnTo>
                    <a:pt x="506453" y="825981"/>
                  </a:lnTo>
                  <a:lnTo>
                    <a:pt x="484331" y="870276"/>
                  </a:lnTo>
                  <a:lnTo>
                    <a:pt x="468925" y="905226"/>
                  </a:lnTo>
                  <a:lnTo>
                    <a:pt x="457040" y="942043"/>
                  </a:lnTo>
                  <a:lnTo>
                    <a:pt x="448694" y="980418"/>
                  </a:lnTo>
                  <a:lnTo>
                    <a:pt x="443907" y="1020045"/>
                  </a:lnTo>
                  <a:lnTo>
                    <a:pt x="442698" y="1060615"/>
                  </a:lnTo>
                  <a:lnTo>
                    <a:pt x="445086" y="1101822"/>
                  </a:lnTo>
                  <a:lnTo>
                    <a:pt x="451089" y="1143358"/>
                  </a:lnTo>
                  <a:lnTo>
                    <a:pt x="460726" y="1184914"/>
                  </a:lnTo>
                  <a:lnTo>
                    <a:pt x="474017" y="1226185"/>
                  </a:lnTo>
                  <a:lnTo>
                    <a:pt x="490979" y="1266862"/>
                  </a:lnTo>
                  <a:lnTo>
                    <a:pt x="511633" y="1306637"/>
                  </a:lnTo>
                  <a:lnTo>
                    <a:pt x="535997" y="1345204"/>
                  </a:lnTo>
                  <a:lnTo>
                    <a:pt x="564090" y="1382255"/>
                  </a:lnTo>
                  <a:lnTo>
                    <a:pt x="595931" y="1417481"/>
                  </a:lnTo>
                  <a:lnTo>
                    <a:pt x="631539" y="1450577"/>
                  </a:lnTo>
                  <a:lnTo>
                    <a:pt x="670932" y="1481233"/>
                  </a:lnTo>
                  <a:lnTo>
                    <a:pt x="714130" y="1509144"/>
                  </a:lnTo>
                  <a:lnTo>
                    <a:pt x="761151" y="1534000"/>
                  </a:lnTo>
                  <a:lnTo>
                    <a:pt x="812015" y="1555496"/>
                  </a:lnTo>
                  <a:lnTo>
                    <a:pt x="866741" y="1573322"/>
                  </a:lnTo>
                  <a:lnTo>
                    <a:pt x="921379" y="1587724"/>
                  </a:lnTo>
                  <a:lnTo>
                    <a:pt x="974699" y="1599897"/>
                  </a:lnTo>
                  <a:lnTo>
                    <a:pt x="1026735" y="1609828"/>
                  </a:lnTo>
                  <a:lnTo>
                    <a:pt x="1077523" y="1617503"/>
                  </a:lnTo>
                  <a:lnTo>
                    <a:pt x="1127097" y="1622910"/>
                  </a:lnTo>
                  <a:lnTo>
                    <a:pt x="1175490" y="1626034"/>
                  </a:lnTo>
                  <a:lnTo>
                    <a:pt x="1222738" y="1626862"/>
                  </a:lnTo>
                  <a:lnTo>
                    <a:pt x="1268876" y="1625381"/>
                  </a:lnTo>
                  <a:lnTo>
                    <a:pt x="1313937" y="1621578"/>
                  </a:lnTo>
                  <a:lnTo>
                    <a:pt x="1357956" y="1615439"/>
                  </a:lnTo>
                  <a:lnTo>
                    <a:pt x="1400967" y="1606950"/>
                  </a:lnTo>
                  <a:lnTo>
                    <a:pt x="1443006" y="1596098"/>
                  </a:lnTo>
                  <a:lnTo>
                    <a:pt x="1484107" y="1582870"/>
                  </a:lnTo>
                  <a:lnTo>
                    <a:pt x="1524303" y="1567252"/>
                  </a:lnTo>
                  <a:lnTo>
                    <a:pt x="1563631" y="1549232"/>
                  </a:lnTo>
                  <a:lnTo>
                    <a:pt x="1602123" y="1528794"/>
                  </a:lnTo>
                  <a:lnTo>
                    <a:pt x="1639815" y="1505927"/>
                  </a:lnTo>
                  <a:lnTo>
                    <a:pt x="1676742" y="1480616"/>
                  </a:lnTo>
                  <a:lnTo>
                    <a:pt x="1712937" y="1452848"/>
                  </a:lnTo>
                  <a:lnTo>
                    <a:pt x="1748435" y="1422611"/>
                  </a:lnTo>
                  <a:lnTo>
                    <a:pt x="1783271" y="1389889"/>
                  </a:lnTo>
                  <a:lnTo>
                    <a:pt x="1817479" y="1354670"/>
                  </a:lnTo>
                  <a:lnTo>
                    <a:pt x="1851094" y="1316941"/>
                  </a:lnTo>
                  <a:lnTo>
                    <a:pt x="1884150" y="1276688"/>
                  </a:lnTo>
                  <a:lnTo>
                    <a:pt x="1917451" y="1222362"/>
                  </a:lnTo>
                  <a:lnTo>
                    <a:pt x="1945144" y="1164710"/>
                  </a:lnTo>
                  <a:lnTo>
                    <a:pt x="1973856" y="1093094"/>
                  </a:lnTo>
                  <a:lnTo>
                    <a:pt x="1987691" y="1052901"/>
                  </a:lnTo>
                  <a:lnTo>
                    <a:pt x="2000695" y="1010239"/>
                  </a:lnTo>
                  <a:lnTo>
                    <a:pt x="2012507" y="965449"/>
                  </a:lnTo>
                  <a:lnTo>
                    <a:pt x="2022767" y="918872"/>
                  </a:lnTo>
                  <a:lnTo>
                    <a:pt x="2031112" y="870849"/>
                  </a:lnTo>
                  <a:lnTo>
                    <a:pt x="2037180" y="821720"/>
                  </a:lnTo>
                  <a:lnTo>
                    <a:pt x="2040610" y="771827"/>
                  </a:lnTo>
                  <a:lnTo>
                    <a:pt x="2041041" y="721510"/>
                  </a:lnTo>
                  <a:lnTo>
                    <a:pt x="2038111" y="671111"/>
                  </a:lnTo>
                  <a:lnTo>
                    <a:pt x="2031458" y="620969"/>
                  </a:lnTo>
                  <a:lnTo>
                    <a:pt x="2020721" y="571427"/>
                  </a:lnTo>
                  <a:lnTo>
                    <a:pt x="2005538" y="522824"/>
                  </a:lnTo>
                  <a:lnTo>
                    <a:pt x="1985547" y="475502"/>
                  </a:lnTo>
                  <a:lnTo>
                    <a:pt x="1960388" y="429801"/>
                  </a:lnTo>
                  <a:lnTo>
                    <a:pt x="1929698" y="386063"/>
                  </a:lnTo>
                  <a:lnTo>
                    <a:pt x="1893116" y="344628"/>
                  </a:lnTo>
                  <a:lnTo>
                    <a:pt x="1850279" y="305837"/>
                  </a:lnTo>
                  <a:lnTo>
                    <a:pt x="1801016" y="266714"/>
                  </a:lnTo>
                  <a:lnTo>
                    <a:pt x="1753287" y="230507"/>
                  </a:lnTo>
                  <a:lnTo>
                    <a:pt x="1706931" y="197165"/>
                  </a:lnTo>
                  <a:lnTo>
                    <a:pt x="1661788" y="166632"/>
                  </a:lnTo>
                  <a:lnTo>
                    <a:pt x="1617698" y="138856"/>
                  </a:lnTo>
                  <a:lnTo>
                    <a:pt x="1574501" y="113783"/>
                  </a:lnTo>
                  <a:lnTo>
                    <a:pt x="1532035" y="91360"/>
                  </a:lnTo>
                  <a:lnTo>
                    <a:pt x="1490141" y="71534"/>
                  </a:lnTo>
                  <a:lnTo>
                    <a:pt x="1448659" y="54252"/>
                  </a:lnTo>
                  <a:lnTo>
                    <a:pt x="1407428" y="39459"/>
                  </a:lnTo>
                  <a:lnTo>
                    <a:pt x="1366288" y="27102"/>
                  </a:lnTo>
                  <a:lnTo>
                    <a:pt x="1325079" y="17129"/>
                  </a:lnTo>
                  <a:lnTo>
                    <a:pt x="1283640" y="9485"/>
                  </a:lnTo>
                  <a:lnTo>
                    <a:pt x="1241811" y="4118"/>
                  </a:lnTo>
                  <a:lnTo>
                    <a:pt x="1199432" y="974"/>
                  </a:lnTo>
                  <a:lnTo>
                    <a:pt x="1156343" y="0"/>
                  </a:lnTo>
                  <a:lnTo>
                    <a:pt x="1112382" y="1141"/>
                  </a:lnTo>
                  <a:lnTo>
                    <a:pt x="1067391" y="4346"/>
                  </a:lnTo>
                  <a:lnTo>
                    <a:pt x="1021207" y="9560"/>
                  </a:lnTo>
                  <a:lnTo>
                    <a:pt x="973673" y="16730"/>
                  </a:lnTo>
                  <a:lnTo>
                    <a:pt x="924626" y="25803"/>
                  </a:lnTo>
                  <a:lnTo>
                    <a:pt x="873906" y="36726"/>
                  </a:lnTo>
                  <a:lnTo>
                    <a:pt x="821354" y="49445"/>
                  </a:lnTo>
                  <a:lnTo>
                    <a:pt x="766810" y="63906"/>
                  </a:lnTo>
                  <a:lnTo>
                    <a:pt x="710111" y="80056"/>
                  </a:lnTo>
                  <a:lnTo>
                    <a:pt x="662561" y="95009"/>
                  </a:lnTo>
                  <a:lnTo>
                    <a:pt x="616470" y="111509"/>
                  </a:lnTo>
                  <a:lnTo>
                    <a:pt x="571860" y="129541"/>
                  </a:lnTo>
                  <a:lnTo>
                    <a:pt x="528753" y="149085"/>
                  </a:lnTo>
                  <a:lnTo>
                    <a:pt x="487169" y="170126"/>
                  </a:lnTo>
                  <a:lnTo>
                    <a:pt x="447130" y="192646"/>
                  </a:lnTo>
                  <a:lnTo>
                    <a:pt x="408657" y="216629"/>
                  </a:lnTo>
                  <a:lnTo>
                    <a:pt x="371771" y="242056"/>
                  </a:lnTo>
                  <a:lnTo>
                    <a:pt x="336494" y="268912"/>
                  </a:lnTo>
                  <a:lnTo>
                    <a:pt x="302846" y="297178"/>
                  </a:lnTo>
                  <a:lnTo>
                    <a:pt x="270849" y="326838"/>
                  </a:lnTo>
                  <a:lnTo>
                    <a:pt x="240524" y="357875"/>
                  </a:lnTo>
                  <a:lnTo>
                    <a:pt x="211892" y="390271"/>
                  </a:lnTo>
                  <a:lnTo>
                    <a:pt x="184974" y="424009"/>
                  </a:lnTo>
                  <a:lnTo>
                    <a:pt x="159792" y="459073"/>
                  </a:lnTo>
                  <a:lnTo>
                    <a:pt x="136367" y="495445"/>
                  </a:lnTo>
                  <a:lnTo>
                    <a:pt x="114719" y="533108"/>
                  </a:lnTo>
                  <a:lnTo>
                    <a:pt x="94871" y="572044"/>
                  </a:lnTo>
                  <a:lnTo>
                    <a:pt x="76843" y="612238"/>
                  </a:lnTo>
                  <a:lnTo>
                    <a:pt x="60656" y="653672"/>
                  </a:lnTo>
                  <a:lnTo>
                    <a:pt x="46332" y="696328"/>
                  </a:lnTo>
                  <a:lnTo>
                    <a:pt x="33892" y="740189"/>
                  </a:lnTo>
                  <a:lnTo>
                    <a:pt x="23357" y="785239"/>
                  </a:lnTo>
                  <a:lnTo>
                    <a:pt x="14748" y="831460"/>
                  </a:lnTo>
                  <a:lnTo>
                    <a:pt x="8087" y="878835"/>
                  </a:lnTo>
                  <a:lnTo>
                    <a:pt x="3394" y="927348"/>
                  </a:lnTo>
                  <a:lnTo>
                    <a:pt x="691" y="976980"/>
                  </a:lnTo>
                  <a:lnTo>
                    <a:pt x="0" y="1027715"/>
                  </a:lnTo>
                  <a:lnTo>
                    <a:pt x="1340" y="1079536"/>
                  </a:lnTo>
                  <a:lnTo>
                    <a:pt x="4734" y="1132425"/>
                  </a:lnTo>
                  <a:lnTo>
                    <a:pt x="10202" y="1186366"/>
                  </a:lnTo>
                  <a:lnTo>
                    <a:pt x="17944" y="1243479"/>
                  </a:lnTo>
                  <a:lnTo>
                    <a:pt x="27262" y="1298599"/>
                  </a:lnTo>
                  <a:lnTo>
                    <a:pt x="38143" y="1351740"/>
                  </a:lnTo>
                  <a:lnTo>
                    <a:pt x="50571" y="1402918"/>
                  </a:lnTo>
                  <a:lnTo>
                    <a:pt x="64532" y="1452149"/>
                  </a:lnTo>
                  <a:lnTo>
                    <a:pt x="80012" y="1499446"/>
                  </a:lnTo>
                  <a:lnTo>
                    <a:pt x="96997" y="1544827"/>
                  </a:lnTo>
                  <a:lnTo>
                    <a:pt x="115471" y="1588305"/>
                  </a:lnTo>
                  <a:lnTo>
                    <a:pt x="135421" y="1629895"/>
                  </a:lnTo>
                  <a:lnTo>
                    <a:pt x="156831" y="1669614"/>
                  </a:lnTo>
                  <a:lnTo>
                    <a:pt x="179688" y="1707476"/>
                  </a:lnTo>
                  <a:lnTo>
                    <a:pt x="203977" y="1743497"/>
                  </a:lnTo>
                  <a:lnTo>
                    <a:pt x="229683" y="1777691"/>
                  </a:lnTo>
                  <a:lnTo>
                    <a:pt x="256793" y="1810074"/>
                  </a:lnTo>
                  <a:lnTo>
                    <a:pt x="285291" y="1840661"/>
                  </a:lnTo>
                  <a:lnTo>
                    <a:pt x="315163" y="1869467"/>
                  </a:lnTo>
                  <a:lnTo>
                    <a:pt x="346395" y="1896507"/>
                  </a:lnTo>
                  <a:lnTo>
                    <a:pt x="378972" y="1921797"/>
                  </a:lnTo>
                  <a:lnTo>
                    <a:pt x="412879" y="1945352"/>
                  </a:lnTo>
                  <a:lnTo>
                    <a:pt x="448103" y="1967186"/>
                  </a:lnTo>
                  <a:lnTo>
                    <a:pt x="484629" y="1987316"/>
                  </a:lnTo>
                  <a:lnTo>
                    <a:pt x="522442" y="2005756"/>
                  </a:lnTo>
                  <a:lnTo>
                    <a:pt x="561528" y="2022521"/>
                  </a:lnTo>
                  <a:lnTo>
                    <a:pt x="601873" y="2037628"/>
                  </a:lnTo>
                  <a:lnTo>
                    <a:pt x="643461" y="2051090"/>
                  </a:lnTo>
                  <a:lnTo>
                    <a:pt x="686279" y="2062923"/>
                  </a:lnTo>
                  <a:lnTo>
                    <a:pt x="730312" y="2073142"/>
                  </a:lnTo>
                  <a:lnTo>
                    <a:pt x="775546" y="2081762"/>
                  </a:lnTo>
                  <a:lnTo>
                    <a:pt x="821966" y="2088800"/>
                  </a:lnTo>
                  <a:lnTo>
                    <a:pt x="869557" y="2094269"/>
                  </a:lnTo>
                  <a:lnTo>
                    <a:pt x="918306" y="2098184"/>
                  </a:lnTo>
                  <a:lnTo>
                    <a:pt x="968197" y="2100563"/>
                  </a:lnTo>
                  <a:lnTo>
                    <a:pt x="1019217" y="2101418"/>
                  </a:lnTo>
                  <a:lnTo>
                    <a:pt x="1071350" y="2100766"/>
                  </a:lnTo>
                  <a:lnTo>
                    <a:pt x="1130152" y="2099241"/>
                  </a:lnTo>
                  <a:lnTo>
                    <a:pt x="1187525" y="2097733"/>
                  </a:lnTo>
                  <a:lnTo>
                    <a:pt x="1243464" y="2096093"/>
                  </a:lnTo>
                  <a:lnTo>
                    <a:pt x="1297962" y="2094175"/>
                  </a:lnTo>
                  <a:lnTo>
                    <a:pt x="1351013" y="2091830"/>
                  </a:lnTo>
                  <a:lnTo>
                    <a:pt x="1402610" y="2088911"/>
                  </a:lnTo>
                  <a:lnTo>
                    <a:pt x="1452749" y="2085271"/>
                  </a:lnTo>
                  <a:lnTo>
                    <a:pt x="1501422" y="2080762"/>
                  </a:lnTo>
                  <a:lnTo>
                    <a:pt x="1548623" y="2075237"/>
                  </a:lnTo>
                  <a:lnTo>
                    <a:pt x="1594346" y="2068548"/>
                  </a:lnTo>
                  <a:lnTo>
                    <a:pt x="1638585" y="2060548"/>
                  </a:lnTo>
                  <a:lnTo>
                    <a:pt x="1681334" y="2051088"/>
                  </a:lnTo>
                  <a:lnTo>
                    <a:pt x="1722587" y="2040022"/>
                  </a:lnTo>
                  <a:lnTo>
                    <a:pt x="1762337" y="2027203"/>
                  </a:lnTo>
                  <a:lnTo>
                    <a:pt x="1800578" y="2012482"/>
                  </a:lnTo>
                  <a:lnTo>
                    <a:pt x="1837304" y="1995711"/>
                  </a:lnTo>
                  <a:lnTo>
                    <a:pt x="1872509" y="1976745"/>
                  </a:lnTo>
                  <a:lnTo>
                    <a:pt x="1906186" y="1955434"/>
                  </a:lnTo>
                  <a:lnTo>
                    <a:pt x="1938330" y="1931632"/>
                  </a:lnTo>
                  <a:lnTo>
                    <a:pt x="1968934" y="1905191"/>
                  </a:lnTo>
                  <a:lnTo>
                    <a:pt x="1997992" y="1875963"/>
                  </a:lnTo>
                  <a:lnTo>
                    <a:pt x="2025498" y="1843801"/>
                  </a:lnTo>
                  <a:lnTo>
                    <a:pt x="2051445" y="1808558"/>
                  </a:lnTo>
                  <a:lnTo>
                    <a:pt x="2075828" y="1770086"/>
                  </a:lnTo>
                  <a:lnTo>
                    <a:pt x="2098641" y="1728237"/>
                  </a:lnTo>
                  <a:lnTo>
                    <a:pt x="2122384" y="1678026"/>
                  </a:lnTo>
                  <a:lnTo>
                    <a:pt x="2142863" y="1628203"/>
                  </a:lnTo>
                  <a:lnTo>
                    <a:pt x="2160374" y="1578738"/>
                  </a:lnTo>
                  <a:lnTo>
                    <a:pt x="2175212" y="1529599"/>
                  </a:lnTo>
                  <a:lnTo>
                    <a:pt x="2187673" y="1480757"/>
                  </a:lnTo>
                  <a:lnTo>
                    <a:pt x="2198054" y="1432182"/>
                  </a:lnTo>
                  <a:lnTo>
                    <a:pt x="2206649" y="1383842"/>
                  </a:lnTo>
                  <a:lnTo>
                    <a:pt x="2213755" y="1335709"/>
                  </a:lnTo>
                  <a:lnTo>
                    <a:pt x="2219667" y="1287750"/>
                  </a:lnTo>
                  <a:lnTo>
                    <a:pt x="2224681" y="1239936"/>
                  </a:lnTo>
                  <a:lnTo>
                    <a:pt x="2229093" y="1192237"/>
                  </a:lnTo>
                  <a:lnTo>
                    <a:pt x="2233199" y="1144622"/>
                  </a:lnTo>
                  <a:lnTo>
                    <a:pt x="2237295" y="1097061"/>
                  </a:lnTo>
                  <a:lnTo>
                    <a:pt x="2241676" y="1049523"/>
                  </a:lnTo>
                  <a:lnTo>
                    <a:pt x="2246638" y="1001978"/>
                  </a:lnTo>
                  <a:lnTo>
                    <a:pt x="2252477" y="954396"/>
                  </a:lnTo>
                  <a:lnTo>
                    <a:pt x="2259489" y="906746"/>
                  </a:lnTo>
                  <a:lnTo>
                    <a:pt x="2267970" y="858998"/>
                  </a:lnTo>
                </a:path>
              </a:pathLst>
            </a:custGeom>
            <a:ln w="63500">
              <a:solidFill>
                <a:srgbClr val="FF401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9" name="object 19"/>
          <p:cNvSpPr txBox="1"/>
          <p:nvPr/>
        </p:nvSpPr>
        <p:spPr>
          <a:xfrm>
            <a:off x="442168" y="8922308"/>
            <a:ext cx="1148080" cy="6051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585"/>
              </a:lnSpc>
            </a:pPr>
            <a:r>
              <a:rPr sz="4200" spc="-405" dirty="0">
                <a:solidFill>
                  <a:srgbClr val="FF4013"/>
                </a:solidFill>
                <a:latin typeface="Calibri"/>
                <a:cs typeface="Calibri"/>
                <a:hlinkClick r:id="rId9" action="ppaction://hlinksldjump"/>
              </a:rPr>
              <a:t>B</a:t>
            </a:r>
            <a:r>
              <a:rPr sz="4200" spc="275" dirty="0">
                <a:solidFill>
                  <a:srgbClr val="FF4013"/>
                </a:solidFill>
                <a:latin typeface="Calibri"/>
                <a:cs typeface="Calibri"/>
                <a:hlinkClick r:id="rId9" action="ppaction://hlinksldjump"/>
              </a:rPr>
              <a:t>A</a:t>
            </a:r>
            <a:r>
              <a:rPr sz="4200" spc="-90" dirty="0">
                <a:solidFill>
                  <a:srgbClr val="FF4013"/>
                </a:solidFill>
                <a:latin typeface="Calibri"/>
                <a:cs typeface="Calibri"/>
                <a:hlinkClick r:id="rId9" action="ppaction://hlinksldjump"/>
              </a:rPr>
              <a:t>CK</a:t>
            </a:r>
            <a:endParaRPr sz="4200">
              <a:latin typeface="Calibri"/>
              <a:cs typeface="Calibri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1395872" y="8922308"/>
            <a:ext cx="1160780" cy="6051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585"/>
              </a:lnSpc>
            </a:pPr>
            <a:r>
              <a:rPr sz="4200" spc="-150" dirty="0">
                <a:solidFill>
                  <a:srgbClr val="FF4013"/>
                </a:solidFill>
                <a:latin typeface="Calibri"/>
                <a:cs typeface="Calibri"/>
                <a:hlinkClick r:id="rId10" action="ppaction://hlinksldjump"/>
              </a:rPr>
              <a:t>N</a:t>
            </a:r>
            <a:r>
              <a:rPr sz="4200" spc="-45" dirty="0">
                <a:solidFill>
                  <a:srgbClr val="FF4013"/>
                </a:solidFill>
                <a:latin typeface="Calibri"/>
                <a:cs typeface="Calibri"/>
                <a:hlinkClick r:id="rId10" action="ppaction://hlinksldjump"/>
              </a:rPr>
              <a:t>E</a:t>
            </a:r>
            <a:r>
              <a:rPr sz="4200" spc="165" dirty="0">
                <a:solidFill>
                  <a:srgbClr val="FF4013"/>
                </a:solidFill>
                <a:latin typeface="Calibri"/>
                <a:cs typeface="Calibri"/>
                <a:hlinkClick r:id="rId10" action="ppaction://hlinksldjump"/>
              </a:rPr>
              <a:t>X</a:t>
            </a:r>
            <a:r>
              <a:rPr sz="4200" spc="-35" dirty="0">
                <a:solidFill>
                  <a:srgbClr val="FF4013"/>
                </a:solidFill>
                <a:latin typeface="Calibri"/>
                <a:cs typeface="Calibri"/>
                <a:hlinkClick r:id="rId10" action="ppaction://hlinksldjump"/>
              </a:rPr>
              <a:t>T</a:t>
            </a:r>
            <a:endParaRPr sz="4200">
              <a:latin typeface="Calibri"/>
              <a:cs typeface="Calibri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5408226" y="9434760"/>
            <a:ext cx="2184400" cy="30607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800" spc="-5" dirty="0">
                <a:solidFill>
                  <a:srgbClr val="FFFFFF"/>
                </a:solidFill>
                <a:latin typeface="Century Gothic"/>
                <a:cs typeface="Century Gothic"/>
                <a:hlinkClick r:id="rId11"/>
              </a:rPr>
              <a:t>www.planbee.com</a:t>
            </a:r>
            <a:endParaRPr sz="1800">
              <a:latin typeface="Century Gothic"/>
              <a:cs typeface="Century Gothic"/>
            </a:endParaRPr>
          </a:p>
        </p:txBody>
      </p:sp>
      <p:pic>
        <p:nvPicPr>
          <p:cNvPr id="2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1AC44CF8-2BCB-45F9-9708-22A0ECA5AEF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920366" y="5954925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606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297474" y="6616741"/>
            <a:ext cx="3935386" cy="313685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9600449" y="4340590"/>
            <a:ext cx="2891790" cy="3183890"/>
            <a:chOff x="9600449" y="4340590"/>
            <a:chExt cx="2891790" cy="3183890"/>
          </a:xfrm>
        </p:grpSpPr>
        <p:sp>
          <p:nvSpPr>
            <p:cNvPr id="4" name="object 4"/>
            <p:cNvSpPr/>
            <p:nvPr/>
          </p:nvSpPr>
          <p:spPr>
            <a:xfrm>
              <a:off x="9797152" y="4496575"/>
              <a:ext cx="746125" cy="944244"/>
            </a:xfrm>
            <a:custGeom>
              <a:avLst/>
              <a:gdLst/>
              <a:ahLst/>
              <a:cxnLst/>
              <a:rect l="l" t="t" r="r" b="b"/>
              <a:pathLst>
                <a:path w="746125" h="944245">
                  <a:moveTo>
                    <a:pt x="592363" y="0"/>
                  </a:moveTo>
                  <a:lnTo>
                    <a:pt x="254041" y="106335"/>
                  </a:lnTo>
                  <a:lnTo>
                    <a:pt x="88691" y="269456"/>
                  </a:lnTo>
                  <a:lnTo>
                    <a:pt x="19026" y="420214"/>
                  </a:lnTo>
                  <a:lnTo>
                    <a:pt x="4758" y="486493"/>
                  </a:lnTo>
                  <a:lnTo>
                    <a:pt x="4758" y="886505"/>
                  </a:lnTo>
                  <a:lnTo>
                    <a:pt x="0" y="893581"/>
                  </a:lnTo>
                  <a:lnTo>
                    <a:pt x="6989" y="910135"/>
                  </a:lnTo>
                  <a:lnTo>
                    <a:pt x="57624" y="929158"/>
                  </a:lnTo>
                  <a:lnTo>
                    <a:pt x="183803" y="943642"/>
                  </a:lnTo>
                  <a:lnTo>
                    <a:pt x="202504" y="942655"/>
                  </a:lnTo>
                  <a:lnTo>
                    <a:pt x="244197" y="929314"/>
                  </a:lnTo>
                  <a:lnTo>
                    <a:pt x="290546" y="902245"/>
                  </a:lnTo>
                  <a:lnTo>
                    <a:pt x="340276" y="863162"/>
                  </a:lnTo>
                  <a:lnTo>
                    <a:pt x="392113" y="813779"/>
                  </a:lnTo>
                  <a:lnTo>
                    <a:pt x="418423" y="785762"/>
                  </a:lnTo>
                  <a:lnTo>
                    <a:pt x="444781" y="755812"/>
                  </a:lnTo>
                  <a:lnTo>
                    <a:pt x="471028" y="724145"/>
                  </a:lnTo>
                  <a:lnTo>
                    <a:pt x="497005" y="690975"/>
                  </a:lnTo>
                  <a:lnTo>
                    <a:pt x="522552" y="656515"/>
                  </a:lnTo>
                  <a:lnTo>
                    <a:pt x="547510" y="620981"/>
                  </a:lnTo>
                  <a:lnTo>
                    <a:pt x="571720" y="584587"/>
                  </a:lnTo>
                  <a:lnTo>
                    <a:pt x="595022" y="547547"/>
                  </a:lnTo>
                  <a:lnTo>
                    <a:pt x="617256" y="510074"/>
                  </a:lnTo>
                  <a:lnTo>
                    <a:pt x="638264" y="472385"/>
                  </a:lnTo>
                  <a:lnTo>
                    <a:pt x="657885" y="434692"/>
                  </a:lnTo>
                  <a:lnTo>
                    <a:pt x="675962" y="397210"/>
                  </a:lnTo>
                  <a:lnTo>
                    <a:pt x="692333" y="360154"/>
                  </a:lnTo>
                  <a:lnTo>
                    <a:pt x="706840" y="323738"/>
                  </a:lnTo>
                  <a:lnTo>
                    <a:pt x="729625" y="253682"/>
                  </a:lnTo>
                  <a:lnTo>
                    <a:pt x="743040" y="188757"/>
                  </a:lnTo>
                  <a:lnTo>
                    <a:pt x="745835" y="158755"/>
                  </a:lnTo>
                  <a:lnTo>
                    <a:pt x="745810" y="130678"/>
                  </a:lnTo>
                  <a:lnTo>
                    <a:pt x="736661" y="81158"/>
                  </a:lnTo>
                  <a:lnTo>
                    <a:pt x="714317" y="41912"/>
                  </a:lnTo>
                  <a:lnTo>
                    <a:pt x="677504" y="14655"/>
                  </a:lnTo>
                  <a:lnTo>
                    <a:pt x="624945" y="1102"/>
                  </a:lnTo>
                  <a:lnTo>
                    <a:pt x="592363" y="0"/>
                  </a:lnTo>
                  <a:close/>
                </a:path>
              </a:pathLst>
            </a:custGeom>
            <a:solidFill>
              <a:srgbClr val="0A365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9816420" y="4509557"/>
              <a:ext cx="727075" cy="930910"/>
            </a:xfrm>
            <a:custGeom>
              <a:avLst/>
              <a:gdLst/>
              <a:ahLst/>
              <a:cxnLst/>
              <a:rect l="l" t="t" r="r" b="b"/>
              <a:pathLst>
                <a:path w="727075" h="930910">
                  <a:moveTo>
                    <a:pt x="577962" y="0"/>
                  </a:moveTo>
                  <a:lnTo>
                    <a:pt x="247482" y="104889"/>
                  </a:lnTo>
                  <a:lnTo>
                    <a:pt x="86400" y="265761"/>
                  </a:lnTo>
                  <a:lnTo>
                    <a:pt x="18534" y="414442"/>
                  </a:lnTo>
                  <a:lnTo>
                    <a:pt x="4634" y="479807"/>
                  </a:lnTo>
                  <a:lnTo>
                    <a:pt x="4634" y="874320"/>
                  </a:lnTo>
                  <a:lnTo>
                    <a:pt x="0" y="881297"/>
                  </a:lnTo>
                  <a:lnTo>
                    <a:pt x="6812" y="897621"/>
                  </a:lnTo>
                  <a:lnTo>
                    <a:pt x="56144" y="916379"/>
                  </a:lnTo>
                  <a:lnTo>
                    <a:pt x="179068" y="930657"/>
                  </a:lnTo>
                  <a:lnTo>
                    <a:pt x="197787" y="929606"/>
                  </a:lnTo>
                  <a:lnTo>
                    <a:pt x="239608" y="915719"/>
                  </a:lnTo>
                  <a:lnTo>
                    <a:pt x="286156" y="887641"/>
                  </a:lnTo>
                  <a:lnTo>
                    <a:pt x="336087" y="847200"/>
                  </a:lnTo>
                  <a:lnTo>
                    <a:pt x="388059" y="796224"/>
                  </a:lnTo>
                  <a:lnTo>
                    <a:pt x="414391" y="767357"/>
                  </a:lnTo>
                  <a:lnTo>
                    <a:pt x="440729" y="736541"/>
                  </a:lnTo>
                  <a:lnTo>
                    <a:pt x="466906" y="704006"/>
                  </a:lnTo>
                  <a:lnTo>
                    <a:pt x="492754" y="669979"/>
                  </a:lnTo>
                  <a:lnTo>
                    <a:pt x="518105" y="634689"/>
                  </a:lnTo>
                  <a:lnTo>
                    <a:pt x="542791" y="598365"/>
                  </a:lnTo>
                  <a:lnTo>
                    <a:pt x="566645" y="561235"/>
                  </a:lnTo>
                  <a:lnTo>
                    <a:pt x="589498" y="523528"/>
                  </a:lnTo>
                  <a:lnTo>
                    <a:pt x="611183" y="485472"/>
                  </a:lnTo>
                  <a:lnTo>
                    <a:pt x="631531" y="447295"/>
                  </a:lnTo>
                  <a:lnTo>
                    <a:pt x="650376" y="409226"/>
                  </a:lnTo>
                  <a:lnTo>
                    <a:pt x="667548" y="371494"/>
                  </a:lnTo>
                  <a:lnTo>
                    <a:pt x="682881" y="334328"/>
                  </a:lnTo>
                  <a:lnTo>
                    <a:pt x="696206" y="297954"/>
                  </a:lnTo>
                  <a:lnTo>
                    <a:pt x="716163" y="228502"/>
                  </a:lnTo>
                  <a:lnTo>
                    <a:pt x="726074" y="164966"/>
                  </a:lnTo>
                  <a:lnTo>
                    <a:pt x="726843" y="135987"/>
                  </a:lnTo>
                  <a:lnTo>
                    <a:pt x="724598" y="109173"/>
                  </a:lnTo>
                  <a:lnTo>
                    <a:pt x="710392" y="62952"/>
                  </a:lnTo>
                  <a:lnTo>
                    <a:pt x="682112" y="28131"/>
                  </a:lnTo>
                  <a:lnTo>
                    <a:pt x="638417" y="6538"/>
                  </a:lnTo>
                  <a:lnTo>
                    <a:pt x="610368" y="1272"/>
                  </a:lnTo>
                  <a:lnTo>
                    <a:pt x="577962" y="0"/>
                  </a:lnTo>
                  <a:close/>
                </a:path>
              </a:pathLst>
            </a:custGeom>
            <a:solidFill>
              <a:srgbClr val="1B77A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9821051" y="4509841"/>
              <a:ext cx="638175" cy="660400"/>
            </a:xfrm>
            <a:custGeom>
              <a:avLst/>
              <a:gdLst/>
              <a:ahLst/>
              <a:cxnLst/>
              <a:rect l="l" t="t" r="r" b="b"/>
              <a:pathLst>
                <a:path w="638175" h="660400">
                  <a:moveTo>
                    <a:pt x="592558" y="18"/>
                  </a:moveTo>
                  <a:lnTo>
                    <a:pt x="536397" y="2668"/>
                  </a:lnTo>
                  <a:lnTo>
                    <a:pt x="242853" y="104609"/>
                  </a:lnTo>
                  <a:lnTo>
                    <a:pt x="81770" y="265482"/>
                  </a:lnTo>
                  <a:lnTo>
                    <a:pt x="13901" y="414162"/>
                  </a:lnTo>
                  <a:lnTo>
                    <a:pt x="0" y="479527"/>
                  </a:lnTo>
                  <a:lnTo>
                    <a:pt x="0" y="660198"/>
                  </a:lnTo>
                  <a:lnTo>
                    <a:pt x="9944" y="654914"/>
                  </a:lnTo>
                  <a:lnTo>
                    <a:pt x="14427" y="623545"/>
                  </a:lnTo>
                  <a:lnTo>
                    <a:pt x="14427" y="489167"/>
                  </a:lnTo>
                  <a:lnTo>
                    <a:pt x="15335" y="483116"/>
                  </a:lnTo>
                  <a:lnTo>
                    <a:pt x="46525" y="454218"/>
                  </a:lnTo>
                  <a:lnTo>
                    <a:pt x="92760" y="444374"/>
                  </a:lnTo>
                  <a:lnTo>
                    <a:pt x="172573" y="440148"/>
                  </a:lnTo>
                  <a:lnTo>
                    <a:pt x="269594" y="437389"/>
                  </a:lnTo>
                  <a:lnTo>
                    <a:pt x="385991" y="435433"/>
                  </a:lnTo>
                  <a:lnTo>
                    <a:pt x="430173" y="386644"/>
                  </a:lnTo>
                  <a:lnTo>
                    <a:pt x="524784" y="269674"/>
                  </a:lnTo>
                  <a:lnTo>
                    <a:pt x="612921" y="128618"/>
                  </a:lnTo>
                  <a:lnTo>
                    <a:pt x="637679" y="7570"/>
                  </a:lnTo>
                  <a:lnTo>
                    <a:pt x="616444" y="2588"/>
                  </a:lnTo>
                  <a:lnTo>
                    <a:pt x="592558" y="18"/>
                  </a:lnTo>
                  <a:close/>
                </a:path>
              </a:pathLst>
            </a:custGeom>
            <a:solidFill>
              <a:srgbClr val="2091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9853478" y="4929226"/>
              <a:ext cx="850900" cy="29845"/>
            </a:xfrm>
            <a:custGeom>
              <a:avLst/>
              <a:gdLst/>
              <a:ahLst/>
              <a:cxnLst/>
              <a:rect l="l" t="t" r="r" b="b"/>
              <a:pathLst>
                <a:path w="850900" h="29845">
                  <a:moveTo>
                    <a:pt x="698943" y="32"/>
                  </a:moveTo>
                  <a:lnTo>
                    <a:pt x="639578" y="0"/>
                  </a:lnTo>
                  <a:lnTo>
                    <a:pt x="573322" y="408"/>
                  </a:lnTo>
                  <a:lnTo>
                    <a:pt x="501376" y="1269"/>
                  </a:lnTo>
                  <a:lnTo>
                    <a:pt x="424942" y="2592"/>
                  </a:lnTo>
                  <a:lnTo>
                    <a:pt x="348514" y="4323"/>
                  </a:lnTo>
                  <a:lnTo>
                    <a:pt x="276590" y="6338"/>
                  </a:lnTo>
                  <a:lnTo>
                    <a:pt x="210369" y="8576"/>
                  </a:lnTo>
                  <a:lnTo>
                    <a:pt x="151050" y="10980"/>
                  </a:lnTo>
                  <a:lnTo>
                    <a:pt x="99835" y="13491"/>
                  </a:lnTo>
                  <a:lnTo>
                    <a:pt x="57922" y="16051"/>
                  </a:lnTo>
                  <a:lnTo>
                    <a:pt x="6804" y="21080"/>
                  </a:lnTo>
                  <a:lnTo>
                    <a:pt x="0" y="23432"/>
                  </a:lnTo>
                  <a:lnTo>
                    <a:pt x="6889" y="25500"/>
                  </a:lnTo>
                  <a:lnTo>
                    <a:pt x="58166" y="28471"/>
                  </a:lnTo>
                  <a:lnTo>
                    <a:pt x="100149" y="29351"/>
                  </a:lnTo>
                  <a:lnTo>
                    <a:pt x="151426" y="29813"/>
                  </a:lnTo>
                  <a:lnTo>
                    <a:pt x="210794" y="29845"/>
                  </a:lnTo>
                  <a:lnTo>
                    <a:pt x="277051" y="29437"/>
                  </a:lnTo>
                  <a:lnTo>
                    <a:pt x="348996" y="28578"/>
                  </a:lnTo>
                  <a:lnTo>
                    <a:pt x="425424" y="27255"/>
                  </a:lnTo>
                  <a:lnTo>
                    <a:pt x="501851" y="25521"/>
                  </a:lnTo>
                  <a:lnTo>
                    <a:pt x="573776" y="23507"/>
                  </a:lnTo>
                  <a:lnTo>
                    <a:pt x="639997" y="21272"/>
                  </a:lnTo>
                  <a:lnTo>
                    <a:pt x="699316" y="18872"/>
                  </a:lnTo>
                  <a:lnTo>
                    <a:pt x="750533" y="16366"/>
                  </a:lnTo>
                  <a:lnTo>
                    <a:pt x="792448" y="13812"/>
                  </a:lnTo>
                  <a:lnTo>
                    <a:pt x="843570" y="8791"/>
                  </a:lnTo>
                  <a:lnTo>
                    <a:pt x="850379" y="6440"/>
                  </a:lnTo>
                  <a:lnTo>
                    <a:pt x="843480" y="4361"/>
                  </a:lnTo>
                  <a:lnTo>
                    <a:pt x="823686" y="2670"/>
                  </a:lnTo>
                  <a:lnTo>
                    <a:pt x="792198" y="1378"/>
                  </a:lnTo>
                  <a:lnTo>
                    <a:pt x="750217" y="495"/>
                  </a:lnTo>
                  <a:lnTo>
                    <a:pt x="698943" y="32"/>
                  </a:lnTo>
                  <a:close/>
                </a:path>
              </a:pathLst>
            </a:custGeom>
            <a:solidFill>
              <a:srgbClr val="87AFD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10074968" y="4340590"/>
              <a:ext cx="1144905" cy="1098550"/>
            </a:xfrm>
            <a:custGeom>
              <a:avLst/>
              <a:gdLst/>
              <a:ahLst/>
              <a:cxnLst/>
              <a:rect l="l" t="t" r="r" b="b"/>
              <a:pathLst>
                <a:path w="1144904" h="1098550">
                  <a:moveTo>
                    <a:pt x="765492" y="0"/>
                  </a:moveTo>
                  <a:lnTo>
                    <a:pt x="772627" y="628"/>
                  </a:lnTo>
                  <a:lnTo>
                    <a:pt x="762136" y="1676"/>
                  </a:lnTo>
                  <a:lnTo>
                    <a:pt x="686175" y="1885"/>
                  </a:lnTo>
                  <a:lnTo>
                    <a:pt x="496900" y="0"/>
                  </a:lnTo>
                  <a:lnTo>
                    <a:pt x="271957" y="65295"/>
                  </a:lnTo>
                  <a:lnTo>
                    <a:pt x="117514" y="213317"/>
                  </a:lnTo>
                  <a:lnTo>
                    <a:pt x="28539" y="362179"/>
                  </a:lnTo>
                  <a:lnTo>
                    <a:pt x="0" y="429996"/>
                  </a:lnTo>
                  <a:lnTo>
                    <a:pt x="0" y="895832"/>
                  </a:lnTo>
                  <a:lnTo>
                    <a:pt x="44415" y="938033"/>
                  </a:lnTo>
                  <a:lnTo>
                    <a:pt x="180740" y="1025164"/>
                  </a:lnTo>
                  <a:lnTo>
                    <a:pt x="413590" y="1098020"/>
                  </a:lnTo>
                  <a:lnTo>
                    <a:pt x="747585" y="1097394"/>
                  </a:lnTo>
                  <a:lnTo>
                    <a:pt x="802243" y="1086714"/>
                  </a:lnTo>
                  <a:lnTo>
                    <a:pt x="851949" y="1071799"/>
                  </a:lnTo>
                  <a:lnTo>
                    <a:pt x="896912" y="1052947"/>
                  </a:lnTo>
                  <a:lnTo>
                    <a:pt x="937339" y="1030459"/>
                  </a:lnTo>
                  <a:lnTo>
                    <a:pt x="973438" y="1004632"/>
                  </a:lnTo>
                  <a:lnTo>
                    <a:pt x="1005415" y="975765"/>
                  </a:lnTo>
                  <a:lnTo>
                    <a:pt x="1033478" y="944159"/>
                  </a:lnTo>
                  <a:lnTo>
                    <a:pt x="1057835" y="910111"/>
                  </a:lnTo>
                  <a:lnTo>
                    <a:pt x="1078693" y="873921"/>
                  </a:lnTo>
                  <a:lnTo>
                    <a:pt x="1096259" y="835888"/>
                  </a:lnTo>
                  <a:lnTo>
                    <a:pt x="1110742" y="796311"/>
                  </a:lnTo>
                  <a:lnTo>
                    <a:pt x="1122347" y="755489"/>
                  </a:lnTo>
                  <a:lnTo>
                    <a:pt x="1131284" y="713720"/>
                  </a:lnTo>
                  <a:lnTo>
                    <a:pt x="1137759" y="671305"/>
                  </a:lnTo>
                  <a:lnTo>
                    <a:pt x="1141979" y="628542"/>
                  </a:lnTo>
                  <a:lnTo>
                    <a:pt x="1144152" y="585729"/>
                  </a:lnTo>
                  <a:lnTo>
                    <a:pt x="1144486" y="543167"/>
                  </a:lnTo>
                  <a:lnTo>
                    <a:pt x="1143188" y="501153"/>
                  </a:lnTo>
                  <a:lnTo>
                    <a:pt x="1140465" y="459988"/>
                  </a:lnTo>
                  <a:lnTo>
                    <a:pt x="1136525" y="419970"/>
                  </a:lnTo>
                  <a:lnTo>
                    <a:pt x="1131576" y="381397"/>
                  </a:lnTo>
                  <a:lnTo>
                    <a:pt x="1119477" y="309788"/>
                  </a:lnTo>
                  <a:lnTo>
                    <a:pt x="1105828" y="247550"/>
                  </a:lnTo>
                  <a:lnTo>
                    <a:pt x="1092288" y="197078"/>
                  </a:lnTo>
                  <a:lnTo>
                    <a:pt x="1016677" y="83142"/>
                  </a:lnTo>
                  <a:lnTo>
                    <a:pt x="907068" y="24634"/>
                  </a:lnTo>
                  <a:lnTo>
                    <a:pt x="808371" y="3079"/>
                  </a:lnTo>
                  <a:lnTo>
                    <a:pt x="765492" y="0"/>
                  </a:lnTo>
                  <a:close/>
                </a:path>
              </a:pathLst>
            </a:custGeom>
            <a:solidFill>
              <a:srgbClr val="0A365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10092887" y="4358478"/>
              <a:ext cx="1108710" cy="1075055"/>
            </a:xfrm>
            <a:custGeom>
              <a:avLst/>
              <a:gdLst/>
              <a:ahLst/>
              <a:cxnLst/>
              <a:rect l="l" t="t" r="r" b="b"/>
              <a:pathLst>
                <a:path w="1108709" h="1075054">
                  <a:moveTo>
                    <a:pt x="473646" y="0"/>
                  </a:moveTo>
                  <a:lnTo>
                    <a:pt x="413003" y="4844"/>
                  </a:lnTo>
                  <a:lnTo>
                    <a:pt x="356782" y="18520"/>
                  </a:lnTo>
                  <a:lnTo>
                    <a:pt x="304922" y="39742"/>
                  </a:lnTo>
                  <a:lnTo>
                    <a:pt x="257360" y="67226"/>
                  </a:lnTo>
                  <a:lnTo>
                    <a:pt x="214033" y="99686"/>
                  </a:lnTo>
                  <a:lnTo>
                    <a:pt x="174879" y="135836"/>
                  </a:lnTo>
                  <a:lnTo>
                    <a:pt x="139837" y="174392"/>
                  </a:lnTo>
                  <a:lnTo>
                    <a:pt x="108842" y="214067"/>
                  </a:lnTo>
                  <a:lnTo>
                    <a:pt x="81834" y="253578"/>
                  </a:lnTo>
                  <a:lnTo>
                    <a:pt x="58749" y="291639"/>
                  </a:lnTo>
                  <a:lnTo>
                    <a:pt x="39526" y="326963"/>
                  </a:lnTo>
                  <a:lnTo>
                    <a:pt x="12414" y="384265"/>
                  </a:lnTo>
                  <a:lnTo>
                    <a:pt x="0" y="415201"/>
                  </a:lnTo>
                  <a:lnTo>
                    <a:pt x="0" y="871042"/>
                  </a:lnTo>
                  <a:lnTo>
                    <a:pt x="44066" y="911177"/>
                  </a:lnTo>
                  <a:lnTo>
                    <a:pt x="100720" y="951711"/>
                  </a:lnTo>
                  <a:lnTo>
                    <a:pt x="137404" y="973527"/>
                  </a:lnTo>
                  <a:lnTo>
                    <a:pt x="179740" y="995229"/>
                  </a:lnTo>
                  <a:lnTo>
                    <a:pt x="227784" y="1015954"/>
                  </a:lnTo>
                  <a:lnTo>
                    <a:pt x="281595" y="1034843"/>
                  </a:lnTo>
                  <a:lnTo>
                    <a:pt x="341233" y="1051033"/>
                  </a:lnTo>
                  <a:lnTo>
                    <a:pt x="406755" y="1063663"/>
                  </a:lnTo>
                  <a:lnTo>
                    <a:pt x="478221" y="1071873"/>
                  </a:lnTo>
                  <a:lnTo>
                    <a:pt x="555688" y="1074801"/>
                  </a:lnTo>
                  <a:lnTo>
                    <a:pt x="597571" y="1073979"/>
                  </a:lnTo>
                  <a:lnTo>
                    <a:pt x="640195" y="1071525"/>
                  </a:lnTo>
                  <a:lnTo>
                    <a:pt x="683413" y="1067455"/>
                  </a:lnTo>
                  <a:lnTo>
                    <a:pt x="727074" y="1061783"/>
                  </a:lnTo>
                  <a:lnTo>
                    <a:pt x="782566" y="1050772"/>
                  </a:lnTo>
                  <a:lnTo>
                    <a:pt x="833850" y="1034806"/>
                  </a:lnTo>
                  <a:lnTo>
                    <a:pt x="880875" y="1013914"/>
                  </a:lnTo>
                  <a:lnTo>
                    <a:pt x="923594" y="988124"/>
                  </a:lnTo>
                  <a:lnTo>
                    <a:pt x="961957" y="957466"/>
                  </a:lnTo>
                  <a:lnTo>
                    <a:pt x="995917" y="921968"/>
                  </a:lnTo>
                  <a:lnTo>
                    <a:pt x="1025423" y="881659"/>
                  </a:lnTo>
                  <a:lnTo>
                    <a:pt x="1053515" y="830218"/>
                  </a:lnTo>
                  <a:lnTo>
                    <a:pt x="1075045" y="775506"/>
                  </a:lnTo>
                  <a:lnTo>
                    <a:pt x="1090671" y="718442"/>
                  </a:lnTo>
                  <a:lnTo>
                    <a:pt x="1101052" y="659943"/>
                  </a:lnTo>
                  <a:lnTo>
                    <a:pt x="1106844" y="600927"/>
                  </a:lnTo>
                  <a:lnTo>
                    <a:pt x="1108706" y="542312"/>
                  </a:lnTo>
                  <a:lnTo>
                    <a:pt x="1107297" y="485015"/>
                  </a:lnTo>
                  <a:lnTo>
                    <a:pt x="1103274" y="429956"/>
                  </a:lnTo>
                  <a:lnTo>
                    <a:pt x="1097295" y="378051"/>
                  </a:lnTo>
                  <a:lnTo>
                    <a:pt x="1090018" y="330219"/>
                  </a:lnTo>
                  <a:lnTo>
                    <a:pt x="1082101" y="287378"/>
                  </a:lnTo>
                  <a:lnTo>
                    <a:pt x="1066981" y="220338"/>
                  </a:lnTo>
                  <a:lnTo>
                    <a:pt x="1032883" y="130630"/>
                  </a:lnTo>
                  <a:lnTo>
                    <a:pt x="997691" y="88559"/>
                  </a:lnTo>
                  <a:lnTo>
                    <a:pt x="955205" y="56656"/>
                  </a:lnTo>
                  <a:lnTo>
                    <a:pt x="909008" y="33515"/>
                  </a:lnTo>
                  <a:lnTo>
                    <a:pt x="862683" y="17730"/>
                  </a:lnTo>
                  <a:lnTo>
                    <a:pt x="819811" y="7894"/>
                  </a:lnTo>
                  <a:lnTo>
                    <a:pt x="758761" y="444"/>
                  </a:lnTo>
                  <a:lnTo>
                    <a:pt x="754316" y="1460"/>
                  </a:lnTo>
                  <a:lnTo>
                    <a:pt x="729862" y="1919"/>
                  </a:lnTo>
                  <a:lnTo>
                    <a:pt x="612578" y="1522"/>
                  </a:lnTo>
                  <a:lnTo>
                    <a:pt x="473646" y="0"/>
                  </a:lnTo>
                  <a:close/>
                </a:path>
              </a:pathLst>
            </a:custGeom>
            <a:solidFill>
              <a:srgbClr val="1B77A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10092892" y="4358466"/>
              <a:ext cx="728345" cy="817244"/>
            </a:xfrm>
            <a:custGeom>
              <a:avLst/>
              <a:gdLst/>
              <a:ahLst/>
              <a:cxnLst/>
              <a:rect l="l" t="t" r="r" b="b"/>
              <a:pathLst>
                <a:path w="728345" h="817245">
                  <a:moveTo>
                    <a:pt x="473633" y="0"/>
                  </a:moveTo>
                  <a:lnTo>
                    <a:pt x="412992" y="4844"/>
                  </a:lnTo>
                  <a:lnTo>
                    <a:pt x="356774" y="18520"/>
                  </a:lnTo>
                  <a:lnTo>
                    <a:pt x="304915" y="39744"/>
                  </a:lnTo>
                  <a:lnTo>
                    <a:pt x="257353" y="67228"/>
                  </a:lnTo>
                  <a:lnTo>
                    <a:pt x="214026" y="99689"/>
                  </a:lnTo>
                  <a:lnTo>
                    <a:pt x="174873" y="135840"/>
                  </a:lnTo>
                  <a:lnTo>
                    <a:pt x="139830" y="174397"/>
                  </a:lnTo>
                  <a:lnTo>
                    <a:pt x="108836" y="214074"/>
                  </a:lnTo>
                  <a:lnTo>
                    <a:pt x="81828" y="253586"/>
                  </a:lnTo>
                  <a:lnTo>
                    <a:pt x="58743" y="291648"/>
                  </a:lnTo>
                  <a:lnTo>
                    <a:pt x="39520" y="326974"/>
                  </a:lnTo>
                  <a:lnTo>
                    <a:pt x="12410" y="384277"/>
                  </a:lnTo>
                  <a:lnTo>
                    <a:pt x="0" y="415213"/>
                  </a:lnTo>
                  <a:lnTo>
                    <a:pt x="0" y="815073"/>
                  </a:lnTo>
                  <a:lnTo>
                    <a:pt x="13411" y="816749"/>
                  </a:lnTo>
                  <a:lnTo>
                    <a:pt x="7454" y="779399"/>
                  </a:lnTo>
                  <a:lnTo>
                    <a:pt x="13411" y="438975"/>
                  </a:lnTo>
                  <a:lnTo>
                    <a:pt x="56692" y="412127"/>
                  </a:lnTo>
                  <a:lnTo>
                    <a:pt x="106589" y="411682"/>
                  </a:lnTo>
                  <a:lnTo>
                    <a:pt x="173832" y="411940"/>
                  </a:lnTo>
                  <a:lnTo>
                    <a:pt x="235477" y="411916"/>
                  </a:lnTo>
                  <a:lnTo>
                    <a:pt x="279980" y="408973"/>
                  </a:lnTo>
                  <a:lnTo>
                    <a:pt x="313347" y="385254"/>
                  </a:lnTo>
                  <a:lnTo>
                    <a:pt x="328178" y="354488"/>
                  </a:lnTo>
                  <a:lnTo>
                    <a:pt x="342272" y="326929"/>
                  </a:lnTo>
                  <a:lnTo>
                    <a:pt x="360818" y="293476"/>
                  </a:lnTo>
                  <a:lnTo>
                    <a:pt x="383817" y="255792"/>
                  </a:lnTo>
                  <a:lnTo>
                    <a:pt x="411267" y="215544"/>
                  </a:lnTo>
                  <a:lnTo>
                    <a:pt x="443170" y="174398"/>
                  </a:lnTo>
                  <a:lnTo>
                    <a:pt x="479525" y="134020"/>
                  </a:lnTo>
                  <a:lnTo>
                    <a:pt x="520332" y="96075"/>
                  </a:lnTo>
                  <a:lnTo>
                    <a:pt x="565591" y="62228"/>
                  </a:lnTo>
                  <a:lnTo>
                    <a:pt x="615301" y="34147"/>
                  </a:lnTo>
                  <a:lnTo>
                    <a:pt x="669464" y="13497"/>
                  </a:lnTo>
                  <a:lnTo>
                    <a:pt x="728078" y="1943"/>
                  </a:lnTo>
                  <a:lnTo>
                    <a:pt x="663612" y="1897"/>
                  </a:lnTo>
                  <a:lnTo>
                    <a:pt x="550891" y="910"/>
                  </a:lnTo>
                  <a:lnTo>
                    <a:pt x="473633" y="0"/>
                  </a:lnTo>
                  <a:close/>
                </a:path>
              </a:pathLst>
            </a:custGeom>
            <a:solidFill>
              <a:srgbClr val="2091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10409231" y="4359317"/>
              <a:ext cx="792480" cy="1062355"/>
            </a:xfrm>
            <a:custGeom>
              <a:avLst/>
              <a:gdLst/>
              <a:ahLst/>
              <a:cxnLst/>
              <a:rect l="l" t="t" r="r" b="b"/>
              <a:pathLst>
                <a:path w="792479" h="1062354">
                  <a:moveTo>
                    <a:pt x="448640" y="0"/>
                  </a:moveTo>
                  <a:lnTo>
                    <a:pt x="387383" y="9125"/>
                  </a:lnTo>
                  <a:lnTo>
                    <a:pt x="330902" y="27227"/>
                  </a:lnTo>
                  <a:lnTo>
                    <a:pt x="279127" y="52847"/>
                  </a:lnTo>
                  <a:lnTo>
                    <a:pt x="231986" y="84529"/>
                  </a:lnTo>
                  <a:lnTo>
                    <a:pt x="189410" y="120817"/>
                  </a:lnTo>
                  <a:lnTo>
                    <a:pt x="151327" y="160254"/>
                  </a:lnTo>
                  <a:lnTo>
                    <a:pt x="117668" y="201385"/>
                  </a:lnTo>
                  <a:lnTo>
                    <a:pt x="88362" y="242752"/>
                  </a:lnTo>
                  <a:lnTo>
                    <a:pt x="63339" y="282899"/>
                  </a:lnTo>
                  <a:lnTo>
                    <a:pt x="42529" y="320370"/>
                  </a:lnTo>
                  <a:lnTo>
                    <a:pt x="13262" y="381458"/>
                  </a:lnTo>
                  <a:lnTo>
                    <a:pt x="0" y="414362"/>
                  </a:lnTo>
                  <a:lnTo>
                    <a:pt x="0" y="870204"/>
                  </a:lnTo>
                  <a:lnTo>
                    <a:pt x="31947" y="900271"/>
                  </a:lnTo>
                  <a:lnTo>
                    <a:pt x="96004" y="947803"/>
                  </a:lnTo>
                  <a:lnTo>
                    <a:pt x="140334" y="974262"/>
                  </a:lnTo>
                  <a:lnTo>
                    <a:pt x="193006" y="1000458"/>
                  </a:lnTo>
                  <a:lnTo>
                    <a:pt x="254122" y="1024850"/>
                  </a:lnTo>
                  <a:lnTo>
                    <a:pt x="323787" y="1045895"/>
                  </a:lnTo>
                  <a:lnTo>
                    <a:pt x="402107" y="1062050"/>
                  </a:lnTo>
                  <a:lnTo>
                    <a:pt x="410730" y="1060945"/>
                  </a:lnTo>
                  <a:lnTo>
                    <a:pt x="466222" y="1049934"/>
                  </a:lnTo>
                  <a:lnTo>
                    <a:pt x="517505" y="1033968"/>
                  </a:lnTo>
                  <a:lnTo>
                    <a:pt x="564531" y="1013076"/>
                  </a:lnTo>
                  <a:lnTo>
                    <a:pt x="607250" y="987286"/>
                  </a:lnTo>
                  <a:lnTo>
                    <a:pt x="645613" y="956628"/>
                  </a:lnTo>
                  <a:lnTo>
                    <a:pt x="679572" y="921130"/>
                  </a:lnTo>
                  <a:lnTo>
                    <a:pt x="709079" y="880821"/>
                  </a:lnTo>
                  <a:lnTo>
                    <a:pt x="737171" y="829380"/>
                  </a:lnTo>
                  <a:lnTo>
                    <a:pt x="758701" y="774668"/>
                  </a:lnTo>
                  <a:lnTo>
                    <a:pt x="774327" y="717604"/>
                  </a:lnTo>
                  <a:lnTo>
                    <a:pt x="784707" y="659105"/>
                  </a:lnTo>
                  <a:lnTo>
                    <a:pt x="790500" y="600089"/>
                  </a:lnTo>
                  <a:lnTo>
                    <a:pt x="792362" y="541473"/>
                  </a:lnTo>
                  <a:lnTo>
                    <a:pt x="790953" y="484177"/>
                  </a:lnTo>
                  <a:lnTo>
                    <a:pt x="786929" y="429118"/>
                  </a:lnTo>
                  <a:lnTo>
                    <a:pt x="780950" y="377213"/>
                  </a:lnTo>
                  <a:lnTo>
                    <a:pt x="773674" y="329381"/>
                  </a:lnTo>
                  <a:lnTo>
                    <a:pt x="765757" y="286540"/>
                  </a:lnTo>
                  <a:lnTo>
                    <a:pt x="750637" y="219500"/>
                  </a:lnTo>
                  <a:lnTo>
                    <a:pt x="717659" y="131568"/>
                  </a:lnTo>
                  <a:lnTo>
                    <a:pt x="684257" y="90479"/>
                  </a:lnTo>
                  <a:lnTo>
                    <a:pt x="643847" y="58913"/>
                  </a:lnTo>
                  <a:lnTo>
                    <a:pt x="599628" y="35617"/>
                  </a:lnTo>
                  <a:lnTo>
                    <a:pt x="554800" y="19333"/>
                  </a:lnTo>
                  <a:lnTo>
                    <a:pt x="512559" y="8806"/>
                  </a:lnTo>
                  <a:lnTo>
                    <a:pt x="448640" y="0"/>
                  </a:lnTo>
                  <a:close/>
                </a:path>
              </a:pathLst>
            </a:custGeom>
            <a:solidFill>
              <a:srgbClr val="0E5D7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10482338" y="4461526"/>
              <a:ext cx="1167765" cy="1151255"/>
            </a:xfrm>
            <a:custGeom>
              <a:avLst/>
              <a:gdLst/>
              <a:ahLst/>
              <a:cxnLst/>
              <a:rect l="l" t="t" r="r" b="b"/>
              <a:pathLst>
                <a:path w="1167765" h="1151254">
                  <a:moveTo>
                    <a:pt x="555104" y="0"/>
                  </a:moveTo>
                  <a:lnTo>
                    <a:pt x="251179" y="48011"/>
                  </a:lnTo>
                  <a:lnTo>
                    <a:pt x="84494" y="206038"/>
                  </a:lnTo>
                  <a:lnTo>
                    <a:pt x="14338" y="374143"/>
                  </a:lnTo>
                  <a:lnTo>
                    <a:pt x="0" y="452386"/>
                  </a:lnTo>
                  <a:lnTo>
                    <a:pt x="0" y="797293"/>
                  </a:lnTo>
                  <a:lnTo>
                    <a:pt x="162556" y="882607"/>
                  </a:lnTo>
                  <a:lnTo>
                    <a:pt x="528237" y="1046445"/>
                  </a:lnTo>
                  <a:lnTo>
                    <a:pt x="914064" y="1150651"/>
                  </a:lnTo>
                  <a:lnTo>
                    <a:pt x="1137056" y="1057071"/>
                  </a:lnTo>
                  <a:lnTo>
                    <a:pt x="1154314" y="991201"/>
                  </a:lnTo>
                  <a:lnTo>
                    <a:pt x="1164435" y="917767"/>
                  </a:lnTo>
                  <a:lnTo>
                    <a:pt x="1166789" y="878717"/>
                  </a:lnTo>
                  <a:lnTo>
                    <a:pt x="1167324" y="838380"/>
                  </a:lnTo>
                  <a:lnTo>
                    <a:pt x="1166028" y="796956"/>
                  </a:lnTo>
                  <a:lnTo>
                    <a:pt x="1162890" y="754648"/>
                  </a:lnTo>
                  <a:lnTo>
                    <a:pt x="1157896" y="711656"/>
                  </a:lnTo>
                  <a:lnTo>
                    <a:pt x="1151036" y="668181"/>
                  </a:lnTo>
                  <a:lnTo>
                    <a:pt x="1142299" y="624425"/>
                  </a:lnTo>
                  <a:lnTo>
                    <a:pt x="1131671" y="580588"/>
                  </a:lnTo>
                  <a:lnTo>
                    <a:pt x="1119142" y="536872"/>
                  </a:lnTo>
                  <a:lnTo>
                    <a:pt x="1104700" y="493479"/>
                  </a:lnTo>
                  <a:lnTo>
                    <a:pt x="1088332" y="450609"/>
                  </a:lnTo>
                  <a:lnTo>
                    <a:pt x="1070029" y="408463"/>
                  </a:lnTo>
                  <a:lnTo>
                    <a:pt x="1049776" y="367242"/>
                  </a:lnTo>
                  <a:lnTo>
                    <a:pt x="1027564" y="327149"/>
                  </a:lnTo>
                  <a:lnTo>
                    <a:pt x="1003380" y="288383"/>
                  </a:lnTo>
                  <a:lnTo>
                    <a:pt x="977212" y="251147"/>
                  </a:lnTo>
                  <a:lnTo>
                    <a:pt x="949049" y="215640"/>
                  </a:lnTo>
                  <a:lnTo>
                    <a:pt x="918880" y="182066"/>
                  </a:lnTo>
                  <a:lnTo>
                    <a:pt x="886691" y="150623"/>
                  </a:lnTo>
                  <a:lnTo>
                    <a:pt x="852472" y="121515"/>
                  </a:lnTo>
                  <a:lnTo>
                    <a:pt x="816211" y="94941"/>
                  </a:lnTo>
                  <a:lnTo>
                    <a:pt x="777896" y="71104"/>
                  </a:lnTo>
                  <a:lnTo>
                    <a:pt x="737516" y="50204"/>
                  </a:lnTo>
                  <a:lnTo>
                    <a:pt x="695058" y="32442"/>
                  </a:lnTo>
                  <a:lnTo>
                    <a:pt x="650511" y="18020"/>
                  </a:lnTo>
                  <a:lnTo>
                    <a:pt x="603864" y="7139"/>
                  </a:lnTo>
                  <a:lnTo>
                    <a:pt x="555104" y="0"/>
                  </a:lnTo>
                  <a:close/>
                </a:path>
              </a:pathLst>
            </a:custGeom>
            <a:solidFill>
              <a:srgbClr val="0A365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10488316" y="4475436"/>
              <a:ext cx="1143635" cy="1121410"/>
            </a:xfrm>
            <a:custGeom>
              <a:avLst/>
              <a:gdLst/>
              <a:ahLst/>
              <a:cxnLst/>
              <a:rect l="l" t="t" r="r" b="b"/>
              <a:pathLst>
                <a:path w="1143634" h="1121410">
                  <a:moveTo>
                    <a:pt x="467766" y="0"/>
                  </a:moveTo>
                  <a:lnTo>
                    <a:pt x="415510" y="2198"/>
                  </a:lnTo>
                  <a:lnTo>
                    <a:pt x="366030" y="8786"/>
                  </a:lnTo>
                  <a:lnTo>
                    <a:pt x="319349" y="19752"/>
                  </a:lnTo>
                  <a:lnTo>
                    <a:pt x="275488" y="35083"/>
                  </a:lnTo>
                  <a:lnTo>
                    <a:pt x="234470" y="54768"/>
                  </a:lnTo>
                  <a:lnTo>
                    <a:pt x="196316" y="78795"/>
                  </a:lnTo>
                  <a:lnTo>
                    <a:pt x="161049" y="107152"/>
                  </a:lnTo>
                  <a:lnTo>
                    <a:pt x="128689" y="139827"/>
                  </a:lnTo>
                  <a:lnTo>
                    <a:pt x="99260" y="176808"/>
                  </a:lnTo>
                  <a:lnTo>
                    <a:pt x="72783" y="218084"/>
                  </a:lnTo>
                  <a:lnTo>
                    <a:pt x="42071" y="280533"/>
                  </a:lnTo>
                  <a:lnTo>
                    <a:pt x="21288" y="338657"/>
                  </a:lnTo>
                  <a:lnTo>
                    <a:pt x="8582" y="387676"/>
                  </a:lnTo>
                  <a:lnTo>
                    <a:pt x="0" y="439267"/>
                  </a:lnTo>
                  <a:lnTo>
                    <a:pt x="0" y="772794"/>
                  </a:lnTo>
                  <a:lnTo>
                    <a:pt x="37887" y="793050"/>
                  </a:lnTo>
                  <a:lnTo>
                    <a:pt x="100717" y="825596"/>
                  </a:lnTo>
                  <a:lnTo>
                    <a:pt x="140051" y="845417"/>
                  </a:lnTo>
                  <a:lnTo>
                    <a:pt x="183899" y="867037"/>
                  </a:lnTo>
                  <a:lnTo>
                    <a:pt x="231686" y="890031"/>
                  </a:lnTo>
                  <a:lnTo>
                    <a:pt x="282840" y="913975"/>
                  </a:lnTo>
                  <a:lnTo>
                    <a:pt x="336785" y="938443"/>
                  </a:lnTo>
                  <a:lnTo>
                    <a:pt x="392949" y="963012"/>
                  </a:lnTo>
                  <a:lnTo>
                    <a:pt x="450756" y="987256"/>
                  </a:lnTo>
                  <a:lnTo>
                    <a:pt x="509633" y="1010752"/>
                  </a:lnTo>
                  <a:lnTo>
                    <a:pt x="569006" y="1033073"/>
                  </a:lnTo>
                  <a:lnTo>
                    <a:pt x="628301" y="1053796"/>
                  </a:lnTo>
                  <a:lnTo>
                    <a:pt x="686944" y="1072496"/>
                  </a:lnTo>
                  <a:lnTo>
                    <a:pt x="744361" y="1088749"/>
                  </a:lnTo>
                  <a:lnTo>
                    <a:pt x="799978" y="1102128"/>
                  </a:lnTo>
                  <a:lnTo>
                    <a:pt x="853221" y="1112211"/>
                  </a:lnTo>
                  <a:lnTo>
                    <a:pt x="903517" y="1118572"/>
                  </a:lnTo>
                  <a:lnTo>
                    <a:pt x="950290" y="1120787"/>
                  </a:lnTo>
                  <a:lnTo>
                    <a:pt x="1011488" y="1115650"/>
                  </a:lnTo>
                  <a:lnTo>
                    <a:pt x="1058951" y="1100143"/>
                  </a:lnTo>
                  <a:lnTo>
                    <a:pt x="1092965" y="1074121"/>
                  </a:lnTo>
                  <a:lnTo>
                    <a:pt x="1113815" y="1037437"/>
                  </a:lnTo>
                  <a:lnTo>
                    <a:pt x="1132068" y="965790"/>
                  </a:lnTo>
                  <a:lnTo>
                    <a:pt x="1138059" y="925639"/>
                  </a:lnTo>
                  <a:lnTo>
                    <a:pt x="1141855" y="883025"/>
                  </a:lnTo>
                  <a:lnTo>
                    <a:pt x="1143377" y="838262"/>
                  </a:lnTo>
                  <a:lnTo>
                    <a:pt x="1142545" y="791666"/>
                  </a:lnTo>
                  <a:lnTo>
                    <a:pt x="1139280" y="743553"/>
                  </a:lnTo>
                  <a:lnTo>
                    <a:pt x="1133503" y="694239"/>
                  </a:lnTo>
                  <a:lnTo>
                    <a:pt x="1125135" y="644039"/>
                  </a:lnTo>
                  <a:lnTo>
                    <a:pt x="1114097" y="593268"/>
                  </a:lnTo>
                  <a:lnTo>
                    <a:pt x="1100309" y="542243"/>
                  </a:lnTo>
                  <a:lnTo>
                    <a:pt x="1083693" y="491280"/>
                  </a:lnTo>
                  <a:lnTo>
                    <a:pt x="1064170" y="440692"/>
                  </a:lnTo>
                  <a:lnTo>
                    <a:pt x="1041659" y="390798"/>
                  </a:lnTo>
                  <a:lnTo>
                    <a:pt x="1016083" y="341911"/>
                  </a:lnTo>
                  <a:lnTo>
                    <a:pt x="987361" y="294347"/>
                  </a:lnTo>
                  <a:lnTo>
                    <a:pt x="964669" y="261194"/>
                  </a:lnTo>
                  <a:lnTo>
                    <a:pt x="938744" y="227339"/>
                  </a:lnTo>
                  <a:lnTo>
                    <a:pt x="909472" y="193468"/>
                  </a:lnTo>
                  <a:lnTo>
                    <a:pt x="876738" y="160263"/>
                  </a:lnTo>
                  <a:lnTo>
                    <a:pt x="840426" y="128408"/>
                  </a:lnTo>
                  <a:lnTo>
                    <a:pt x="800422" y="98587"/>
                  </a:lnTo>
                  <a:lnTo>
                    <a:pt x="756609" y="71483"/>
                  </a:lnTo>
                  <a:lnTo>
                    <a:pt x="708874" y="47780"/>
                  </a:lnTo>
                  <a:lnTo>
                    <a:pt x="657101" y="28161"/>
                  </a:lnTo>
                  <a:lnTo>
                    <a:pt x="601175" y="13311"/>
                  </a:lnTo>
                  <a:lnTo>
                    <a:pt x="540981" y="3911"/>
                  </a:lnTo>
                  <a:lnTo>
                    <a:pt x="485616" y="245"/>
                  </a:lnTo>
                  <a:lnTo>
                    <a:pt x="467766" y="0"/>
                  </a:lnTo>
                  <a:close/>
                </a:path>
              </a:pathLst>
            </a:custGeom>
            <a:solidFill>
              <a:srgbClr val="1B77A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10488314" y="4475435"/>
              <a:ext cx="953769" cy="465455"/>
            </a:xfrm>
            <a:custGeom>
              <a:avLst/>
              <a:gdLst/>
              <a:ahLst/>
              <a:cxnLst/>
              <a:rect l="l" t="t" r="r" b="b"/>
              <a:pathLst>
                <a:path w="953770" h="465454">
                  <a:moveTo>
                    <a:pt x="467766" y="0"/>
                  </a:moveTo>
                  <a:lnTo>
                    <a:pt x="415510" y="2199"/>
                  </a:lnTo>
                  <a:lnTo>
                    <a:pt x="366030" y="8787"/>
                  </a:lnTo>
                  <a:lnTo>
                    <a:pt x="319349" y="19754"/>
                  </a:lnTo>
                  <a:lnTo>
                    <a:pt x="275488" y="35087"/>
                  </a:lnTo>
                  <a:lnTo>
                    <a:pt x="234470" y="54773"/>
                  </a:lnTo>
                  <a:lnTo>
                    <a:pt x="196316" y="78801"/>
                  </a:lnTo>
                  <a:lnTo>
                    <a:pt x="161049" y="107158"/>
                  </a:lnTo>
                  <a:lnTo>
                    <a:pt x="128689" y="139832"/>
                  </a:lnTo>
                  <a:lnTo>
                    <a:pt x="99260" y="176811"/>
                  </a:lnTo>
                  <a:lnTo>
                    <a:pt x="72783" y="218084"/>
                  </a:lnTo>
                  <a:lnTo>
                    <a:pt x="42071" y="280533"/>
                  </a:lnTo>
                  <a:lnTo>
                    <a:pt x="21288" y="338657"/>
                  </a:lnTo>
                  <a:lnTo>
                    <a:pt x="8582" y="387676"/>
                  </a:lnTo>
                  <a:lnTo>
                    <a:pt x="0" y="439267"/>
                  </a:lnTo>
                  <a:lnTo>
                    <a:pt x="0" y="465200"/>
                  </a:lnTo>
                  <a:lnTo>
                    <a:pt x="172847" y="462838"/>
                  </a:lnTo>
                  <a:lnTo>
                    <a:pt x="173088" y="461975"/>
                  </a:lnTo>
                  <a:lnTo>
                    <a:pt x="181237" y="462047"/>
                  </a:lnTo>
                  <a:lnTo>
                    <a:pt x="199669" y="459184"/>
                  </a:lnTo>
                  <a:lnTo>
                    <a:pt x="219358" y="448762"/>
                  </a:lnTo>
                  <a:lnTo>
                    <a:pt x="231279" y="426161"/>
                  </a:lnTo>
                  <a:lnTo>
                    <a:pt x="235919" y="403122"/>
                  </a:lnTo>
                  <a:lnTo>
                    <a:pt x="245432" y="369969"/>
                  </a:lnTo>
                  <a:lnTo>
                    <a:pt x="261664" y="329963"/>
                  </a:lnTo>
                  <a:lnTo>
                    <a:pt x="286461" y="286366"/>
                  </a:lnTo>
                  <a:lnTo>
                    <a:pt x="321670" y="242438"/>
                  </a:lnTo>
                  <a:lnTo>
                    <a:pt x="369136" y="201441"/>
                  </a:lnTo>
                  <a:lnTo>
                    <a:pt x="430707" y="166636"/>
                  </a:lnTo>
                  <a:lnTo>
                    <a:pt x="500202" y="141539"/>
                  </a:lnTo>
                  <a:lnTo>
                    <a:pt x="540035" y="133645"/>
                  </a:lnTo>
                  <a:lnTo>
                    <a:pt x="583450" y="129425"/>
                  </a:lnTo>
                  <a:lnTo>
                    <a:pt x="660602" y="129857"/>
                  </a:lnTo>
                  <a:lnTo>
                    <a:pt x="728347" y="138044"/>
                  </a:lnTo>
                  <a:lnTo>
                    <a:pt x="786979" y="152137"/>
                  </a:lnTo>
                  <a:lnTo>
                    <a:pt x="836791" y="170286"/>
                  </a:lnTo>
                  <a:lnTo>
                    <a:pt x="878077" y="190642"/>
                  </a:lnTo>
                  <a:lnTo>
                    <a:pt x="911129" y="211355"/>
                  </a:lnTo>
                  <a:lnTo>
                    <a:pt x="953706" y="246456"/>
                  </a:lnTo>
                  <a:lnTo>
                    <a:pt x="927607" y="213990"/>
                  </a:lnTo>
                  <a:lnTo>
                    <a:pt x="898405" y="181755"/>
                  </a:lnTo>
                  <a:lnTo>
                    <a:pt x="866001" y="150347"/>
                  </a:lnTo>
                  <a:lnTo>
                    <a:pt x="830292" y="120365"/>
                  </a:lnTo>
                  <a:lnTo>
                    <a:pt x="791178" y="92408"/>
                  </a:lnTo>
                  <a:lnTo>
                    <a:pt x="748557" y="67072"/>
                  </a:lnTo>
                  <a:lnTo>
                    <a:pt x="702328" y="44957"/>
                  </a:lnTo>
                  <a:lnTo>
                    <a:pt x="652390" y="26660"/>
                  </a:lnTo>
                  <a:lnTo>
                    <a:pt x="598641" y="12778"/>
                  </a:lnTo>
                  <a:lnTo>
                    <a:pt x="540981" y="3911"/>
                  </a:lnTo>
                  <a:lnTo>
                    <a:pt x="485617" y="245"/>
                  </a:lnTo>
                  <a:lnTo>
                    <a:pt x="467766" y="0"/>
                  </a:lnTo>
                  <a:close/>
                </a:path>
              </a:pathLst>
            </a:custGeom>
            <a:solidFill>
              <a:srgbClr val="2091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10488311" y="4928715"/>
              <a:ext cx="212090" cy="22860"/>
            </a:xfrm>
            <a:custGeom>
              <a:avLst/>
              <a:gdLst/>
              <a:ahLst/>
              <a:cxnLst/>
              <a:rect l="l" t="t" r="r" b="b"/>
              <a:pathLst>
                <a:path w="212090" h="22860">
                  <a:moveTo>
                    <a:pt x="85958" y="0"/>
                  </a:moveTo>
                  <a:lnTo>
                    <a:pt x="0" y="148"/>
                  </a:lnTo>
                  <a:lnTo>
                    <a:pt x="0" y="22347"/>
                  </a:lnTo>
                  <a:lnTo>
                    <a:pt x="86033" y="18427"/>
                  </a:lnTo>
                  <a:lnTo>
                    <a:pt x="153012" y="14264"/>
                  </a:lnTo>
                  <a:lnTo>
                    <a:pt x="196460" y="10110"/>
                  </a:lnTo>
                  <a:lnTo>
                    <a:pt x="211899" y="6218"/>
                  </a:lnTo>
                  <a:lnTo>
                    <a:pt x="196378" y="3080"/>
                  </a:lnTo>
                  <a:lnTo>
                    <a:pt x="152907" y="992"/>
                  </a:lnTo>
                  <a:lnTo>
                    <a:pt x="85958" y="0"/>
                  </a:lnTo>
                  <a:close/>
                </a:path>
              </a:pathLst>
            </a:custGeom>
            <a:solidFill>
              <a:srgbClr val="87AFD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10662791" y="4648707"/>
              <a:ext cx="969010" cy="905510"/>
            </a:xfrm>
            <a:custGeom>
              <a:avLst/>
              <a:gdLst/>
              <a:ahLst/>
              <a:cxnLst/>
              <a:rect l="l" t="t" r="r" b="b"/>
              <a:pathLst>
                <a:path w="969009" h="905510">
                  <a:moveTo>
                    <a:pt x="474954" y="0"/>
                  </a:moveTo>
                  <a:lnTo>
                    <a:pt x="417584" y="3201"/>
                  </a:lnTo>
                  <a:lnTo>
                    <a:pt x="365145" y="13822"/>
                  </a:lnTo>
                  <a:lnTo>
                    <a:pt x="317834" y="30117"/>
                  </a:lnTo>
                  <a:lnTo>
                    <a:pt x="275849" y="50340"/>
                  </a:lnTo>
                  <a:lnTo>
                    <a:pt x="239386" y="72744"/>
                  </a:lnTo>
                  <a:lnTo>
                    <a:pt x="208640" y="95585"/>
                  </a:lnTo>
                  <a:lnTo>
                    <a:pt x="150617" y="155691"/>
                  </a:lnTo>
                  <a:lnTo>
                    <a:pt x="126109" y="195651"/>
                  </a:lnTo>
                  <a:lnTo>
                    <a:pt x="109115" y="236276"/>
                  </a:lnTo>
                  <a:lnTo>
                    <a:pt x="98466" y="276843"/>
                  </a:lnTo>
                  <a:lnTo>
                    <a:pt x="92992" y="316632"/>
                  </a:lnTo>
                  <a:lnTo>
                    <a:pt x="92992" y="398331"/>
                  </a:lnTo>
                  <a:lnTo>
                    <a:pt x="93449" y="423763"/>
                  </a:lnTo>
                  <a:lnTo>
                    <a:pt x="92992" y="444051"/>
                  </a:lnTo>
                  <a:lnTo>
                    <a:pt x="92992" y="568028"/>
                  </a:lnTo>
                  <a:lnTo>
                    <a:pt x="35232" y="568028"/>
                  </a:lnTo>
                  <a:lnTo>
                    <a:pt x="18803" y="600408"/>
                  </a:lnTo>
                  <a:lnTo>
                    <a:pt x="6089" y="630506"/>
                  </a:lnTo>
                  <a:lnTo>
                    <a:pt x="0" y="654546"/>
                  </a:lnTo>
                  <a:lnTo>
                    <a:pt x="3444" y="668752"/>
                  </a:lnTo>
                  <a:lnTo>
                    <a:pt x="46544" y="692411"/>
                  </a:lnTo>
                  <a:lnTo>
                    <a:pt x="87450" y="712530"/>
                  </a:lnTo>
                  <a:lnTo>
                    <a:pt x="137345" y="736440"/>
                  </a:lnTo>
                  <a:lnTo>
                    <a:pt x="252365" y="790421"/>
                  </a:lnTo>
                  <a:lnTo>
                    <a:pt x="418938" y="867253"/>
                  </a:lnTo>
                  <a:lnTo>
                    <a:pt x="477815" y="887262"/>
                  </a:lnTo>
                  <a:lnTo>
                    <a:pt x="535854" y="905099"/>
                  </a:lnTo>
                  <a:lnTo>
                    <a:pt x="944489" y="849054"/>
                  </a:lnTo>
                  <a:lnTo>
                    <a:pt x="954205" y="810893"/>
                  </a:lnTo>
                  <a:lnTo>
                    <a:pt x="961543" y="769391"/>
                  </a:lnTo>
                  <a:lnTo>
                    <a:pt x="966406" y="724936"/>
                  </a:lnTo>
                  <a:lnTo>
                    <a:pt x="968699" y="677913"/>
                  </a:lnTo>
                  <a:lnTo>
                    <a:pt x="968325" y="628710"/>
                  </a:lnTo>
                  <a:lnTo>
                    <a:pt x="965187" y="577713"/>
                  </a:lnTo>
                  <a:lnTo>
                    <a:pt x="959189" y="525309"/>
                  </a:lnTo>
                  <a:lnTo>
                    <a:pt x="950236" y="471884"/>
                  </a:lnTo>
                  <a:lnTo>
                    <a:pt x="938230" y="417825"/>
                  </a:lnTo>
                  <a:lnTo>
                    <a:pt x="923076" y="363518"/>
                  </a:lnTo>
                  <a:lnTo>
                    <a:pt x="904678" y="309351"/>
                  </a:lnTo>
                  <a:lnTo>
                    <a:pt x="882938" y="255709"/>
                  </a:lnTo>
                  <a:lnTo>
                    <a:pt x="857761" y="202980"/>
                  </a:lnTo>
                  <a:lnTo>
                    <a:pt x="856795" y="201481"/>
                  </a:lnTo>
                  <a:lnTo>
                    <a:pt x="849250" y="187158"/>
                  </a:lnTo>
                  <a:lnTo>
                    <a:pt x="814176" y="139035"/>
                  </a:lnTo>
                  <a:lnTo>
                    <a:pt x="783524" y="109557"/>
                  </a:lnTo>
                  <a:lnTo>
                    <a:pt x="742049" y="79350"/>
                  </a:lnTo>
                  <a:lnTo>
                    <a:pt x="688187" y="50575"/>
                  </a:lnTo>
                  <a:lnTo>
                    <a:pt x="620378" y="25392"/>
                  </a:lnTo>
                  <a:lnTo>
                    <a:pt x="537060" y="5964"/>
                  </a:lnTo>
                  <a:lnTo>
                    <a:pt x="474954" y="0"/>
                  </a:lnTo>
                  <a:close/>
                </a:path>
              </a:pathLst>
            </a:custGeom>
            <a:solidFill>
              <a:srgbClr val="0E5D7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10671478" y="4648704"/>
              <a:ext cx="923925" cy="777240"/>
            </a:xfrm>
            <a:custGeom>
              <a:avLst/>
              <a:gdLst/>
              <a:ahLst/>
              <a:cxnLst/>
              <a:rect l="l" t="t" r="r" b="b"/>
              <a:pathLst>
                <a:path w="923925" h="777239">
                  <a:moveTo>
                    <a:pt x="466264" y="0"/>
                  </a:moveTo>
                  <a:lnTo>
                    <a:pt x="408894" y="3201"/>
                  </a:lnTo>
                  <a:lnTo>
                    <a:pt x="356455" y="13822"/>
                  </a:lnTo>
                  <a:lnTo>
                    <a:pt x="309144" y="30117"/>
                  </a:lnTo>
                  <a:lnTo>
                    <a:pt x="267159" y="50340"/>
                  </a:lnTo>
                  <a:lnTo>
                    <a:pt x="230696" y="72744"/>
                  </a:lnTo>
                  <a:lnTo>
                    <a:pt x="199950" y="95585"/>
                  </a:lnTo>
                  <a:lnTo>
                    <a:pt x="141927" y="155691"/>
                  </a:lnTo>
                  <a:lnTo>
                    <a:pt x="117419" y="195652"/>
                  </a:lnTo>
                  <a:lnTo>
                    <a:pt x="100425" y="236279"/>
                  </a:lnTo>
                  <a:lnTo>
                    <a:pt x="89776" y="276850"/>
                  </a:lnTo>
                  <a:lnTo>
                    <a:pt x="84302" y="316645"/>
                  </a:lnTo>
                  <a:lnTo>
                    <a:pt x="84302" y="398344"/>
                  </a:lnTo>
                  <a:lnTo>
                    <a:pt x="84764" y="423775"/>
                  </a:lnTo>
                  <a:lnTo>
                    <a:pt x="84302" y="444064"/>
                  </a:lnTo>
                  <a:lnTo>
                    <a:pt x="84302" y="568028"/>
                  </a:lnTo>
                  <a:lnTo>
                    <a:pt x="26555" y="568028"/>
                  </a:lnTo>
                  <a:lnTo>
                    <a:pt x="19061" y="582291"/>
                  </a:lnTo>
                  <a:lnTo>
                    <a:pt x="11977" y="596521"/>
                  </a:lnTo>
                  <a:lnTo>
                    <a:pt x="5544" y="610398"/>
                  </a:lnTo>
                  <a:lnTo>
                    <a:pt x="0" y="623604"/>
                  </a:lnTo>
                  <a:lnTo>
                    <a:pt x="20208" y="658757"/>
                  </a:lnTo>
                  <a:lnTo>
                    <a:pt x="41236" y="694101"/>
                  </a:lnTo>
                  <a:lnTo>
                    <a:pt x="76490" y="711440"/>
                  </a:lnTo>
                  <a:lnTo>
                    <a:pt x="118449" y="731598"/>
                  </a:lnTo>
                  <a:lnTo>
                    <a:pt x="215150" y="777134"/>
                  </a:lnTo>
                  <a:lnTo>
                    <a:pt x="258056" y="706204"/>
                  </a:lnTo>
                  <a:lnTo>
                    <a:pt x="298783" y="633232"/>
                  </a:lnTo>
                  <a:lnTo>
                    <a:pt x="329189" y="576236"/>
                  </a:lnTo>
                  <a:lnTo>
                    <a:pt x="341134" y="553233"/>
                  </a:lnTo>
                  <a:lnTo>
                    <a:pt x="341134" y="280691"/>
                  </a:lnTo>
                  <a:lnTo>
                    <a:pt x="353577" y="254775"/>
                  </a:lnTo>
                  <a:lnTo>
                    <a:pt x="396273" y="199981"/>
                  </a:lnTo>
                  <a:lnTo>
                    <a:pt x="477271" y="150737"/>
                  </a:lnTo>
                  <a:lnTo>
                    <a:pt x="604621" y="141473"/>
                  </a:lnTo>
                  <a:lnTo>
                    <a:pt x="668503" y="155568"/>
                  </a:lnTo>
                  <a:lnTo>
                    <a:pt x="724245" y="176976"/>
                  </a:lnTo>
                  <a:lnTo>
                    <a:pt x="772264" y="204016"/>
                  </a:lnTo>
                  <a:lnTo>
                    <a:pt x="812973" y="235006"/>
                  </a:lnTo>
                  <a:lnTo>
                    <a:pt x="846787" y="268264"/>
                  </a:lnTo>
                  <a:lnTo>
                    <a:pt x="874121" y="302108"/>
                  </a:lnTo>
                  <a:lnTo>
                    <a:pt x="895388" y="334855"/>
                  </a:lnTo>
                  <a:lnTo>
                    <a:pt x="922794" y="393759"/>
                  </a:lnTo>
                  <a:lnTo>
                    <a:pt x="923620" y="395321"/>
                  </a:lnTo>
                  <a:lnTo>
                    <a:pt x="908991" y="346653"/>
                  </a:lnTo>
                  <a:lnTo>
                    <a:pt x="891741" y="298183"/>
                  </a:lnTo>
                  <a:lnTo>
                    <a:pt x="871794" y="250198"/>
                  </a:lnTo>
                  <a:lnTo>
                    <a:pt x="848766" y="202472"/>
                  </a:lnTo>
                  <a:lnTo>
                    <a:pt x="826879" y="165622"/>
                  </a:lnTo>
                  <a:lnTo>
                    <a:pt x="774836" y="109557"/>
                  </a:lnTo>
                  <a:lnTo>
                    <a:pt x="733359" y="79350"/>
                  </a:lnTo>
                  <a:lnTo>
                    <a:pt x="679497" y="50575"/>
                  </a:lnTo>
                  <a:lnTo>
                    <a:pt x="611688" y="25392"/>
                  </a:lnTo>
                  <a:lnTo>
                    <a:pt x="528370" y="5964"/>
                  </a:lnTo>
                  <a:lnTo>
                    <a:pt x="466264" y="0"/>
                  </a:lnTo>
                  <a:close/>
                </a:path>
              </a:pathLst>
            </a:custGeom>
            <a:solidFill>
              <a:srgbClr val="116A8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9600449" y="5115471"/>
              <a:ext cx="2092960" cy="708025"/>
            </a:xfrm>
            <a:custGeom>
              <a:avLst/>
              <a:gdLst/>
              <a:ahLst/>
              <a:cxnLst/>
              <a:rect l="l" t="t" r="r" b="b"/>
              <a:pathLst>
                <a:path w="2092959" h="708025">
                  <a:moveTo>
                    <a:pt x="1092301" y="0"/>
                  </a:moveTo>
                  <a:lnTo>
                    <a:pt x="39966" y="17284"/>
                  </a:lnTo>
                  <a:lnTo>
                    <a:pt x="2253" y="33697"/>
                  </a:lnTo>
                  <a:lnTo>
                    <a:pt x="0" y="40411"/>
                  </a:lnTo>
                  <a:lnTo>
                    <a:pt x="0" y="94081"/>
                  </a:lnTo>
                  <a:lnTo>
                    <a:pt x="143243" y="349389"/>
                  </a:lnTo>
                  <a:lnTo>
                    <a:pt x="635673" y="676376"/>
                  </a:lnTo>
                  <a:lnTo>
                    <a:pt x="1889124" y="707720"/>
                  </a:lnTo>
                  <a:lnTo>
                    <a:pt x="2048397" y="707649"/>
                  </a:lnTo>
                  <a:lnTo>
                    <a:pt x="2064272" y="700438"/>
                  </a:lnTo>
                  <a:lnTo>
                    <a:pt x="2080987" y="675589"/>
                  </a:lnTo>
                  <a:lnTo>
                    <a:pt x="2090572" y="622604"/>
                  </a:lnTo>
                  <a:lnTo>
                    <a:pt x="2092458" y="544437"/>
                  </a:lnTo>
                  <a:lnTo>
                    <a:pt x="2092248" y="464161"/>
                  </a:lnTo>
                  <a:lnTo>
                    <a:pt x="2091201" y="401518"/>
                  </a:lnTo>
                  <a:lnTo>
                    <a:pt x="2090572" y="376250"/>
                  </a:lnTo>
                  <a:lnTo>
                    <a:pt x="1835403" y="188137"/>
                  </a:lnTo>
                  <a:lnTo>
                    <a:pt x="1092301" y="0"/>
                  </a:lnTo>
                  <a:close/>
                </a:path>
              </a:pathLst>
            </a:custGeom>
            <a:solidFill>
              <a:srgbClr val="0A365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9618373" y="5133421"/>
              <a:ext cx="2056764" cy="672465"/>
            </a:xfrm>
            <a:custGeom>
              <a:avLst/>
              <a:gdLst/>
              <a:ahLst/>
              <a:cxnLst/>
              <a:rect l="l" t="t" r="r" b="b"/>
              <a:pathLst>
                <a:path w="2056765" h="672464">
                  <a:moveTo>
                    <a:pt x="1072299" y="0"/>
                  </a:moveTo>
                  <a:lnTo>
                    <a:pt x="21107" y="17259"/>
                  </a:lnTo>
                  <a:lnTo>
                    <a:pt x="0" y="35420"/>
                  </a:lnTo>
                  <a:lnTo>
                    <a:pt x="0" y="71450"/>
                  </a:lnTo>
                  <a:lnTo>
                    <a:pt x="138836" y="318909"/>
                  </a:lnTo>
                  <a:lnTo>
                    <a:pt x="623366" y="640638"/>
                  </a:lnTo>
                  <a:lnTo>
                    <a:pt x="1871205" y="671842"/>
                  </a:lnTo>
                  <a:lnTo>
                    <a:pt x="2023402" y="671842"/>
                  </a:lnTo>
                  <a:lnTo>
                    <a:pt x="2023605" y="671309"/>
                  </a:lnTo>
                  <a:lnTo>
                    <a:pt x="2026500" y="672083"/>
                  </a:lnTo>
                  <a:lnTo>
                    <a:pt x="2050578" y="637226"/>
                  </a:lnTo>
                  <a:lnTo>
                    <a:pt x="2056329" y="551946"/>
                  </a:lnTo>
                  <a:lnTo>
                    <a:pt x="2056730" y="495987"/>
                  </a:lnTo>
                  <a:lnTo>
                    <a:pt x="2056374" y="442338"/>
                  </a:lnTo>
                  <a:lnTo>
                    <a:pt x="2054986" y="367550"/>
                  </a:lnTo>
                  <a:lnTo>
                    <a:pt x="1809699" y="186702"/>
                  </a:lnTo>
                  <a:lnTo>
                    <a:pt x="1072299" y="0"/>
                  </a:lnTo>
                  <a:close/>
                </a:path>
              </a:pathLst>
            </a:custGeom>
            <a:solidFill>
              <a:srgbClr val="1B77A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10668128" y="5133421"/>
              <a:ext cx="1007110" cy="672465"/>
            </a:xfrm>
            <a:custGeom>
              <a:avLst/>
              <a:gdLst/>
              <a:ahLst/>
              <a:cxnLst/>
              <a:rect l="l" t="t" r="r" b="b"/>
              <a:pathLst>
                <a:path w="1007109" h="672464">
                  <a:moveTo>
                    <a:pt x="978751" y="671309"/>
                  </a:moveTo>
                  <a:lnTo>
                    <a:pt x="973840" y="671309"/>
                  </a:lnTo>
                  <a:lnTo>
                    <a:pt x="976380" y="672071"/>
                  </a:lnTo>
                  <a:lnTo>
                    <a:pt x="976749" y="672084"/>
                  </a:lnTo>
                  <a:lnTo>
                    <a:pt x="978751" y="671309"/>
                  </a:lnTo>
                  <a:close/>
                </a:path>
                <a:path w="1007109" h="672464">
                  <a:moveTo>
                    <a:pt x="22547" y="0"/>
                  </a:moveTo>
                  <a:lnTo>
                    <a:pt x="22547" y="39154"/>
                  </a:lnTo>
                  <a:lnTo>
                    <a:pt x="22382" y="53733"/>
                  </a:lnTo>
                  <a:lnTo>
                    <a:pt x="8945" y="59321"/>
                  </a:lnTo>
                  <a:lnTo>
                    <a:pt x="2059" y="68508"/>
                  </a:lnTo>
                  <a:lnTo>
                    <a:pt x="0" y="83259"/>
                  </a:lnTo>
                  <a:lnTo>
                    <a:pt x="457" y="96960"/>
                  </a:lnTo>
                  <a:lnTo>
                    <a:pt x="1122" y="102997"/>
                  </a:lnTo>
                  <a:lnTo>
                    <a:pt x="606264" y="666470"/>
                  </a:lnTo>
                  <a:lnTo>
                    <a:pt x="821440" y="671842"/>
                  </a:lnTo>
                  <a:lnTo>
                    <a:pt x="973650" y="671842"/>
                  </a:lnTo>
                  <a:lnTo>
                    <a:pt x="973840" y="671309"/>
                  </a:lnTo>
                  <a:lnTo>
                    <a:pt x="978751" y="671309"/>
                  </a:lnTo>
                  <a:lnTo>
                    <a:pt x="1000827" y="637226"/>
                  </a:lnTo>
                  <a:lnTo>
                    <a:pt x="1006573" y="551946"/>
                  </a:lnTo>
                  <a:lnTo>
                    <a:pt x="1006973" y="495987"/>
                  </a:lnTo>
                  <a:lnTo>
                    <a:pt x="1006618" y="442338"/>
                  </a:lnTo>
                  <a:lnTo>
                    <a:pt x="1005906" y="397394"/>
                  </a:lnTo>
                  <a:lnTo>
                    <a:pt x="1005235" y="367550"/>
                  </a:lnTo>
                  <a:lnTo>
                    <a:pt x="759947" y="186702"/>
                  </a:lnTo>
                  <a:lnTo>
                    <a:pt x="22547" y="0"/>
                  </a:lnTo>
                  <a:close/>
                </a:path>
              </a:pathLst>
            </a:custGeom>
            <a:solidFill>
              <a:srgbClr val="0E5D7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10668128" y="5133423"/>
              <a:ext cx="760095" cy="347345"/>
            </a:xfrm>
            <a:custGeom>
              <a:avLst/>
              <a:gdLst/>
              <a:ahLst/>
              <a:cxnLst/>
              <a:rect l="l" t="t" r="r" b="b"/>
              <a:pathLst>
                <a:path w="760095" h="347345">
                  <a:moveTo>
                    <a:pt x="22547" y="0"/>
                  </a:moveTo>
                  <a:lnTo>
                    <a:pt x="22547" y="39154"/>
                  </a:lnTo>
                  <a:lnTo>
                    <a:pt x="22382" y="53733"/>
                  </a:lnTo>
                  <a:lnTo>
                    <a:pt x="8945" y="59321"/>
                  </a:lnTo>
                  <a:lnTo>
                    <a:pt x="2059" y="68508"/>
                  </a:lnTo>
                  <a:lnTo>
                    <a:pt x="0" y="83259"/>
                  </a:lnTo>
                  <a:lnTo>
                    <a:pt x="457" y="96960"/>
                  </a:lnTo>
                  <a:lnTo>
                    <a:pt x="1122" y="102996"/>
                  </a:lnTo>
                  <a:lnTo>
                    <a:pt x="117873" y="211950"/>
                  </a:lnTo>
                  <a:lnTo>
                    <a:pt x="138777" y="221691"/>
                  </a:lnTo>
                  <a:lnTo>
                    <a:pt x="179106" y="241563"/>
                  </a:lnTo>
                  <a:lnTo>
                    <a:pt x="329440" y="319575"/>
                  </a:lnTo>
                  <a:lnTo>
                    <a:pt x="367782" y="338437"/>
                  </a:lnTo>
                  <a:lnTo>
                    <a:pt x="389462" y="347090"/>
                  </a:lnTo>
                  <a:lnTo>
                    <a:pt x="456791" y="333241"/>
                  </a:lnTo>
                  <a:lnTo>
                    <a:pt x="583096" y="298389"/>
                  </a:lnTo>
                  <a:lnTo>
                    <a:pt x="759947" y="246316"/>
                  </a:lnTo>
                  <a:lnTo>
                    <a:pt x="759947" y="186702"/>
                  </a:lnTo>
                  <a:lnTo>
                    <a:pt x="22547" y="0"/>
                  </a:lnTo>
                  <a:close/>
                </a:path>
              </a:pathLst>
            </a:custGeom>
            <a:solidFill>
              <a:srgbClr val="116A8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9618374" y="5190134"/>
              <a:ext cx="2056764" cy="615950"/>
            </a:xfrm>
            <a:custGeom>
              <a:avLst/>
              <a:gdLst/>
              <a:ahLst/>
              <a:cxnLst/>
              <a:rect l="l" t="t" r="r" b="b"/>
              <a:pathLst>
                <a:path w="2056765" h="615950">
                  <a:moveTo>
                    <a:pt x="1063929" y="0"/>
                  </a:moveTo>
                  <a:lnTo>
                    <a:pt x="0" y="14744"/>
                  </a:lnTo>
                  <a:lnTo>
                    <a:pt x="138836" y="262204"/>
                  </a:lnTo>
                  <a:lnTo>
                    <a:pt x="623366" y="583920"/>
                  </a:lnTo>
                  <a:lnTo>
                    <a:pt x="1871205" y="615124"/>
                  </a:lnTo>
                  <a:lnTo>
                    <a:pt x="2023402" y="615124"/>
                  </a:lnTo>
                  <a:lnTo>
                    <a:pt x="2023605" y="614591"/>
                  </a:lnTo>
                  <a:lnTo>
                    <a:pt x="2026500" y="615378"/>
                  </a:lnTo>
                  <a:lnTo>
                    <a:pt x="2050578" y="580515"/>
                  </a:lnTo>
                  <a:lnTo>
                    <a:pt x="2056155" y="504478"/>
                  </a:lnTo>
                  <a:lnTo>
                    <a:pt x="2056691" y="458277"/>
                  </a:lnTo>
                  <a:lnTo>
                    <a:pt x="2056614" y="412179"/>
                  </a:lnTo>
                  <a:lnTo>
                    <a:pt x="2056155" y="369849"/>
                  </a:lnTo>
                  <a:lnTo>
                    <a:pt x="1804073" y="182168"/>
                  </a:lnTo>
                  <a:lnTo>
                    <a:pt x="1063929" y="0"/>
                  </a:lnTo>
                  <a:close/>
                </a:path>
              </a:pathLst>
            </a:custGeom>
            <a:solidFill>
              <a:srgbClr val="0A465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9795184" y="5295630"/>
              <a:ext cx="2696474" cy="2228614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9639618" y="4760137"/>
              <a:ext cx="1042035" cy="402590"/>
            </a:xfrm>
            <a:custGeom>
              <a:avLst/>
              <a:gdLst/>
              <a:ahLst/>
              <a:cxnLst/>
              <a:rect l="l" t="t" r="r" b="b"/>
              <a:pathLst>
                <a:path w="1042034" h="402589">
                  <a:moveTo>
                    <a:pt x="762139" y="3403"/>
                  </a:moveTo>
                  <a:lnTo>
                    <a:pt x="750620" y="1612"/>
                  </a:lnTo>
                  <a:lnTo>
                    <a:pt x="719302" y="431"/>
                  </a:lnTo>
                  <a:lnTo>
                    <a:pt x="672871" y="0"/>
                  </a:lnTo>
                  <a:lnTo>
                    <a:pt x="616026" y="381"/>
                  </a:lnTo>
                  <a:lnTo>
                    <a:pt x="559193" y="1562"/>
                  </a:lnTo>
                  <a:lnTo>
                    <a:pt x="512787" y="3276"/>
                  </a:lnTo>
                  <a:lnTo>
                    <a:pt x="481507" y="5308"/>
                  </a:lnTo>
                  <a:lnTo>
                    <a:pt x="470065" y="7404"/>
                  </a:lnTo>
                  <a:lnTo>
                    <a:pt x="481558" y="9220"/>
                  </a:lnTo>
                  <a:lnTo>
                    <a:pt x="512876" y="10401"/>
                  </a:lnTo>
                  <a:lnTo>
                    <a:pt x="559308" y="10845"/>
                  </a:lnTo>
                  <a:lnTo>
                    <a:pt x="616165" y="10452"/>
                  </a:lnTo>
                  <a:lnTo>
                    <a:pt x="672998" y="9283"/>
                  </a:lnTo>
                  <a:lnTo>
                    <a:pt x="719404" y="7569"/>
                  </a:lnTo>
                  <a:lnTo>
                    <a:pt x="750684" y="5537"/>
                  </a:lnTo>
                  <a:lnTo>
                    <a:pt x="762139" y="3403"/>
                  </a:lnTo>
                  <a:close/>
                </a:path>
                <a:path w="1042034" h="402589">
                  <a:moveTo>
                    <a:pt x="1041895" y="386410"/>
                  </a:moveTo>
                  <a:lnTo>
                    <a:pt x="1035075" y="385699"/>
                  </a:lnTo>
                  <a:lnTo>
                    <a:pt x="1015314" y="385203"/>
                  </a:lnTo>
                  <a:lnTo>
                    <a:pt x="983716" y="384911"/>
                  </a:lnTo>
                  <a:lnTo>
                    <a:pt x="889266" y="384962"/>
                  </a:lnTo>
                  <a:lnTo>
                    <a:pt x="760298" y="385813"/>
                  </a:lnTo>
                  <a:lnTo>
                    <a:pt x="605370" y="387426"/>
                  </a:lnTo>
                  <a:lnTo>
                    <a:pt x="436372" y="389737"/>
                  </a:lnTo>
                  <a:lnTo>
                    <a:pt x="281470" y="392379"/>
                  </a:lnTo>
                  <a:lnTo>
                    <a:pt x="152527" y="395058"/>
                  </a:lnTo>
                  <a:lnTo>
                    <a:pt x="58115" y="397611"/>
                  </a:lnTo>
                  <a:lnTo>
                    <a:pt x="6807" y="399808"/>
                  </a:lnTo>
                  <a:lnTo>
                    <a:pt x="0" y="400723"/>
                  </a:lnTo>
                  <a:lnTo>
                    <a:pt x="6832" y="401447"/>
                  </a:lnTo>
                  <a:lnTo>
                    <a:pt x="26581" y="401955"/>
                  </a:lnTo>
                  <a:lnTo>
                    <a:pt x="58191" y="402234"/>
                  </a:lnTo>
                  <a:lnTo>
                    <a:pt x="152628" y="402183"/>
                  </a:lnTo>
                  <a:lnTo>
                    <a:pt x="281609" y="401320"/>
                  </a:lnTo>
                  <a:lnTo>
                    <a:pt x="436524" y="399694"/>
                  </a:lnTo>
                  <a:lnTo>
                    <a:pt x="605523" y="397370"/>
                  </a:lnTo>
                  <a:lnTo>
                    <a:pt x="760425" y="394754"/>
                  </a:lnTo>
                  <a:lnTo>
                    <a:pt x="889368" y="392087"/>
                  </a:lnTo>
                  <a:lnTo>
                    <a:pt x="983792" y="389534"/>
                  </a:lnTo>
                  <a:lnTo>
                    <a:pt x="1035100" y="387337"/>
                  </a:lnTo>
                  <a:lnTo>
                    <a:pt x="1041895" y="386410"/>
                  </a:lnTo>
                  <a:close/>
                </a:path>
              </a:pathLst>
            </a:custGeom>
            <a:solidFill>
              <a:srgbClr val="87AFD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5" name="object 25"/>
          <p:cNvGrpSpPr/>
          <p:nvPr/>
        </p:nvGrpSpPr>
        <p:grpSpPr>
          <a:xfrm>
            <a:off x="0" y="0"/>
            <a:ext cx="13004800" cy="292100"/>
            <a:chOff x="0" y="0"/>
            <a:chExt cx="13004800" cy="292100"/>
          </a:xfrm>
        </p:grpSpPr>
        <p:sp>
          <p:nvSpPr>
            <p:cNvPr id="26" name="object 26"/>
            <p:cNvSpPr/>
            <p:nvPr/>
          </p:nvSpPr>
          <p:spPr>
            <a:xfrm>
              <a:off x="0" y="0"/>
              <a:ext cx="13004800" cy="266700"/>
            </a:xfrm>
            <a:custGeom>
              <a:avLst/>
              <a:gdLst/>
              <a:ahLst/>
              <a:cxnLst/>
              <a:rect l="l" t="t" r="r" b="b"/>
              <a:pathLst>
                <a:path w="13004800" h="266700">
                  <a:moveTo>
                    <a:pt x="13004800" y="0"/>
                  </a:moveTo>
                  <a:lnTo>
                    <a:pt x="0" y="0"/>
                  </a:lnTo>
                  <a:lnTo>
                    <a:pt x="0" y="266700"/>
                  </a:lnTo>
                  <a:lnTo>
                    <a:pt x="13004800" y="266700"/>
                  </a:lnTo>
                  <a:lnTo>
                    <a:pt x="13004800" y="0"/>
                  </a:lnTo>
                  <a:close/>
                </a:path>
              </a:pathLst>
            </a:custGeom>
            <a:solidFill>
              <a:srgbClr val="FF401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0" y="241300"/>
              <a:ext cx="13004800" cy="50800"/>
            </a:xfrm>
            <a:custGeom>
              <a:avLst/>
              <a:gdLst/>
              <a:ahLst/>
              <a:cxnLst/>
              <a:rect l="l" t="t" r="r" b="b"/>
              <a:pathLst>
                <a:path w="13004800" h="50800">
                  <a:moveTo>
                    <a:pt x="0" y="0"/>
                  </a:moveTo>
                  <a:lnTo>
                    <a:pt x="13004800" y="0"/>
                  </a:lnTo>
                  <a:lnTo>
                    <a:pt x="13004800" y="50800"/>
                  </a:lnTo>
                  <a:lnTo>
                    <a:pt x="0" y="508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401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8" name="object 28"/>
          <p:cNvGrpSpPr/>
          <p:nvPr/>
        </p:nvGrpSpPr>
        <p:grpSpPr>
          <a:xfrm>
            <a:off x="0" y="8763000"/>
            <a:ext cx="13004800" cy="990600"/>
            <a:chOff x="0" y="8763000"/>
            <a:chExt cx="13004800" cy="990600"/>
          </a:xfrm>
        </p:grpSpPr>
        <p:sp>
          <p:nvSpPr>
            <p:cNvPr id="29" name="object 29"/>
            <p:cNvSpPr/>
            <p:nvPr/>
          </p:nvSpPr>
          <p:spPr>
            <a:xfrm>
              <a:off x="0" y="9474200"/>
              <a:ext cx="13004800" cy="279400"/>
            </a:xfrm>
            <a:custGeom>
              <a:avLst/>
              <a:gdLst/>
              <a:ahLst/>
              <a:cxnLst/>
              <a:rect l="l" t="t" r="r" b="b"/>
              <a:pathLst>
                <a:path w="13004800" h="279400">
                  <a:moveTo>
                    <a:pt x="0" y="279400"/>
                  </a:moveTo>
                  <a:lnTo>
                    <a:pt x="0" y="0"/>
                  </a:lnTo>
                  <a:lnTo>
                    <a:pt x="13004800" y="0"/>
                  </a:lnTo>
                  <a:lnTo>
                    <a:pt x="13004800" y="279400"/>
                  </a:lnTo>
                  <a:lnTo>
                    <a:pt x="0" y="279400"/>
                  </a:lnTo>
                  <a:close/>
                </a:path>
              </a:pathLst>
            </a:custGeom>
            <a:solidFill>
              <a:srgbClr val="FF401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0" y="9448800"/>
              <a:ext cx="13004800" cy="50800"/>
            </a:xfrm>
            <a:custGeom>
              <a:avLst/>
              <a:gdLst/>
              <a:ahLst/>
              <a:cxnLst/>
              <a:rect l="l" t="t" r="r" b="b"/>
              <a:pathLst>
                <a:path w="13004800" h="50800">
                  <a:moveTo>
                    <a:pt x="0" y="0"/>
                  </a:moveTo>
                  <a:lnTo>
                    <a:pt x="13004800" y="0"/>
                  </a:lnTo>
                  <a:lnTo>
                    <a:pt x="13004800" y="50800"/>
                  </a:lnTo>
                  <a:lnTo>
                    <a:pt x="0" y="508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401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11150600" y="8788400"/>
              <a:ext cx="1651000" cy="889000"/>
            </a:xfrm>
            <a:custGeom>
              <a:avLst/>
              <a:gdLst/>
              <a:ahLst/>
              <a:cxnLst/>
              <a:rect l="l" t="t" r="r" b="b"/>
              <a:pathLst>
                <a:path w="1651000" h="889000">
                  <a:moveTo>
                    <a:pt x="1460500" y="0"/>
                  </a:moveTo>
                  <a:lnTo>
                    <a:pt x="190500" y="0"/>
                  </a:lnTo>
                  <a:lnTo>
                    <a:pt x="146821" y="5031"/>
                  </a:lnTo>
                  <a:lnTo>
                    <a:pt x="106724" y="19363"/>
                  </a:lnTo>
                  <a:lnTo>
                    <a:pt x="71353" y="41851"/>
                  </a:lnTo>
                  <a:lnTo>
                    <a:pt x="41851" y="71353"/>
                  </a:lnTo>
                  <a:lnTo>
                    <a:pt x="19363" y="106724"/>
                  </a:lnTo>
                  <a:lnTo>
                    <a:pt x="5031" y="146821"/>
                  </a:lnTo>
                  <a:lnTo>
                    <a:pt x="0" y="190500"/>
                  </a:lnTo>
                  <a:lnTo>
                    <a:pt x="0" y="698500"/>
                  </a:lnTo>
                  <a:lnTo>
                    <a:pt x="5031" y="742178"/>
                  </a:lnTo>
                  <a:lnTo>
                    <a:pt x="19363" y="782275"/>
                  </a:lnTo>
                  <a:lnTo>
                    <a:pt x="41851" y="817646"/>
                  </a:lnTo>
                  <a:lnTo>
                    <a:pt x="71353" y="847148"/>
                  </a:lnTo>
                  <a:lnTo>
                    <a:pt x="106724" y="869636"/>
                  </a:lnTo>
                  <a:lnTo>
                    <a:pt x="146821" y="883968"/>
                  </a:lnTo>
                  <a:lnTo>
                    <a:pt x="190500" y="889000"/>
                  </a:lnTo>
                  <a:lnTo>
                    <a:pt x="1460500" y="889000"/>
                  </a:lnTo>
                  <a:lnTo>
                    <a:pt x="1504178" y="883968"/>
                  </a:lnTo>
                  <a:lnTo>
                    <a:pt x="1544275" y="869636"/>
                  </a:lnTo>
                  <a:lnTo>
                    <a:pt x="1579646" y="847148"/>
                  </a:lnTo>
                  <a:lnTo>
                    <a:pt x="1609148" y="817646"/>
                  </a:lnTo>
                  <a:lnTo>
                    <a:pt x="1631636" y="782275"/>
                  </a:lnTo>
                  <a:lnTo>
                    <a:pt x="1645968" y="742178"/>
                  </a:lnTo>
                  <a:lnTo>
                    <a:pt x="1651000" y="698500"/>
                  </a:lnTo>
                  <a:lnTo>
                    <a:pt x="1651000" y="190500"/>
                  </a:lnTo>
                  <a:lnTo>
                    <a:pt x="1645968" y="146821"/>
                  </a:lnTo>
                  <a:lnTo>
                    <a:pt x="1631636" y="106724"/>
                  </a:lnTo>
                  <a:lnTo>
                    <a:pt x="1609148" y="71353"/>
                  </a:lnTo>
                  <a:lnTo>
                    <a:pt x="1579646" y="41851"/>
                  </a:lnTo>
                  <a:lnTo>
                    <a:pt x="1544275" y="19363"/>
                  </a:lnTo>
                  <a:lnTo>
                    <a:pt x="1504178" y="5031"/>
                  </a:lnTo>
                  <a:lnTo>
                    <a:pt x="1460500" y="0"/>
                  </a:lnTo>
                  <a:close/>
                </a:path>
              </a:pathLst>
            </a:custGeom>
            <a:solidFill>
              <a:srgbClr val="CAF0F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32"/>
            <p:cNvSpPr/>
            <p:nvPr/>
          </p:nvSpPr>
          <p:spPr>
            <a:xfrm>
              <a:off x="11150600" y="8788400"/>
              <a:ext cx="1651000" cy="889000"/>
            </a:xfrm>
            <a:custGeom>
              <a:avLst/>
              <a:gdLst/>
              <a:ahLst/>
              <a:cxnLst/>
              <a:rect l="l" t="t" r="r" b="b"/>
              <a:pathLst>
                <a:path w="1651000" h="889000">
                  <a:moveTo>
                    <a:pt x="0" y="698500"/>
                  </a:moveTo>
                  <a:lnTo>
                    <a:pt x="0" y="190500"/>
                  </a:lnTo>
                  <a:lnTo>
                    <a:pt x="5031" y="146821"/>
                  </a:lnTo>
                  <a:lnTo>
                    <a:pt x="19363" y="106724"/>
                  </a:lnTo>
                  <a:lnTo>
                    <a:pt x="41851" y="71353"/>
                  </a:lnTo>
                  <a:lnTo>
                    <a:pt x="71353" y="41851"/>
                  </a:lnTo>
                  <a:lnTo>
                    <a:pt x="106724" y="19363"/>
                  </a:lnTo>
                  <a:lnTo>
                    <a:pt x="146821" y="5031"/>
                  </a:lnTo>
                  <a:lnTo>
                    <a:pt x="190500" y="0"/>
                  </a:lnTo>
                  <a:lnTo>
                    <a:pt x="1460500" y="0"/>
                  </a:lnTo>
                  <a:lnTo>
                    <a:pt x="1504178" y="5031"/>
                  </a:lnTo>
                  <a:lnTo>
                    <a:pt x="1544275" y="19363"/>
                  </a:lnTo>
                  <a:lnTo>
                    <a:pt x="1579646" y="41851"/>
                  </a:lnTo>
                  <a:lnTo>
                    <a:pt x="1609148" y="71353"/>
                  </a:lnTo>
                  <a:lnTo>
                    <a:pt x="1631636" y="106724"/>
                  </a:lnTo>
                  <a:lnTo>
                    <a:pt x="1645968" y="146821"/>
                  </a:lnTo>
                  <a:lnTo>
                    <a:pt x="1651000" y="190500"/>
                  </a:lnTo>
                  <a:lnTo>
                    <a:pt x="1651000" y="698500"/>
                  </a:lnTo>
                  <a:lnTo>
                    <a:pt x="1645968" y="742178"/>
                  </a:lnTo>
                  <a:lnTo>
                    <a:pt x="1631636" y="782275"/>
                  </a:lnTo>
                  <a:lnTo>
                    <a:pt x="1609148" y="817646"/>
                  </a:lnTo>
                  <a:lnTo>
                    <a:pt x="1579646" y="847148"/>
                  </a:lnTo>
                  <a:lnTo>
                    <a:pt x="1544275" y="869636"/>
                  </a:lnTo>
                  <a:lnTo>
                    <a:pt x="1504178" y="883968"/>
                  </a:lnTo>
                  <a:lnTo>
                    <a:pt x="1460500" y="889000"/>
                  </a:lnTo>
                  <a:lnTo>
                    <a:pt x="190500" y="889000"/>
                  </a:lnTo>
                  <a:lnTo>
                    <a:pt x="146821" y="883968"/>
                  </a:lnTo>
                  <a:lnTo>
                    <a:pt x="106724" y="869636"/>
                  </a:lnTo>
                  <a:lnTo>
                    <a:pt x="71353" y="847148"/>
                  </a:lnTo>
                  <a:lnTo>
                    <a:pt x="41851" y="817646"/>
                  </a:lnTo>
                  <a:lnTo>
                    <a:pt x="19363" y="782275"/>
                  </a:lnTo>
                  <a:lnTo>
                    <a:pt x="5031" y="742178"/>
                  </a:lnTo>
                  <a:lnTo>
                    <a:pt x="0" y="698500"/>
                  </a:lnTo>
                  <a:close/>
                </a:path>
              </a:pathLst>
            </a:custGeom>
            <a:ln w="50800">
              <a:solidFill>
                <a:srgbClr val="FF401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190500" y="8788400"/>
              <a:ext cx="1651000" cy="889000"/>
            </a:xfrm>
            <a:custGeom>
              <a:avLst/>
              <a:gdLst/>
              <a:ahLst/>
              <a:cxnLst/>
              <a:rect l="l" t="t" r="r" b="b"/>
              <a:pathLst>
                <a:path w="1651000" h="889000">
                  <a:moveTo>
                    <a:pt x="1460500" y="0"/>
                  </a:moveTo>
                  <a:lnTo>
                    <a:pt x="190500" y="0"/>
                  </a:lnTo>
                  <a:lnTo>
                    <a:pt x="146821" y="5031"/>
                  </a:lnTo>
                  <a:lnTo>
                    <a:pt x="106724" y="19363"/>
                  </a:lnTo>
                  <a:lnTo>
                    <a:pt x="71353" y="41851"/>
                  </a:lnTo>
                  <a:lnTo>
                    <a:pt x="41851" y="71353"/>
                  </a:lnTo>
                  <a:lnTo>
                    <a:pt x="19363" y="106724"/>
                  </a:lnTo>
                  <a:lnTo>
                    <a:pt x="5031" y="146821"/>
                  </a:lnTo>
                  <a:lnTo>
                    <a:pt x="0" y="190500"/>
                  </a:lnTo>
                  <a:lnTo>
                    <a:pt x="0" y="698500"/>
                  </a:lnTo>
                  <a:lnTo>
                    <a:pt x="5031" y="742178"/>
                  </a:lnTo>
                  <a:lnTo>
                    <a:pt x="19363" y="782275"/>
                  </a:lnTo>
                  <a:lnTo>
                    <a:pt x="41851" y="817646"/>
                  </a:lnTo>
                  <a:lnTo>
                    <a:pt x="71353" y="847148"/>
                  </a:lnTo>
                  <a:lnTo>
                    <a:pt x="106724" y="869636"/>
                  </a:lnTo>
                  <a:lnTo>
                    <a:pt x="146821" y="883968"/>
                  </a:lnTo>
                  <a:lnTo>
                    <a:pt x="190500" y="889000"/>
                  </a:lnTo>
                  <a:lnTo>
                    <a:pt x="1460500" y="889000"/>
                  </a:lnTo>
                  <a:lnTo>
                    <a:pt x="1504178" y="883968"/>
                  </a:lnTo>
                  <a:lnTo>
                    <a:pt x="1544275" y="869636"/>
                  </a:lnTo>
                  <a:lnTo>
                    <a:pt x="1579646" y="847148"/>
                  </a:lnTo>
                  <a:lnTo>
                    <a:pt x="1609148" y="817646"/>
                  </a:lnTo>
                  <a:lnTo>
                    <a:pt x="1631636" y="782275"/>
                  </a:lnTo>
                  <a:lnTo>
                    <a:pt x="1645968" y="742178"/>
                  </a:lnTo>
                  <a:lnTo>
                    <a:pt x="1651000" y="698500"/>
                  </a:lnTo>
                  <a:lnTo>
                    <a:pt x="1651000" y="190500"/>
                  </a:lnTo>
                  <a:lnTo>
                    <a:pt x="1645968" y="146821"/>
                  </a:lnTo>
                  <a:lnTo>
                    <a:pt x="1631636" y="106724"/>
                  </a:lnTo>
                  <a:lnTo>
                    <a:pt x="1609148" y="71353"/>
                  </a:lnTo>
                  <a:lnTo>
                    <a:pt x="1579646" y="41851"/>
                  </a:lnTo>
                  <a:lnTo>
                    <a:pt x="1544275" y="19363"/>
                  </a:lnTo>
                  <a:lnTo>
                    <a:pt x="1504178" y="5031"/>
                  </a:lnTo>
                  <a:lnTo>
                    <a:pt x="1460500" y="0"/>
                  </a:lnTo>
                  <a:close/>
                </a:path>
              </a:pathLst>
            </a:custGeom>
            <a:solidFill>
              <a:srgbClr val="CAF0F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190500" y="8788400"/>
              <a:ext cx="1651000" cy="889000"/>
            </a:xfrm>
            <a:custGeom>
              <a:avLst/>
              <a:gdLst/>
              <a:ahLst/>
              <a:cxnLst/>
              <a:rect l="l" t="t" r="r" b="b"/>
              <a:pathLst>
                <a:path w="1651000" h="889000">
                  <a:moveTo>
                    <a:pt x="0" y="698500"/>
                  </a:moveTo>
                  <a:lnTo>
                    <a:pt x="0" y="190500"/>
                  </a:lnTo>
                  <a:lnTo>
                    <a:pt x="5031" y="146821"/>
                  </a:lnTo>
                  <a:lnTo>
                    <a:pt x="19363" y="106724"/>
                  </a:lnTo>
                  <a:lnTo>
                    <a:pt x="41851" y="71353"/>
                  </a:lnTo>
                  <a:lnTo>
                    <a:pt x="71353" y="41851"/>
                  </a:lnTo>
                  <a:lnTo>
                    <a:pt x="106724" y="19363"/>
                  </a:lnTo>
                  <a:lnTo>
                    <a:pt x="146821" y="5031"/>
                  </a:lnTo>
                  <a:lnTo>
                    <a:pt x="190500" y="0"/>
                  </a:lnTo>
                  <a:lnTo>
                    <a:pt x="1460500" y="0"/>
                  </a:lnTo>
                  <a:lnTo>
                    <a:pt x="1504178" y="5031"/>
                  </a:lnTo>
                  <a:lnTo>
                    <a:pt x="1544275" y="19363"/>
                  </a:lnTo>
                  <a:lnTo>
                    <a:pt x="1579646" y="41851"/>
                  </a:lnTo>
                  <a:lnTo>
                    <a:pt x="1609148" y="71353"/>
                  </a:lnTo>
                  <a:lnTo>
                    <a:pt x="1631636" y="106724"/>
                  </a:lnTo>
                  <a:lnTo>
                    <a:pt x="1645968" y="146821"/>
                  </a:lnTo>
                  <a:lnTo>
                    <a:pt x="1651000" y="190500"/>
                  </a:lnTo>
                  <a:lnTo>
                    <a:pt x="1651000" y="698500"/>
                  </a:lnTo>
                  <a:lnTo>
                    <a:pt x="1645968" y="742178"/>
                  </a:lnTo>
                  <a:lnTo>
                    <a:pt x="1631636" y="782275"/>
                  </a:lnTo>
                  <a:lnTo>
                    <a:pt x="1609148" y="817646"/>
                  </a:lnTo>
                  <a:lnTo>
                    <a:pt x="1579646" y="847148"/>
                  </a:lnTo>
                  <a:lnTo>
                    <a:pt x="1544275" y="869636"/>
                  </a:lnTo>
                  <a:lnTo>
                    <a:pt x="1504178" y="883968"/>
                  </a:lnTo>
                  <a:lnTo>
                    <a:pt x="1460500" y="889000"/>
                  </a:lnTo>
                  <a:lnTo>
                    <a:pt x="190500" y="889000"/>
                  </a:lnTo>
                  <a:lnTo>
                    <a:pt x="146821" y="883968"/>
                  </a:lnTo>
                  <a:lnTo>
                    <a:pt x="106724" y="869636"/>
                  </a:lnTo>
                  <a:lnTo>
                    <a:pt x="71353" y="847148"/>
                  </a:lnTo>
                  <a:lnTo>
                    <a:pt x="41851" y="817646"/>
                  </a:lnTo>
                  <a:lnTo>
                    <a:pt x="19363" y="782275"/>
                  </a:lnTo>
                  <a:lnTo>
                    <a:pt x="5031" y="742178"/>
                  </a:lnTo>
                  <a:lnTo>
                    <a:pt x="0" y="698500"/>
                  </a:lnTo>
                  <a:close/>
                </a:path>
              </a:pathLst>
            </a:custGeom>
            <a:ln w="50800">
              <a:solidFill>
                <a:srgbClr val="FF401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35" name="object 35"/>
          <p:cNvGrpSpPr/>
          <p:nvPr/>
        </p:nvGrpSpPr>
        <p:grpSpPr>
          <a:xfrm>
            <a:off x="444500" y="5080000"/>
            <a:ext cx="8660130" cy="3378200"/>
            <a:chOff x="444500" y="5080000"/>
            <a:chExt cx="8660130" cy="3378200"/>
          </a:xfrm>
        </p:grpSpPr>
        <p:sp>
          <p:nvSpPr>
            <p:cNvPr id="36" name="object 36"/>
            <p:cNvSpPr/>
            <p:nvPr/>
          </p:nvSpPr>
          <p:spPr>
            <a:xfrm>
              <a:off x="469900" y="5105400"/>
              <a:ext cx="8609330" cy="3327400"/>
            </a:xfrm>
            <a:custGeom>
              <a:avLst/>
              <a:gdLst/>
              <a:ahLst/>
              <a:cxnLst/>
              <a:rect l="l" t="t" r="r" b="b"/>
              <a:pathLst>
                <a:path w="8609330" h="3327400">
                  <a:moveTo>
                    <a:pt x="7061200" y="0"/>
                  </a:moveTo>
                  <a:lnTo>
                    <a:pt x="254000" y="0"/>
                  </a:lnTo>
                  <a:lnTo>
                    <a:pt x="208342" y="4092"/>
                  </a:lnTo>
                  <a:lnTo>
                    <a:pt x="165369" y="15890"/>
                  </a:lnTo>
                  <a:lnTo>
                    <a:pt x="125799" y="34677"/>
                  </a:lnTo>
                  <a:lnTo>
                    <a:pt x="90349" y="59736"/>
                  </a:lnTo>
                  <a:lnTo>
                    <a:pt x="59736" y="90349"/>
                  </a:lnTo>
                  <a:lnTo>
                    <a:pt x="34677" y="125799"/>
                  </a:lnTo>
                  <a:lnTo>
                    <a:pt x="15890" y="165369"/>
                  </a:lnTo>
                  <a:lnTo>
                    <a:pt x="4092" y="208342"/>
                  </a:lnTo>
                  <a:lnTo>
                    <a:pt x="0" y="254000"/>
                  </a:lnTo>
                  <a:lnTo>
                    <a:pt x="0" y="3073400"/>
                  </a:lnTo>
                  <a:lnTo>
                    <a:pt x="4092" y="3119057"/>
                  </a:lnTo>
                  <a:lnTo>
                    <a:pt x="15890" y="3162030"/>
                  </a:lnTo>
                  <a:lnTo>
                    <a:pt x="34677" y="3201600"/>
                  </a:lnTo>
                  <a:lnTo>
                    <a:pt x="59736" y="3237050"/>
                  </a:lnTo>
                  <a:lnTo>
                    <a:pt x="90349" y="3267663"/>
                  </a:lnTo>
                  <a:lnTo>
                    <a:pt x="125799" y="3292722"/>
                  </a:lnTo>
                  <a:lnTo>
                    <a:pt x="165369" y="3311509"/>
                  </a:lnTo>
                  <a:lnTo>
                    <a:pt x="208342" y="3323307"/>
                  </a:lnTo>
                  <a:lnTo>
                    <a:pt x="254000" y="3327400"/>
                  </a:lnTo>
                  <a:lnTo>
                    <a:pt x="7061200" y="3327400"/>
                  </a:lnTo>
                  <a:lnTo>
                    <a:pt x="7106857" y="3323307"/>
                  </a:lnTo>
                  <a:lnTo>
                    <a:pt x="7149830" y="3311509"/>
                  </a:lnTo>
                  <a:lnTo>
                    <a:pt x="7189400" y="3292722"/>
                  </a:lnTo>
                  <a:lnTo>
                    <a:pt x="7224850" y="3267663"/>
                  </a:lnTo>
                  <a:lnTo>
                    <a:pt x="7255463" y="3237050"/>
                  </a:lnTo>
                  <a:lnTo>
                    <a:pt x="7280522" y="3201600"/>
                  </a:lnTo>
                  <a:lnTo>
                    <a:pt x="7299309" y="3162030"/>
                  </a:lnTo>
                  <a:lnTo>
                    <a:pt x="7311107" y="3119057"/>
                  </a:lnTo>
                  <a:lnTo>
                    <a:pt x="7315200" y="3073400"/>
                  </a:lnTo>
                  <a:lnTo>
                    <a:pt x="7315200" y="1332712"/>
                  </a:lnTo>
                  <a:lnTo>
                    <a:pt x="8609012" y="1205712"/>
                  </a:lnTo>
                  <a:lnTo>
                    <a:pt x="7315200" y="1078712"/>
                  </a:lnTo>
                  <a:lnTo>
                    <a:pt x="7315200" y="254000"/>
                  </a:lnTo>
                  <a:lnTo>
                    <a:pt x="7311107" y="208342"/>
                  </a:lnTo>
                  <a:lnTo>
                    <a:pt x="7299309" y="165369"/>
                  </a:lnTo>
                  <a:lnTo>
                    <a:pt x="7280522" y="125799"/>
                  </a:lnTo>
                  <a:lnTo>
                    <a:pt x="7255463" y="90349"/>
                  </a:lnTo>
                  <a:lnTo>
                    <a:pt x="7224850" y="59736"/>
                  </a:lnTo>
                  <a:lnTo>
                    <a:pt x="7189400" y="34677"/>
                  </a:lnTo>
                  <a:lnTo>
                    <a:pt x="7149830" y="15890"/>
                  </a:lnTo>
                  <a:lnTo>
                    <a:pt x="7106857" y="4092"/>
                  </a:lnTo>
                  <a:lnTo>
                    <a:pt x="7061200" y="0"/>
                  </a:lnTo>
                  <a:close/>
                </a:path>
              </a:pathLst>
            </a:custGeom>
            <a:solidFill>
              <a:srgbClr val="CAF0F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object 37"/>
            <p:cNvSpPr/>
            <p:nvPr/>
          </p:nvSpPr>
          <p:spPr>
            <a:xfrm>
              <a:off x="469900" y="5105400"/>
              <a:ext cx="8609330" cy="3327400"/>
            </a:xfrm>
            <a:custGeom>
              <a:avLst/>
              <a:gdLst/>
              <a:ahLst/>
              <a:cxnLst/>
              <a:rect l="l" t="t" r="r" b="b"/>
              <a:pathLst>
                <a:path w="8609330" h="3327400">
                  <a:moveTo>
                    <a:pt x="254000" y="0"/>
                  </a:moveTo>
                  <a:lnTo>
                    <a:pt x="208342" y="4092"/>
                  </a:lnTo>
                  <a:lnTo>
                    <a:pt x="165369" y="15890"/>
                  </a:lnTo>
                  <a:lnTo>
                    <a:pt x="125799" y="34677"/>
                  </a:lnTo>
                  <a:lnTo>
                    <a:pt x="90349" y="59736"/>
                  </a:lnTo>
                  <a:lnTo>
                    <a:pt x="59736" y="90349"/>
                  </a:lnTo>
                  <a:lnTo>
                    <a:pt x="34677" y="125799"/>
                  </a:lnTo>
                  <a:lnTo>
                    <a:pt x="15890" y="165369"/>
                  </a:lnTo>
                  <a:lnTo>
                    <a:pt x="4092" y="208342"/>
                  </a:lnTo>
                  <a:lnTo>
                    <a:pt x="0" y="254000"/>
                  </a:lnTo>
                  <a:lnTo>
                    <a:pt x="0" y="3073400"/>
                  </a:lnTo>
                  <a:lnTo>
                    <a:pt x="4092" y="3119057"/>
                  </a:lnTo>
                  <a:lnTo>
                    <a:pt x="15890" y="3162030"/>
                  </a:lnTo>
                  <a:lnTo>
                    <a:pt x="34677" y="3201600"/>
                  </a:lnTo>
                  <a:lnTo>
                    <a:pt x="59736" y="3237050"/>
                  </a:lnTo>
                  <a:lnTo>
                    <a:pt x="90349" y="3267663"/>
                  </a:lnTo>
                  <a:lnTo>
                    <a:pt x="125799" y="3292722"/>
                  </a:lnTo>
                  <a:lnTo>
                    <a:pt x="165369" y="3311509"/>
                  </a:lnTo>
                  <a:lnTo>
                    <a:pt x="208342" y="3323307"/>
                  </a:lnTo>
                  <a:lnTo>
                    <a:pt x="254000" y="3327400"/>
                  </a:lnTo>
                  <a:lnTo>
                    <a:pt x="7061200" y="3327400"/>
                  </a:lnTo>
                  <a:lnTo>
                    <a:pt x="7106857" y="3323307"/>
                  </a:lnTo>
                  <a:lnTo>
                    <a:pt x="7149830" y="3311509"/>
                  </a:lnTo>
                  <a:lnTo>
                    <a:pt x="7189400" y="3292722"/>
                  </a:lnTo>
                  <a:lnTo>
                    <a:pt x="7224850" y="3267663"/>
                  </a:lnTo>
                  <a:lnTo>
                    <a:pt x="7255463" y="3237050"/>
                  </a:lnTo>
                  <a:lnTo>
                    <a:pt x="7280522" y="3201600"/>
                  </a:lnTo>
                  <a:lnTo>
                    <a:pt x="7299309" y="3162030"/>
                  </a:lnTo>
                  <a:lnTo>
                    <a:pt x="7311107" y="3119057"/>
                  </a:lnTo>
                  <a:lnTo>
                    <a:pt x="7315200" y="3073400"/>
                  </a:lnTo>
                  <a:lnTo>
                    <a:pt x="7315200" y="1332712"/>
                  </a:lnTo>
                  <a:lnTo>
                    <a:pt x="8609012" y="1205712"/>
                  </a:lnTo>
                  <a:lnTo>
                    <a:pt x="7315200" y="1078712"/>
                  </a:lnTo>
                  <a:lnTo>
                    <a:pt x="7315200" y="254000"/>
                  </a:lnTo>
                  <a:lnTo>
                    <a:pt x="7311107" y="208342"/>
                  </a:lnTo>
                  <a:lnTo>
                    <a:pt x="7299309" y="165369"/>
                  </a:lnTo>
                  <a:lnTo>
                    <a:pt x="7280522" y="125799"/>
                  </a:lnTo>
                  <a:lnTo>
                    <a:pt x="7255463" y="90349"/>
                  </a:lnTo>
                  <a:lnTo>
                    <a:pt x="7224850" y="59736"/>
                  </a:lnTo>
                  <a:lnTo>
                    <a:pt x="7189400" y="34677"/>
                  </a:lnTo>
                  <a:lnTo>
                    <a:pt x="7149830" y="15890"/>
                  </a:lnTo>
                  <a:lnTo>
                    <a:pt x="7106857" y="4092"/>
                  </a:lnTo>
                  <a:lnTo>
                    <a:pt x="7061200" y="0"/>
                  </a:lnTo>
                  <a:lnTo>
                    <a:pt x="254000" y="0"/>
                  </a:lnTo>
                  <a:close/>
                </a:path>
              </a:pathLst>
            </a:custGeom>
            <a:ln w="50800">
              <a:solidFill>
                <a:srgbClr val="FF401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8" name="object 38"/>
          <p:cNvSpPr txBox="1"/>
          <p:nvPr/>
        </p:nvSpPr>
        <p:spPr>
          <a:xfrm>
            <a:off x="818589" y="5486400"/>
            <a:ext cx="6617970" cy="2443480"/>
          </a:xfrm>
          <a:prstGeom prst="rect">
            <a:avLst/>
          </a:prstGeom>
        </p:spPr>
        <p:txBody>
          <a:bodyPr vert="horz" wrap="square" lIns="0" tIns="116840" rIns="0" bIns="0" rtlCol="0">
            <a:spAutoFit/>
          </a:bodyPr>
          <a:lstStyle/>
          <a:p>
            <a:pPr marL="12700" marR="5080" algn="ctr">
              <a:lnSpc>
                <a:spcPts val="6100"/>
              </a:lnSpc>
              <a:spcBef>
                <a:spcPts val="920"/>
              </a:spcBef>
            </a:pPr>
            <a:r>
              <a:rPr sz="5700" spc="140" dirty="0">
                <a:solidFill>
                  <a:srgbClr val="FF4013"/>
                </a:solidFill>
                <a:latin typeface="Calibri"/>
                <a:cs typeface="Calibri"/>
              </a:rPr>
              <a:t>What </a:t>
            </a:r>
            <a:r>
              <a:rPr sz="5700" spc="-50" dirty="0">
                <a:solidFill>
                  <a:srgbClr val="FF4013"/>
                </a:solidFill>
                <a:latin typeface="Calibri"/>
                <a:cs typeface="Calibri"/>
              </a:rPr>
              <a:t>is </a:t>
            </a:r>
            <a:r>
              <a:rPr sz="5700" spc="-95" dirty="0">
                <a:solidFill>
                  <a:srgbClr val="FF4013"/>
                </a:solidFill>
                <a:latin typeface="Calibri"/>
                <a:cs typeface="Calibri"/>
              </a:rPr>
              <a:t>the </a:t>
            </a:r>
            <a:r>
              <a:rPr sz="5700" spc="-25" dirty="0">
                <a:solidFill>
                  <a:srgbClr val="FF4013"/>
                </a:solidFill>
                <a:latin typeface="Calibri"/>
                <a:cs typeface="Calibri"/>
              </a:rPr>
              <a:t>difference  </a:t>
            </a:r>
            <a:r>
              <a:rPr sz="5700" spc="-135" dirty="0">
                <a:solidFill>
                  <a:srgbClr val="FF4013"/>
                </a:solidFill>
                <a:latin typeface="Calibri"/>
                <a:cs typeface="Calibri"/>
              </a:rPr>
              <a:t>bet </a:t>
            </a:r>
            <a:r>
              <a:rPr sz="5700" spc="-215" dirty="0">
                <a:solidFill>
                  <a:srgbClr val="FF4013"/>
                </a:solidFill>
                <a:latin typeface="Calibri"/>
                <a:cs typeface="Calibri"/>
              </a:rPr>
              <a:t>ween </a:t>
            </a:r>
            <a:r>
              <a:rPr sz="5700" spc="-90" dirty="0">
                <a:solidFill>
                  <a:srgbClr val="FF4013"/>
                </a:solidFill>
                <a:latin typeface="Calibri"/>
                <a:cs typeface="Calibri"/>
              </a:rPr>
              <a:t>these </a:t>
            </a:r>
            <a:r>
              <a:rPr sz="5700" spc="140" dirty="0">
                <a:solidFill>
                  <a:srgbClr val="FF4013"/>
                </a:solidFill>
                <a:latin typeface="Calibri"/>
                <a:cs typeface="Calibri"/>
              </a:rPr>
              <a:t>t</a:t>
            </a:r>
            <a:r>
              <a:rPr sz="5700" spc="-650" dirty="0">
                <a:solidFill>
                  <a:srgbClr val="FF4013"/>
                </a:solidFill>
                <a:latin typeface="Calibri"/>
                <a:cs typeface="Calibri"/>
              </a:rPr>
              <a:t> </a:t>
            </a:r>
            <a:r>
              <a:rPr sz="5700" spc="-320" dirty="0">
                <a:solidFill>
                  <a:srgbClr val="FF4013"/>
                </a:solidFill>
                <a:latin typeface="Calibri"/>
                <a:cs typeface="Calibri"/>
              </a:rPr>
              <a:t>wo</a:t>
            </a:r>
            <a:endParaRPr sz="5700" dirty="0">
              <a:latin typeface="Calibri"/>
              <a:cs typeface="Calibri"/>
            </a:endParaRPr>
          </a:p>
          <a:p>
            <a:pPr algn="ctr">
              <a:lnSpc>
                <a:spcPts val="6020"/>
              </a:lnSpc>
            </a:pPr>
            <a:r>
              <a:rPr sz="5700" spc="-35" dirty="0">
                <a:solidFill>
                  <a:srgbClr val="FF4013"/>
                </a:solidFill>
                <a:latin typeface="Calibri"/>
                <a:cs typeface="Calibri"/>
              </a:rPr>
              <a:t>circuits?</a:t>
            </a:r>
            <a:endParaRPr sz="5700" dirty="0">
              <a:latin typeface="Calibri"/>
              <a:cs typeface="Calibri"/>
            </a:endParaRPr>
          </a:p>
        </p:txBody>
      </p:sp>
      <p:grpSp>
        <p:nvGrpSpPr>
          <p:cNvPr id="39" name="object 39"/>
          <p:cNvGrpSpPr/>
          <p:nvPr/>
        </p:nvGrpSpPr>
        <p:grpSpPr>
          <a:xfrm>
            <a:off x="7569200" y="1286183"/>
            <a:ext cx="4889500" cy="1993900"/>
            <a:chOff x="7569200" y="1286183"/>
            <a:chExt cx="4889500" cy="1993900"/>
          </a:xfrm>
        </p:grpSpPr>
        <p:sp>
          <p:nvSpPr>
            <p:cNvPr id="40" name="object 40"/>
            <p:cNvSpPr/>
            <p:nvPr/>
          </p:nvSpPr>
          <p:spPr>
            <a:xfrm>
              <a:off x="7920095" y="1318295"/>
              <a:ext cx="2084070" cy="1936750"/>
            </a:xfrm>
            <a:custGeom>
              <a:avLst/>
              <a:gdLst/>
              <a:ahLst/>
              <a:cxnLst/>
              <a:rect l="l" t="t" r="r" b="b"/>
              <a:pathLst>
                <a:path w="2084070" h="1936750">
                  <a:moveTo>
                    <a:pt x="0" y="1745894"/>
                  </a:moveTo>
                  <a:lnTo>
                    <a:pt x="0" y="190499"/>
                  </a:lnTo>
                  <a:lnTo>
                    <a:pt x="5031" y="146817"/>
                  </a:lnTo>
                  <a:lnTo>
                    <a:pt x="19363" y="106718"/>
                  </a:lnTo>
                  <a:lnTo>
                    <a:pt x="41851" y="71348"/>
                  </a:lnTo>
                  <a:lnTo>
                    <a:pt x="71353" y="41847"/>
                  </a:lnTo>
                  <a:lnTo>
                    <a:pt x="106724" y="19361"/>
                  </a:lnTo>
                  <a:lnTo>
                    <a:pt x="146821" y="5030"/>
                  </a:lnTo>
                  <a:lnTo>
                    <a:pt x="190500" y="0"/>
                  </a:lnTo>
                  <a:lnTo>
                    <a:pt x="1893316" y="0"/>
                  </a:lnTo>
                  <a:lnTo>
                    <a:pt x="1936994" y="5030"/>
                  </a:lnTo>
                  <a:lnTo>
                    <a:pt x="1977091" y="19361"/>
                  </a:lnTo>
                  <a:lnTo>
                    <a:pt x="2012462" y="41847"/>
                  </a:lnTo>
                  <a:lnTo>
                    <a:pt x="2041964" y="71348"/>
                  </a:lnTo>
                  <a:lnTo>
                    <a:pt x="2064452" y="106718"/>
                  </a:lnTo>
                  <a:lnTo>
                    <a:pt x="2078784" y="146817"/>
                  </a:lnTo>
                  <a:lnTo>
                    <a:pt x="2083816" y="190499"/>
                  </a:lnTo>
                  <a:lnTo>
                    <a:pt x="2083816" y="1745894"/>
                  </a:lnTo>
                  <a:lnTo>
                    <a:pt x="2078784" y="1789573"/>
                  </a:lnTo>
                  <a:lnTo>
                    <a:pt x="2064452" y="1829669"/>
                  </a:lnTo>
                  <a:lnTo>
                    <a:pt x="2041964" y="1865040"/>
                  </a:lnTo>
                  <a:lnTo>
                    <a:pt x="2012462" y="1894542"/>
                  </a:lnTo>
                  <a:lnTo>
                    <a:pt x="1977091" y="1917031"/>
                  </a:lnTo>
                  <a:lnTo>
                    <a:pt x="1936994" y="1931362"/>
                  </a:lnTo>
                  <a:lnTo>
                    <a:pt x="1893316" y="1936394"/>
                  </a:lnTo>
                  <a:lnTo>
                    <a:pt x="190500" y="1936394"/>
                  </a:lnTo>
                  <a:lnTo>
                    <a:pt x="146821" y="1931362"/>
                  </a:lnTo>
                  <a:lnTo>
                    <a:pt x="106724" y="1917031"/>
                  </a:lnTo>
                  <a:lnTo>
                    <a:pt x="71353" y="1894542"/>
                  </a:lnTo>
                  <a:lnTo>
                    <a:pt x="41851" y="1865040"/>
                  </a:lnTo>
                  <a:lnTo>
                    <a:pt x="19363" y="1829669"/>
                  </a:lnTo>
                  <a:lnTo>
                    <a:pt x="5031" y="1789573"/>
                  </a:lnTo>
                  <a:lnTo>
                    <a:pt x="0" y="1745894"/>
                  </a:lnTo>
                  <a:close/>
                </a:path>
              </a:pathLst>
            </a:custGeom>
            <a:ln w="50800">
              <a:solidFill>
                <a:srgbClr val="FF401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" name="object 41"/>
            <p:cNvSpPr/>
            <p:nvPr/>
          </p:nvSpPr>
          <p:spPr>
            <a:xfrm>
              <a:off x="10003906" y="1311583"/>
              <a:ext cx="2084070" cy="1936750"/>
            </a:xfrm>
            <a:custGeom>
              <a:avLst/>
              <a:gdLst/>
              <a:ahLst/>
              <a:cxnLst/>
              <a:rect l="l" t="t" r="r" b="b"/>
              <a:pathLst>
                <a:path w="2084070" h="1936750">
                  <a:moveTo>
                    <a:pt x="0" y="1745907"/>
                  </a:moveTo>
                  <a:lnTo>
                    <a:pt x="0" y="190512"/>
                  </a:lnTo>
                  <a:lnTo>
                    <a:pt x="5031" y="146829"/>
                  </a:lnTo>
                  <a:lnTo>
                    <a:pt x="19363" y="106729"/>
                  </a:lnTo>
                  <a:lnTo>
                    <a:pt x="41851" y="71355"/>
                  </a:lnTo>
                  <a:lnTo>
                    <a:pt x="71353" y="41852"/>
                  </a:lnTo>
                  <a:lnTo>
                    <a:pt x="106724" y="19363"/>
                  </a:lnTo>
                  <a:lnTo>
                    <a:pt x="146821" y="5031"/>
                  </a:lnTo>
                  <a:lnTo>
                    <a:pt x="190500" y="0"/>
                  </a:lnTo>
                  <a:lnTo>
                    <a:pt x="1893316" y="0"/>
                  </a:lnTo>
                  <a:lnTo>
                    <a:pt x="1936994" y="5031"/>
                  </a:lnTo>
                  <a:lnTo>
                    <a:pt x="1977091" y="19363"/>
                  </a:lnTo>
                  <a:lnTo>
                    <a:pt x="2012462" y="41852"/>
                  </a:lnTo>
                  <a:lnTo>
                    <a:pt x="2041964" y="71355"/>
                  </a:lnTo>
                  <a:lnTo>
                    <a:pt x="2064452" y="106729"/>
                  </a:lnTo>
                  <a:lnTo>
                    <a:pt x="2078784" y="146829"/>
                  </a:lnTo>
                  <a:lnTo>
                    <a:pt x="2083816" y="190512"/>
                  </a:lnTo>
                  <a:lnTo>
                    <a:pt x="2083816" y="1745907"/>
                  </a:lnTo>
                  <a:lnTo>
                    <a:pt x="2078784" y="1789585"/>
                  </a:lnTo>
                  <a:lnTo>
                    <a:pt x="2064452" y="1829682"/>
                  </a:lnTo>
                  <a:lnTo>
                    <a:pt x="2041964" y="1865053"/>
                  </a:lnTo>
                  <a:lnTo>
                    <a:pt x="2012462" y="1894555"/>
                  </a:lnTo>
                  <a:lnTo>
                    <a:pt x="1977091" y="1917043"/>
                  </a:lnTo>
                  <a:lnTo>
                    <a:pt x="1936994" y="1931375"/>
                  </a:lnTo>
                  <a:lnTo>
                    <a:pt x="1893316" y="1936407"/>
                  </a:lnTo>
                  <a:lnTo>
                    <a:pt x="190500" y="1936407"/>
                  </a:lnTo>
                  <a:lnTo>
                    <a:pt x="146821" y="1931375"/>
                  </a:lnTo>
                  <a:lnTo>
                    <a:pt x="106724" y="1917043"/>
                  </a:lnTo>
                  <a:lnTo>
                    <a:pt x="71353" y="1894555"/>
                  </a:lnTo>
                  <a:lnTo>
                    <a:pt x="41851" y="1865053"/>
                  </a:lnTo>
                  <a:lnTo>
                    <a:pt x="19363" y="1829682"/>
                  </a:lnTo>
                  <a:lnTo>
                    <a:pt x="5031" y="1789585"/>
                  </a:lnTo>
                  <a:lnTo>
                    <a:pt x="0" y="1745907"/>
                  </a:lnTo>
                  <a:close/>
                </a:path>
              </a:pathLst>
            </a:custGeom>
            <a:ln w="50800">
              <a:solidFill>
                <a:srgbClr val="FF401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" name="object 42"/>
            <p:cNvSpPr/>
            <p:nvPr/>
          </p:nvSpPr>
          <p:spPr>
            <a:xfrm>
              <a:off x="9626600" y="1600200"/>
              <a:ext cx="723900" cy="1193800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" name="object 43"/>
            <p:cNvSpPr/>
            <p:nvPr/>
          </p:nvSpPr>
          <p:spPr>
            <a:xfrm>
              <a:off x="7569200" y="1587499"/>
              <a:ext cx="622300" cy="1244600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4" name="object 44"/>
            <p:cNvSpPr/>
            <p:nvPr/>
          </p:nvSpPr>
          <p:spPr>
            <a:xfrm>
              <a:off x="11734800" y="1600200"/>
              <a:ext cx="723900" cy="1193800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45" name="object 45"/>
          <p:cNvGrpSpPr/>
          <p:nvPr/>
        </p:nvGrpSpPr>
        <p:grpSpPr>
          <a:xfrm>
            <a:off x="914400" y="330200"/>
            <a:ext cx="4483100" cy="3160395"/>
            <a:chOff x="914400" y="330200"/>
            <a:chExt cx="4483100" cy="3160395"/>
          </a:xfrm>
        </p:grpSpPr>
        <p:sp>
          <p:nvSpPr>
            <p:cNvPr id="46" name="object 46"/>
            <p:cNvSpPr/>
            <p:nvPr/>
          </p:nvSpPr>
          <p:spPr>
            <a:xfrm>
              <a:off x="967520" y="1371503"/>
              <a:ext cx="4114165" cy="2093595"/>
            </a:xfrm>
            <a:custGeom>
              <a:avLst/>
              <a:gdLst/>
              <a:ahLst/>
              <a:cxnLst/>
              <a:rect l="l" t="t" r="r" b="b"/>
              <a:pathLst>
                <a:path w="4114165" h="2093595">
                  <a:moveTo>
                    <a:pt x="3511645" y="306536"/>
                  </a:moveTo>
                  <a:lnTo>
                    <a:pt x="3559829" y="331879"/>
                  </a:lnTo>
                  <a:lnTo>
                    <a:pt x="3606005" y="357830"/>
                  </a:lnTo>
                  <a:lnTo>
                    <a:pt x="3650174" y="384364"/>
                  </a:lnTo>
                  <a:lnTo>
                    <a:pt x="3692335" y="411456"/>
                  </a:lnTo>
                  <a:lnTo>
                    <a:pt x="3732488" y="439078"/>
                  </a:lnTo>
                  <a:lnTo>
                    <a:pt x="3770634" y="467206"/>
                  </a:lnTo>
                  <a:lnTo>
                    <a:pt x="3806772" y="495813"/>
                  </a:lnTo>
                  <a:lnTo>
                    <a:pt x="3840902" y="524874"/>
                  </a:lnTo>
                  <a:lnTo>
                    <a:pt x="3873025" y="554362"/>
                  </a:lnTo>
                  <a:lnTo>
                    <a:pt x="3903140" y="584252"/>
                  </a:lnTo>
                  <a:lnTo>
                    <a:pt x="3931247" y="614517"/>
                  </a:lnTo>
                  <a:lnTo>
                    <a:pt x="3957347" y="645132"/>
                  </a:lnTo>
                  <a:lnTo>
                    <a:pt x="3981439" y="676071"/>
                  </a:lnTo>
                  <a:lnTo>
                    <a:pt x="4003523" y="707308"/>
                  </a:lnTo>
                  <a:lnTo>
                    <a:pt x="4041669" y="770573"/>
                  </a:lnTo>
                  <a:lnTo>
                    <a:pt x="4071784" y="834718"/>
                  </a:lnTo>
                  <a:lnTo>
                    <a:pt x="4093868" y="899537"/>
                  </a:lnTo>
                  <a:lnTo>
                    <a:pt x="4107922" y="964822"/>
                  </a:lnTo>
                  <a:lnTo>
                    <a:pt x="4113945" y="1030366"/>
                  </a:lnTo>
                  <a:lnTo>
                    <a:pt x="4113945" y="1063171"/>
                  </a:lnTo>
                  <a:lnTo>
                    <a:pt x="4107922" y="1128715"/>
                  </a:lnTo>
                  <a:lnTo>
                    <a:pt x="4093868" y="1194001"/>
                  </a:lnTo>
                  <a:lnTo>
                    <a:pt x="4071784" y="1258819"/>
                  </a:lnTo>
                  <a:lnTo>
                    <a:pt x="4041669" y="1322965"/>
                  </a:lnTo>
                  <a:lnTo>
                    <a:pt x="4003523" y="1386229"/>
                  </a:lnTo>
                  <a:lnTo>
                    <a:pt x="3981439" y="1417466"/>
                  </a:lnTo>
                  <a:lnTo>
                    <a:pt x="3957347" y="1448405"/>
                  </a:lnTo>
                  <a:lnTo>
                    <a:pt x="3931247" y="1479020"/>
                  </a:lnTo>
                  <a:lnTo>
                    <a:pt x="3903140" y="1509286"/>
                  </a:lnTo>
                  <a:lnTo>
                    <a:pt x="3873025" y="1539175"/>
                  </a:lnTo>
                  <a:lnTo>
                    <a:pt x="3840902" y="1568663"/>
                  </a:lnTo>
                  <a:lnTo>
                    <a:pt x="3806772" y="1597724"/>
                  </a:lnTo>
                  <a:lnTo>
                    <a:pt x="3770634" y="1626331"/>
                  </a:lnTo>
                  <a:lnTo>
                    <a:pt x="3732488" y="1654459"/>
                  </a:lnTo>
                  <a:lnTo>
                    <a:pt x="3692335" y="1682081"/>
                  </a:lnTo>
                  <a:lnTo>
                    <a:pt x="3650174" y="1709173"/>
                  </a:lnTo>
                  <a:lnTo>
                    <a:pt x="3606005" y="1735707"/>
                  </a:lnTo>
                  <a:lnTo>
                    <a:pt x="3559829" y="1761658"/>
                  </a:lnTo>
                  <a:lnTo>
                    <a:pt x="3511645" y="1787001"/>
                  </a:lnTo>
                  <a:lnTo>
                    <a:pt x="3471735" y="1806777"/>
                  </a:lnTo>
                  <a:lnTo>
                    <a:pt x="3431047" y="1825895"/>
                  </a:lnTo>
                  <a:lnTo>
                    <a:pt x="3389607" y="1844353"/>
                  </a:lnTo>
                  <a:lnTo>
                    <a:pt x="3347441" y="1862152"/>
                  </a:lnTo>
                  <a:lnTo>
                    <a:pt x="3304576" y="1879291"/>
                  </a:lnTo>
                  <a:lnTo>
                    <a:pt x="3261038" y="1895772"/>
                  </a:lnTo>
                  <a:lnTo>
                    <a:pt x="3216853" y="1911593"/>
                  </a:lnTo>
                  <a:lnTo>
                    <a:pt x="3172048" y="1926755"/>
                  </a:lnTo>
                  <a:lnTo>
                    <a:pt x="3126650" y="1941258"/>
                  </a:lnTo>
                  <a:lnTo>
                    <a:pt x="3080684" y="1955102"/>
                  </a:lnTo>
                  <a:lnTo>
                    <a:pt x="3034177" y="1968286"/>
                  </a:lnTo>
                  <a:lnTo>
                    <a:pt x="2987156" y="1980811"/>
                  </a:lnTo>
                  <a:lnTo>
                    <a:pt x="2939646" y="1992677"/>
                  </a:lnTo>
                  <a:lnTo>
                    <a:pt x="2891675" y="2003884"/>
                  </a:lnTo>
                  <a:lnTo>
                    <a:pt x="2843268" y="2014431"/>
                  </a:lnTo>
                  <a:lnTo>
                    <a:pt x="2794452" y="2024320"/>
                  </a:lnTo>
                  <a:lnTo>
                    <a:pt x="2745254" y="2033549"/>
                  </a:lnTo>
                  <a:lnTo>
                    <a:pt x="2695699" y="2042119"/>
                  </a:lnTo>
                  <a:lnTo>
                    <a:pt x="2645814" y="2050029"/>
                  </a:lnTo>
                  <a:lnTo>
                    <a:pt x="2595626" y="2057281"/>
                  </a:lnTo>
                  <a:lnTo>
                    <a:pt x="2545161" y="2063873"/>
                  </a:lnTo>
                  <a:lnTo>
                    <a:pt x="2494445" y="2069806"/>
                  </a:lnTo>
                  <a:lnTo>
                    <a:pt x="2443505" y="2075080"/>
                  </a:lnTo>
                  <a:lnTo>
                    <a:pt x="2392367" y="2079694"/>
                  </a:lnTo>
                  <a:lnTo>
                    <a:pt x="2341057" y="2083649"/>
                  </a:lnTo>
                  <a:lnTo>
                    <a:pt x="2289602" y="2086945"/>
                  </a:lnTo>
                  <a:lnTo>
                    <a:pt x="2238029" y="2089582"/>
                  </a:lnTo>
                  <a:lnTo>
                    <a:pt x="2186363" y="2091560"/>
                  </a:lnTo>
                  <a:lnTo>
                    <a:pt x="2134631" y="2092878"/>
                  </a:lnTo>
                  <a:lnTo>
                    <a:pt x="2082860" y="2093538"/>
                  </a:lnTo>
                  <a:lnTo>
                    <a:pt x="2031075" y="2093538"/>
                  </a:lnTo>
                  <a:lnTo>
                    <a:pt x="1979304" y="2092878"/>
                  </a:lnTo>
                  <a:lnTo>
                    <a:pt x="1927572" y="2091560"/>
                  </a:lnTo>
                  <a:lnTo>
                    <a:pt x="1875906" y="2089582"/>
                  </a:lnTo>
                  <a:lnTo>
                    <a:pt x="1824333" y="2086945"/>
                  </a:lnTo>
                  <a:lnTo>
                    <a:pt x="1772878" y="2083649"/>
                  </a:lnTo>
                  <a:lnTo>
                    <a:pt x="1721568" y="2079694"/>
                  </a:lnTo>
                  <a:lnTo>
                    <a:pt x="1670430" y="2075080"/>
                  </a:lnTo>
                  <a:lnTo>
                    <a:pt x="1619490" y="2069806"/>
                  </a:lnTo>
                  <a:lnTo>
                    <a:pt x="1568774" y="2063873"/>
                  </a:lnTo>
                  <a:lnTo>
                    <a:pt x="1518309" y="2057281"/>
                  </a:lnTo>
                  <a:lnTo>
                    <a:pt x="1468121" y="2050029"/>
                  </a:lnTo>
                  <a:lnTo>
                    <a:pt x="1418236" y="2042119"/>
                  </a:lnTo>
                  <a:lnTo>
                    <a:pt x="1368682" y="2033549"/>
                  </a:lnTo>
                  <a:lnTo>
                    <a:pt x="1319483" y="2024320"/>
                  </a:lnTo>
                  <a:lnTo>
                    <a:pt x="1270667" y="2014431"/>
                  </a:lnTo>
                  <a:lnTo>
                    <a:pt x="1222260" y="2003884"/>
                  </a:lnTo>
                  <a:lnTo>
                    <a:pt x="1174289" y="1992677"/>
                  </a:lnTo>
                  <a:lnTo>
                    <a:pt x="1126779" y="1980811"/>
                  </a:lnTo>
                  <a:lnTo>
                    <a:pt x="1079758" y="1968286"/>
                  </a:lnTo>
                  <a:lnTo>
                    <a:pt x="1033251" y="1955102"/>
                  </a:lnTo>
                  <a:lnTo>
                    <a:pt x="987285" y="1941258"/>
                  </a:lnTo>
                  <a:lnTo>
                    <a:pt x="941887" y="1926755"/>
                  </a:lnTo>
                  <a:lnTo>
                    <a:pt x="897082" y="1911593"/>
                  </a:lnTo>
                  <a:lnTo>
                    <a:pt x="852897" y="1895772"/>
                  </a:lnTo>
                  <a:lnTo>
                    <a:pt x="809359" y="1879291"/>
                  </a:lnTo>
                  <a:lnTo>
                    <a:pt x="766494" y="1862152"/>
                  </a:lnTo>
                  <a:lnTo>
                    <a:pt x="724328" y="1844353"/>
                  </a:lnTo>
                  <a:lnTo>
                    <a:pt x="682888" y="1825895"/>
                  </a:lnTo>
                  <a:lnTo>
                    <a:pt x="642200" y="1806777"/>
                  </a:lnTo>
                  <a:lnTo>
                    <a:pt x="602291" y="1787001"/>
                  </a:lnTo>
                  <a:lnTo>
                    <a:pt x="554107" y="1761658"/>
                  </a:lnTo>
                  <a:lnTo>
                    <a:pt x="507932" y="1735707"/>
                  </a:lnTo>
                  <a:lnTo>
                    <a:pt x="463764" y="1709173"/>
                  </a:lnTo>
                  <a:lnTo>
                    <a:pt x="421603" y="1682081"/>
                  </a:lnTo>
                  <a:lnTo>
                    <a:pt x="381450" y="1654459"/>
                  </a:lnTo>
                  <a:lnTo>
                    <a:pt x="343305" y="1626331"/>
                  </a:lnTo>
                  <a:lnTo>
                    <a:pt x="307168" y="1597724"/>
                  </a:lnTo>
                  <a:lnTo>
                    <a:pt x="273038" y="1568663"/>
                  </a:lnTo>
                  <a:lnTo>
                    <a:pt x="240916" y="1539175"/>
                  </a:lnTo>
                  <a:lnTo>
                    <a:pt x="210801" y="1509286"/>
                  </a:lnTo>
                  <a:lnTo>
                    <a:pt x="182694" y="1479020"/>
                  </a:lnTo>
                  <a:lnTo>
                    <a:pt x="156595" y="1448405"/>
                  </a:lnTo>
                  <a:lnTo>
                    <a:pt x="132504" y="1417466"/>
                  </a:lnTo>
                  <a:lnTo>
                    <a:pt x="110420" y="1386229"/>
                  </a:lnTo>
                  <a:lnTo>
                    <a:pt x="72274" y="1322965"/>
                  </a:lnTo>
                  <a:lnTo>
                    <a:pt x="42160" y="1258819"/>
                  </a:lnTo>
                  <a:lnTo>
                    <a:pt x="20076" y="1194001"/>
                  </a:lnTo>
                  <a:lnTo>
                    <a:pt x="6022" y="1128715"/>
                  </a:lnTo>
                  <a:lnTo>
                    <a:pt x="0" y="1063171"/>
                  </a:lnTo>
                  <a:lnTo>
                    <a:pt x="0" y="1030366"/>
                  </a:lnTo>
                  <a:lnTo>
                    <a:pt x="6022" y="964822"/>
                  </a:lnTo>
                  <a:lnTo>
                    <a:pt x="20076" y="899537"/>
                  </a:lnTo>
                  <a:lnTo>
                    <a:pt x="42160" y="834718"/>
                  </a:lnTo>
                  <a:lnTo>
                    <a:pt x="72274" y="770573"/>
                  </a:lnTo>
                  <a:lnTo>
                    <a:pt x="110420" y="707308"/>
                  </a:lnTo>
                  <a:lnTo>
                    <a:pt x="132504" y="676071"/>
                  </a:lnTo>
                  <a:lnTo>
                    <a:pt x="156595" y="645132"/>
                  </a:lnTo>
                  <a:lnTo>
                    <a:pt x="182694" y="614517"/>
                  </a:lnTo>
                  <a:lnTo>
                    <a:pt x="210801" y="584252"/>
                  </a:lnTo>
                  <a:lnTo>
                    <a:pt x="240916" y="554362"/>
                  </a:lnTo>
                  <a:lnTo>
                    <a:pt x="273038" y="524874"/>
                  </a:lnTo>
                  <a:lnTo>
                    <a:pt x="307168" y="495813"/>
                  </a:lnTo>
                  <a:lnTo>
                    <a:pt x="343305" y="467206"/>
                  </a:lnTo>
                  <a:lnTo>
                    <a:pt x="381450" y="439078"/>
                  </a:lnTo>
                  <a:lnTo>
                    <a:pt x="421603" y="411456"/>
                  </a:lnTo>
                  <a:lnTo>
                    <a:pt x="463764" y="384364"/>
                  </a:lnTo>
                  <a:lnTo>
                    <a:pt x="507932" y="357830"/>
                  </a:lnTo>
                  <a:lnTo>
                    <a:pt x="554107" y="331879"/>
                  </a:lnTo>
                  <a:lnTo>
                    <a:pt x="602291" y="306536"/>
                  </a:lnTo>
                  <a:lnTo>
                    <a:pt x="642200" y="286760"/>
                  </a:lnTo>
                  <a:lnTo>
                    <a:pt x="682888" y="267642"/>
                  </a:lnTo>
                  <a:lnTo>
                    <a:pt x="724328" y="249184"/>
                  </a:lnTo>
                  <a:lnTo>
                    <a:pt x="766494" y="231385"/>
                  </a:lnTo>
                  <a:lnTo>
                    <a:pt x="809359" y="214246"/>
                  </a:lnTo>
                  <a:lnTo>
                    <a:pt x="852897" y="197765"/>
                  </a:lnTo>
                  <a:lnTo>
                    <a:pt x="897082" y="181944"/>
                  </a:lnTo>
                  <a:lnTo>
                    <a:pt x="941887" y="166782"/>
                  </a:lnTo>
                  <a:lnTo>
                    <a:pt x="987285" y="152279"/>
                  </a:lnTo>
                  <a:lnTo>
                    <a:pt x="1033251" y="138436"/>
                  </a:lnTo>
                  <a:lnTo>
                    <a:pt x="1079758" y="125251"/>
                  </a:lnTo>
                  <a:lnTo>
                    <a:pt x="1126779" y="112726"/>
                  </a:lnTo>
                  <a:lnTo>
                    <a:pt x="1174289" y="100860"/>
                  </a:lnTo>
                  <a:lnTo>
                    <a:pt x="1222260" y="89653"/>
                  </a:lnTo>
                  <a:lnTo>
                    <a:pt x="1270667" y="79106"/>
                  </a:lnTo>
                  <a:lnTo>
                    <a:pt x="1319483" y="69218"/>
                  </a:lnTo>
                  <a:lnTo>
                    <a:pt x="1368682" y="59988"/>
                  </a:lnTo>
                  <a:lnTo>
                    <a:pt x="1418236" y="51419"/>
                  </a:lnTo>
                  <a:lnTo>
                    <a:pt x="1468121" y="43508"/>
                  </a:lnTo>
                  <a:lnTo>
                    <a:pt x="1518309" y="36257"/>
                  </a:lnTo>
                  <a:lnTo>
                    <a:pt x="1568774" y="29664"/>
                  </a:lnTo>
                  <a:lnTo>
                    <a:pt x="1619490" y="23731"/>
                  </a:lnTo>
                  <a:lnTo>
                    <a:pt x="1670430" y="18458"/>
                  </a:lnTo>
                  <a:lnTo>
                    <a:pt x="1721568" y="13843"/>
                  </a:lnTo>
                  <a:lnTo>
                    <a:pt x="1772878" y="9888"/>
                  </a:lnTo>
                  <a:lnTo>
                    <a:pt x="1824333" y="6592"/>
                  </a:lnTo>
                  <a:lnTo>
                    <a:pt x="1875906" y="3955"/>
                  </a:lnTo>
                  <a:lnTo>
                    <a:pt x="1927572" y="1977"/>
                  </a:lnTo>
                  <a:lnTo>
                    <a:pt x="1979304" y="659"/>
                  </a:lnTo>
                  <a:lnTo>
                    <a:pt x="2031075" y="0"/>
                  </a:lnTo>
                  <a:lnTo>
                    <a:pt x="2082860" y="0"/>
                  </a:lnTo>
                  <a:lnTo>
                    <a:pt x="2134631" y="659"/>
                  </a:lnTo>
                  <a:lnTo>
                    <a:pt x="2186363" y="1977"/>
                  </a:lnTo>
                  <a:lnTo>
                    <a:pt x="2238029" y="3955"/>
                  </a:lnTo>
                  <a:lnTo>
                    <a:pt x="2289602" y="6592"/>
                  </a:lnTo>
                  <a:lnTo>
                    <a:pt x="2341057" y="9888"/>
                  </a:lnTo>
                  <a:lnTo>
                    <a:pt x="2392367" y="13843"/>
                  </a:lnTo>
                  <a:lnTo>
                    <a:pt x="2443505" y="18458"/>
                  </a:lnTo>
                  <a:lnTo>
                    <a:pt x="2494445" y="23731"/>
                  </a:lnTo>
                  <a:lnTo>
                    <a:pt x="2545161" y="29664"/>
                  </a:lnTo>
                  <a:lnTo>
                    <a:pt x="2595626" y="36257"/>
                  </a:lnTo>
                  <a:lnTo>
                    <a:pt x="2645814" y="43508"/>
                  </a:lnTo>
                  <a:lnTo>
                    <a:pt x="2695699" y="51419"/>
                  </a:lnTo>
                  <a:lnTo>
                    <a:pt x="2745254" y="59988"/>
                  </a:lnTo>
                  <a:lnTo>
                    <a:pt x="2794452" y="69218"/>
                  </a:lnTo>
                  <a:lnTo>
                    <a:pt x="2843268" y="79106"/>
                  </a:lnTo>
                  <a:lnTo>
                    <a:pt x="2891675" y="89653"/>
                  </a:lnTo>
                  <a:lnTo>
                    <a:pt x="2939646" y="100860"/>
                  </a:lnTo>
                  <a:lnTo>
                    <a:pt x="2987156" y="112726"/>
                  </a:lnTo>
                  <a:lnTo>
                    <a:pt x="3034177" y="125251"/>
                  </a:lnTo>
                  <a:lnTo>
                    <a:pt x="3080684" y="138436"/>
                  </a:lnTo>
                  <a:lnTo>
                    <a:pt x="3126650" y="152279"/>
                  </a:lnTo>
                  <a:lnTo>
                    <a:pt x="3172048" y="166782"/>
                  </a:lnTo>
                  <a:lnTo>
                    <a:pt x="3216853" y="181944"/>
                  </a:lnTo>
                  <a:lnTo>
                    <a:pt x="3261038" y="197765"/>
                  </a:lnTo>
                  <a:lnTo>
                    <a:pt x="3304576" y="214246"/>
                  </a:lnTo>
                  <a:lnTo>
                    <a:pt x="3347441" y="231385"/>
                  </a:lnTo>
                  <a:lnTo>
                    <a:pt x="3389607" y="249184"/>
                  </a:lnTo>
                  <a:lnTo>
                    <a:pt x="3431047" y="267642"/>
                  </a:lnTo>
                  <a:lnTo>
                    <a:pt x="3471735" y="286760"/>
                  </a:lnTo>
                  <a:lnTo>
                    <a:pt x="3511645" y="306536"/>
                  </a:lnTo>
                </a:path>
              </a:pathLst>
            </a:custGeom>
            <a:ln w="50800">
              <a:solidFill>
                <a:srgbClr val="FF401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7" name="object 47"/>
            <p:cNvSpPr/>
            <p:nvPr/>
          </p:nvSpPr>
          <p:spPr>
            <a:xfrm>
              <a:off x="2679700" y="330200"/>
              <a:ext cx="685800" cy="1130300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8" name="object 48"/>
            <p:cNvSpPr/>
            <p:nvPr/>
          </p:nvSpPr>
          <p:spPr>
            <a:xfrm>
              <a:off x="914400" y="1752600"/>
              <a:ext cx="584200" cy="1181100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9" name="object 49"/>
            <p:cNvSpPr/>
            <p:nvPr/>
          </p:nvSpPr>
          <p:spPr>
            <a:xfrm>
              <a:off x="4711700" y="1524000"/>
              <a:ext cx="685800" cy="1130300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0" name="object 50"/>
          <p:cNvSpPr txBox="1"/>
          <p:nvPr/>
        </p:nvSpPr>
        <p:spPr>
          <a:xfrm>
            <a:off x="442168" y="8922308"/>
            <a:ext cx="1148080" cy="6051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585"/>
              </a:lnSpc>
            </a:pPr>
            <a:r>
              <a:rPr sz="4200" spc="-405" dirty="0">
                <a:solidFill>
                  <a:srgbClr val="FF4013"/>
                </a:solidFill>
                <a:latin typeface="Calibri"/>
                <a:cs typeface="Calibri"/>
                <a:hlinkClick r:id="rId7" action="ppaction://hlinksldjump"/>
              </a:rPr>
              <a:t>B</a:t>
            </a:r>
            <a:r>
              <a:rPr sz="4200" spc="275" dirty="0">
                <a:solidFill>
                  <a:srgbClr val="FF4013"/>
                </a:solidFill>
                <a:latin typeface="Calibri"/>
                <a:cs typeface="Calibri"/>
                <a:hlinkClick r:id="rId7" action="ppaction://hlinksldjump"/>
              </a:rPr>
              <a:t>A</a:t>
            </a:r>
            <a:r>
              <a:rPr sz="4200" spc="-90" dirty="0">
                <a:solidFill>
                  <a:srgbClr val="FF4013"/>
                </a:solidFill>
                <a:latin typeface="Calibri"/>
                <a:cs typeface="Calibri"/>
                <a:hlinkClick r:id="rId7" action="ppaction://hlinksldjump"/>
              </a:rPr>
              <a:t>CK</a:t>
            </a:r>
            <a:endParaRPr sz="4200">
              <a:latin typeface="Calibri"/>
              <a:cs typeface="Calibri"/>
            </a:endParaRPr>
          </a:p>
        </p:txBody>
      </p:sp>
      <p:sp>
        <p:nvSpPr>
          <p:cNvPr id="51" name="object 51"/>
          <p:cNvSpPr txBox="1"/>
          <p:nvPr/>
        </p:nvSpPr>
        <p:spPr>
          <a:xfrm>
            <a:off x="11395872" y="8922308"/>
            <a:ext cx="1160780" cy="6051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585"/>
              </a:lnSpc>
            </a:pPr>
            <a:r>
              <a:rPr sz="4200" spc="-150" dirty="0">
                <a:solidFill>
                  <a:srgbClr val="FF4013"/>
                </a:solidFill>
                <a:latin typeface="Calibri"/>
                <a:cs typeface="Calibri"/>
                <a:hlinkClick r:id="rId8" action="ppaction://hlinksldjump"/>
              </a:rPr>
              <a:t>N</a:t>
            </a:r>
            <a:r>
              <a:rPr sz="4200" spc="-45" dirty="0">
                <a:solidFill>
                  <a:srgbClr val="FF4013"/>
                </a:solidFill>
                <a:latin typeface="Calibri"/>
                <a:cs typeface="Calibri"/>
                <a:hlinkClick r:id="rId8" action="ppaction://hlinksldjump"/>
              </a:rPr>
              <a:t>E</a:t>
            </a:r>
            <a:r>
              <a:rPr sz="4200" spc="165" dirty="0">
                <a:solidFill>
                  <a:srgbClr val="FF4013"/>
                </a:solidFill>
                <a:latin typeface="Calibri"/>
                <a:cs typeface="Calibri"/>
                <a:hlinkClick r:id="rId8" action="ppaction://hlinksldjump"/>
              </a:rPr>
              <a:t>X</a:t>
            </a:r>
            <a:r>
              <a:rPr sz="4200" spc="-35" dirty="0">
                <a:solidFill>
                  <a:srgbClr val="FF4013"/>
                </a:solidFill>
                <a:latin typeface="Calibri"/>
                <a:cs typeface="Calibri"/>
                <a:hlinkClick r:id="rId8" action="ppaction://hlinksldjump"/>
              </a:rPr>
              <a:t>T</a:t>
            </a:r>
            <a:endParaRPr sz="4200">
              <a:latin typeface="Calibri"/>
              <a:cs typeface="Calibri"/>
            </a:endParaRPr>
          </a:p>
        </p:txBody>
      </p:sp>
      <p:sp>
        <p:nvSpPr>
          <p:cNvPr id="52" name="object 52"/>
          <p:cNvSpPr txBox="1"/>
          <p:nvPr/>
        </p:nvSpPr>
        <p:spPr>
          <a:xfrm>
            <a:off x="5408226" y="9434760"/>
            <a:ext cx="2184400" cy="30607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800" spc="-5" dirty="0">
                <a:solidFill>
                  <a:srgbClr val="FFFFFF"/>
                </a:solidFill>
                <a:latin typeface="Century Gothic"/>
                <a:cs typeface="Century Gothic"/>
                <a:hlinkClick r:id="rId9"/>
              </a:rPr>
              <a:t>www.planbee.com</a:t>
            </a:r>
            <a:endParaRPr sz="1800">
              <a:latin typeface="Century Gothic"/>
              <a:cs typeface="Century Gothic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35">
            <a:extLst>
              <a:ext uri="{FF2B5EF4-FFF2-40B4-BE49-F238E27FC236}">
                <a16:creationId xmlns:a16="http://schemas.microsoft.com/office/drawing/2014/main" id="{EA449EA2-B0A2-4A9F-9995-A7324C060929}"/>
              </a:ext>
            </a:extLst>
          </p:cNvPr>
          <p:cNvGrpSpPr/>
          <p:nvPr/>
        </p:nvGrpSpPr>
        <p:grpSpPr>
          <a:xfrm>
            <a:off x="444500" y="5080000"/>
            <a:ext cx="8660130" cy="3378200"/>
            <a:chOff x="444500" y="5080000"/>
            <a:chExt cx="8660130" cy="3378200"/>
          </a:xfrm>
        </p:grpSpPr>
        <p:sp>
          <p:nvSpPr>
            <p:cNvPr id="3" name="object 36">
              <a:extLst>
                <a:ext uri="{FF2B5EF4-FFF2-40B4-BE49-F238E27FC236}">
                  <a16:creationId xmlns:a16="http://schemas.microsoft.com/office/drawing/2014/main" id="{BA92926B-C8CD-4CF9-9582-F83420503C40}"/>
                </a:ext>
              </a:extLst>
            </p:cNvPr>
            <p:cNvSpPr/>
            <p:nvPr/>
          </p:nvSpPr>
          <p:spPr>
            <a:xfrm>
              <a:off x="469900" y="5105400"/>
              <a:ext cx="8609330" cy="3327400"/>
            </a:xfrm>
            <a:custGeom>
              <a:avLst/>
              <a:gdLst/>
              <a:ahLst/>
              <a:cxnLst/>
              <a:rect l="l" t="t" r="r" b="b"/>
              <a:pathLst>
                <a:path w="8609330" h="3327400">
                  <a:moveTo>
                    <a:pt x="7061200" y="0"/>
                  </a:moveTo>
                  <a:lnTo>
                    <a:pt x="254000" y="0"/>
                  </a:lnTo>
                  <a:lnTo>
                    <a:pt x="208342" y="4092"/>
                  </a:lnTo>
                  <a:lnTo>
                    <a:pt x="165369" y="15890"/>
                  </a:lnTo>
                  <a:lnTo>
                    <a:pt x="125799" y="34677"/>
                  </a:lnTo>
                  <a:lnTo>
                    <a:pt x="90349" y="59736"/>
                  </a:lnTo>
                  <a:lnTo>
                    <a:pt x="59736" y="90349"/>
                  </a:lnTo>
                  <a:lnTo>
                    <a:pt x="34677" y="125799"/>
                  </a:lnTo>
                  <a:lnTo>
                    <a:pt x="15890" y="165369"/>
                  </a:lnTo>
                  <a:lnTo>
                    <a:pt x="4092" y="208342"/>
                  </a:lnTo>
                  <a:lnTo>
                    <a:pt x="0" y="254000"/>
                  </a:lnTo>
                  <a:lnTo>
                    <a:pt x="0" y="3073400"/>
                  </a:lnTo>
                  <a:lnTo>
                    <a:pt x="4092" y="3119057"/>
                  </a:lnTo>
                  <a:lnTo>
                    <a:pt x="15890" y="3162030"/>
                  </a:lnTo>
                  <a:lnTo>
                    <a:pt x="34677" y="3201600"/>
                  </a:lnTo>
                  <a:lnTo>
                    <a:pt x="59736" y="3237050"/>
                  </a:lnTo>
                  <a:lnTo>
                    <a:pt x="90349" y="3267663"/>
                  </a:lnTo>
                  <a:lnTo>
                    <a:pt x="125799" y="3292722"/>
                  </a:lnTo>
                  <a:lnTo>
                    <a:pt x="165369" y="3311509"/>
                  </a:lnTo>
                  <a:lnTo>
                    <a:pt x="208342" y="3323307"/>
                  </a:lnTo>
                  <a:lnTo>
                    <a:pt x="254000" y="3327400"/>
                  </a:lnTo>
                  <a:lnTo>
                    <a:pt x="7061200" y="3327400"/>
                  </a:lnTo>
                  <a:lnTo>
                    <a:pt x="7106857" y="3323307"/>
                  </a:lnTo>
                  <a:lnTo>
                    <a:pt x="7149830" y="3311509"/>
                  </a:lnTo>
                  <a:lnTo>
                    <a:pt x="7189400" y="3292722"/>
                  </a:lnTo>
                  <a:lnTo>
                    <a:pt x="7224850" y="3267663"/>
                  </a:lnTo>
                  <a:lnTo>
                    <a:pt x="7255463" y="3237050"/>
                  </a:lnTo>
                  <a:lnTo>
                    <a:pt x="7280522" y="3201600"/>
                  </a:lnTo>
                  <a:lnTo>
                    <a:pt x="7299309" y="3162030"/>
                  </a:lnTo>
                  <a:lnTo>
                    <a:pt x="7311107" y="3119057"/>
                  </a:lnTo>
                  <a:lnTo>
                    <a:pt x="7315200" y="3073400"/>
                  </a:lnTo>
                  <a:lnTo>
                    <a:pt x="7315200" y="1332712"/>
                  </a:lnTo>
                  <a:lnTo>
                    <a:pt x="8609012" y="1205712"/>
                  </a:lnTo>
                  <a:lnTo>
                    <a:pt x="7315200" y="1078712"/>
                  </a:lnTo>
                  <a:lnTo>
                    <a:pt x="7315200" y="254000"/>
                  </a:lnTo>
                  <a:lnTo>
                    <a:pt x="7311107" y="208342"/>
                  </a:lnTo>
                  <a:lnTo>
                    <a:pt x="7299309" y="165369"/>
                  </a:lnTo>
                  <a:lnTo>
                    <a:pt x="7280522" y="125799"/>
                  </a:lnTo>
                  <a:lnTo>
                    <a:pt x="7255463" y="90349"/>
                  </a:lnTo>
                  <a:lnTo>
                    <a:pt x="7224850" y="59736"/>
                  </a:lnTo>
                  <a:lnTo>
                    <a:pt x="7189400" y="34677"/>
                  </a:lnTo>
                  <a:lnTo>
                    <a:pt x="7149830" y="15890"/>
                  </a:lnTo>
                  <a:lnTo>
                    <a:pt x="7106857" y="4092"/>
                  </a:lnTo>
                  <a:lnTo>
                    <a:pt x="7061200" y="0"/>
                  </a:lnTo>
                  <a:close/>
                </a:path>
              </a:pathLst>
            </a:custGeom>
            <a:solidFill>
              <a:srgbClr val="CAF0F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37">
              <a:extLst>
                <a:ext uri="{FF2B5EF4-FFF2-40B4-BE49-F238E27FC236}">
                  <a16:creationId xmlns:a16="http://schemas.microsoft.com/office/drawing/2014/main" id="{07BD4133-780E-4332-8320-E9FDDB7B39D9}"/>
                </a:ext>
              </a:extLst>
            </p:cNvPr>
            <p:cNvSpPr/>
            <p:nvPr/>
          </p:nvSpPr>
          <p:spPr>
            <a:xfrm>
              <a:off x="469900" y="5105400"/>
              <a:ext cx="8609330" cy="3327400"/>
            </a:xfrm>
            <a:custGeom>
              <a:avLst/>
              <a:gdLst/>
              <a:ahLst/>
              <a:cxnLst/>
              <a:rect l="l" t="t" r="r" b="b"/>
              <a:pathLst>
                <a:path w="8609330" h="3327400">
                  <a:moveTo>
                    <a:pt x="254000" y="0"/>
                  </a:moveTo>
                  <a:lnTo>
                    <a:pt x="208342" y="4092"/>
                  </a:lnTo>
                  <a:lnTo>
                    <a:pt x="165369" y="15890"/>
                  </a:lnTo>
                  <a:lnTo>
                    <a:pt x="125799" y="34677"/>
                  </a:lnTo>
                  <a:lnTo>
                    <a:pt x="90349" y="59736"/>
                  </a:lnTo>
                  <a:lnTo>
                    <a:pt x="59736" y="90349"/>
                  </a:lnTo>
                  <a:lnTo>
                    <a:pt x="34677" y="125799"/>
                  </a:lnTo>
                  <a:lnTo>
                    <a:pt x="15890" y="165369"/>
                  </a:lnTo>
                  <a:lnTo>
                    <a:pt x="4092" y="208342"/>
                  </a:lnTo>
                  <a:lnTo>
                    <a:pt x="0" y="254000"/>
                  </a:lnTo>
                  <a:lnTo>
                    <a:pt x="0" y="3073400"/>
                  </a:lnTo>
                  <a:lnTo>
                    <a:pt x="4092" y="3119057"/>
                  </a:lnTo>
                  <a:lnTo>
                    <a:pt x="15890" y="3162030"/>
                  </a:lnTo>
                  <a:lnTo>
                    <a:pt x="34677" y="3201600"/>
                  </a:lnTo>
                  <a:lnTo>
                    <a:pt x="59736" y="3237050"/>
                  </a:lnTo>
                  <a:lnTo>
                    <a:pt x="90349" y="3267663"/>
                  </a:lnTo>
                  <a:lnTo>
                    <a:pt x="125799" y="3292722"/>
                  </a:lnTo>
                  <a:lnTo>
                    <a:pt x="165369" y="3311509"/>
                  </a:lnTo>
                  <a:lnTo>
                    <a:pt x="208342" y="3323307"/>
                  </a:lnTo>
                  <a:lnTo>
                    <a:pt x="254000" y="3327400"/>
                  </a:lnTo>
                  <a:lnTo>
                    <a:pt x="7061200" y="3327400"/>
                  </a:lnTo>
                  <a:lnTo>
                    <a:pt x="7106857" y="3323307"/>
                  </a:lnTo>
                  <a:lnTo>
                    <a:pt x="7149830" y="3311509"/>
                  </a:lnTo>
                  <a:lnTo>
                    <a:pt x="7189400" y="3292722"/>
                  </a:lnTo>
                  <a:lnTo>
                    <a:pt x="7224850" y="3267663"/>
                  </a:lnTo>
                  <a:lnTo>
                    <a:pt x="7255463" y="3237050"/>
                  </a:lnTo>
                  <a:lnTo>
                    <a:pt x="7280522" y="3201600"/>
                  </a:lnTo>
                  <a:lnTo>
                    <a:pt x="7299309" y="3162030"/>
                  </a:lnTo>
                  <a:lnTo>
                    <a:pt x="7311107" y="3119057"/>
                  </a:lnTo>
                  <a:lnTo>
                    <a:pt x="7315200" y="3073400"/>
                  </a:lnTo>
                  <a:lnTo>
                    <a:pt x="7315200" y="1332712"/>
                  </a:lnTo>
                  <a:lnTo>
                    <a:pt x="8609012" y="1205712"/>
                  </a:lnTo>
                  <a:lnTo>
                    <a:pt x="7315200" y="1078712"/>
                  </a:lnTo>
                  <a:lnTo>
                    <a:pt x="7315200" y="254000"/>
                  </a:lnTo>
                  <a:lnTo>
                    <a:pt x="7311107" y="208342"/>
                  </a:lnTo>
                  <a:lnTo>
                    <a:pt x="7299309" y="165369"/>
                  </a:lnTo>
                  <a:lnTo>
                    <a:pt x="7280522" y="125799"/>
                  </a:lnTo>
                  <a:lnTo>
                    <a:pt x="7255463" y="90349"/>
                  </a:lnTo>
                  <a:lnTo>
                    <a:pt x="7224850" y="59736"/>
                  </a:lnTo>
                  <a:lnTo>
                    <a:pt x="7189400" y="34677"/>
                  </a:lnTo>
                  <a:lnTo>
                    <a:pt x="7149830" y="15890"/>
                  </a:lnTo>
                  <a:lnTo>
                    <a:pt x="7106857" y="4092"/>
                  </a:lnTo>
                  <a:lnTo>
                    <a:pt x="7061200" y="0"/>
                  </a:lnTo>
                  <a:lnTo>
                    <a:pt x="254000" y="0"/>
                  </a:lnTo>
                  <a:close/>
                </a:path>
              </a:pathLst>
            </a:custGeom>
            <a:ln w="50800">
              <a:solidFill>
                <a:srgbClr val="FF401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7" name="object 3">
            <a:extLst>
              <a:ext uri="{FF2B5EF4-FFF2-40B4-BE49-F238E27FC236}">
                <a16:creationId xmlns:a16="http://schemas.microsoft.com/office/drawing/2014/main" id="{9EFC1FC6-E304-4BC1-8A1A-A4F8FA6437A5}"/>
              </a:ext>
            </a:extLst>
          </p:cNvPr>
          <p:cNvGrpSpPr/>
          <p:nvPr/>
        </p:nvGrpSpPr>
        <p:grpSpPr>
          <a:xfrm>
            <a:off x="9600449" y="4340590"/>
            <a:ext cx="2891790" cy="3183890"/>
            <a:chOff x="9600449" y="4340590"/>
            <a:chExt cx="2891790" cy="3183890"/>
          </a:xfrm>
        </p:grpSpPr>
        <p:sp>
          <p:nvSpPr>
            <p:cNvPr id="8" name="object 4">
              <a:extLst>
                <a:ext uri="{FF2B5EF4-FFF2-40B4-BE49-F238E27FC236}">
                  <a16:creationId xmlns:a16="http://schemas.microsoft.com/office/drawing/2014/main" id="{AC3CE472-BC8E-4909-9F7C-C6EF381E91F1}"/>
                </a:ext>
              </a:extLst>
            </p:cNvPr>
            <p:cNvSpPr/>
            <p:nvPr/>
          </p:nvSpPr>
          <p:spPr>
            <a:xfrm>
              <a:off x="9797152" y="4496575"/>
              <a:ext cx="746125" cy="944244"/>
            </a:xfrm>
            <a:custGeom>
              <a:avLst/>
              <a:gdLst/>
              <a:ahLst/>
              <a:cxnLst/>
              <a:rect l="l" t="t" r="r" b="b"/>
              <a:pathLst>
                <a:path w="746125" h="944245">
                  <a:moveTo>
                    <a:pt x="592363" y="0"/>
                  </a:moveTo>
                  <a:lnTo>
                    <a:pt x="254041" y="106335"/>
                  </a:lnTo>
                  <a:lnTo>
                    <a:pt x="88691" y="269456"/>
                  </a:lnTo>
                  <a:lnTo>
                    <a:pt x="19026" y="420214"/>
                  </a:lnTo>
                  <a:lnTo>
                    <a:pt x="4758" y="486493"/>
                  </a:lnTo>
                  <a:lnTo>
                    <a:pt x="4758" y="886505"/>
                  </a:lnTo>
                  <a:lnTo>
                    <a:pt x="0" y="893581"/>
                  </a:lnTo>
                  <a:lnTo>
                    <a:pt x="6989" y="910135"/>
                  </a:lnTo>
                  <a:lnTo>
                    <a:pt x="57624" y="929158"/>
                  </a:lnTo>
                  <a:lnTo>
                    <a:pt x="183803" y="943642"/>
                  </a:lnTo>
                  <a:lnTo>
                    <a:pt x="202504" y="942655"/>
                  </a:lnTo>
                  <a:lnTo>
                    <a:pt x="244197" y="929314"/>
                  </a:lnTo>
                  <a:lnTo>
                    <a:pt x="290546" y="902245"/>
                  </a:lnTo>
                  <a:lnTo>
                    <a:pt x="340276" y="863162"/>
                  </a:lnTo>
                  <a:lnTo>
                    <a:pt x="392113" y="813779"/>
                  </a:lnTo>
                  <a:lnTo>
                    <a:pt x="418423" y="785762"/>
                  </a:lnTo>
                  <a:lnTo>
                    <a:pt x="444781" y="755812"/>
                  </a:lnTo>
                  <a:lnTo>
                    <a:pt x="471028" y="724145"/>
                  </a:lnTo>
                  <a:lnTo>
                    <a:pt x="497005" y="690975"/>
                  </a:lnTo>
                  <a:lnTo>
                    <a:pt x="522552" y="656515"/>
                  </a:lnTo>
                  <a:lnTo>
                    <a:pt x="547510" y="620981"/>
                  </a:lnTo>
                  <a:lnTo>
                    <a:pt x="571720" y="584587"/>
                  </a:lnTo>
                  <a:lnTo>
                    <a:pt x="595022" y="547547"/>
                  </a:lnTo>
                  <a:lnTo>
                    <a:pt x="617256" y="510074"/>
                  </a:lnTo>
                  <a:lnTo>
                    <a:pt x="638264" y="472385"/>
                  </a:lnTo>
                  <a:lnTo>
                    <a:pt x="657885" y="434692"/>
                  </a:lnTo>
                  <a:lnTo>
                    <a:pt x="675962" y="397210"/>
                  </a:lnTo>
                  <a:lnTo>
                    <a:pt x="692333" y="360154"/>
                  </a:lnTo>
                  <a:lnTo>
                    <a:pt x="706840" y="323738"/>
                  </a:lnTo>
                  <a:lnTo>
                    <a:pt x="729625" y="253682"/>
                  </a:lnTo>
                  <a:lnTo>
                    <a:pt x="743040" y="188757"/>
                  </a:lnTo>
                  <a:lnTo>
                    <a:pt x="745835" y="158755"/>
                  </a:lnTo>
                  <a:lnTo>
                    <a:pt x="745810" y="130678"/>
                  </a:lnTo>
                  <a:lnTo>
                    <a:pt x="736661" y="81158"/>
                  </a:lnTo>
                  <a:lnTo>
                    <a:pt x="714317" y="41912"/>
                  </a:lnTo>
                  <a:lnTo>
                    <a:pt x="677504" y="14655"/>
                  </a:lnTo>
                  <a:lnTo>
                    <a:pt x="624945" y="1102"/>
                  </a:lnTo>
                  <a:lnTo>
                    <a:pt x="592363" y="0"/>
                  </a:lnTo>
                  <a:close/>
                </a:path>
              </a:pathLst>
            </a:custGeom>
            <a:solidFill>
              <a:srgbClr val="0A365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5">
              <a:extLst>
                <a:ext uri="{FF2B5EF4-FFF2-40B4-BE49-F238E27FC236}">
                  <a16:creationId xmlns:a16="http://schemas.microsoft.com/office/drawing/2014/main" id="{D0671797-831D-4597-8B3C-03C50CA6528F}"/>
                </a:ext>
              </a:extLst>
            </p:cNvPr>
            <p:cNvSpPr/>
            <p:nvPr/>
          </p:nvSpPr>
          <p:spPr>
            <a:xfrm>
              <a:off x="9816420" y="4509557"/>
              <a:ext cx="727075" cy="930910"/>
            </a:xfrm>
            <a:custGeom>
              <a:avLst/>
              <a:gdLst/>
              <a:ahLst/>
              <a:cxnLst/>
              <a:rect l="l" t="t" r="r" b="b"/>
              <a:pathLst>
                <a:path w="727075" h="930910">
                  <a:moveTo>
                    <a:pt x="577962" y="0"/>
                  </a:moveTo>
                  <a:lnTo>
                    <a:pt x="247482" y="104889"/>
                  </a:lnTo>
                  <a:lnTo>
                    <a:pt x="86400" y="265761"/>
                  </a:lnTo>
                  <a:lnTo>
                    <a:pt x="18534" y="414442"/>
                  </a:lnTo>
                  <a:lnTo>
                    <a:pt x="4634" y="479807"/>
                  </a:lnTo>
                  <a:lnTo>
                    <a:pt x="4634" y="874320"/>
                  </a:lnTo>
                  <a:lnTo>
                    <a:pt x="0" y="881297"/>
                  </a:lnTo>
                  <a:lnTo>
                    <a:pt x="6812" y="897621"/>
                  </a:lnTo>
                  <a:lnTo>
                    <a:pt x="56144" y="916379"/>
                  </a:lnTo>
                  <a:lnTo>
                    <a:pt x="179068" y="930657"/>
                  </a:lnTo>
                  <a:lnTo>
                    <a:pt x="197787" y="929606"/>
                  </a:lnTo>
                  <a:lnTo>
                    <a:pt x="239608" y="915719"/>
                  </a:lnTo>
                  <a:lnTo>
                    <a:pt x="286156" y="887641"/>
                  </a:lnTo>
                  <a:lnTo>
                    <a:pt x="336087" y="847200"/>
                  </a:lnTo>
                  <a:lnTo>
                    <a:pt x="388059" y="796224"/>
                  </a:lnTo>
                  <a:lnTo>
                    <a:pt x="414391" y="767357"/>
                  </a:lnTo>
                  <a:lnTo>
                    <a:pt x="440729" y="736541"/>
                  </a:lnTo>
                  <a:lnTo>
                    <a:pt x="466906" y="704006"/>
                  </a:lnTo>
                  <a:lnTo>
                    <a:pt x="492754" y="669979"/>
                  </a:lnTo>
                  <a:lnTo>
                    <a:pt x="518105" y="634689"/>
                  </a:lnTo>
                  <a:lnTo>
                    <a:pt x="542791" y="598365"/>
                  </a:lnTo>
                  <a:lnTo>
                    <a:pt x="566645" y="561235"/>
                  </a:lnTo>
                  <a:lnTo>
                    <a:pt x="589498" y="523528"/>
                  </a:lnTo>
                  <a:lnTo>
                    <a:pt x="611183" y="485472"/>
                  </a:lnTo>
                  <a:lnTo>
                    <a:pt x="631531" y="447295"/>
                  </a:lnTo>
                  <a:lnTo>
                    <a:pt x="650376" y="409226"/>
                  </a:lnTo>
                  <a:lnTo>
                    <a:pt x="667548" y="371494"/>
                  </a:lnTo>
                  <a:lnTo>
                    <a:pt x="682881" y="334328"/>
                  </a:lnTo>
                  <a:lnTo>
                    <a:pt x="696206" y="297954"/>
                  </a:lnTo>
                  <a:lnTo>
                    <a:pt x="716163" y="228502"/>
                  </a:lnTo>
                  <a:lnTo>
                    <a:pt x="726074" y="164966"/>
                  </a:lnTo>
                  <a:lnTo>
                    <a:pt x="726843" y="135987"/>
                  </a:lnTo>
                  <a:lnTo>
                    <a:pt x="724598" y="109173"/>
                  </a:lnTo>
                  <a:lnTo>
                    <a:pt x="710392" y="62952"/>
                  </a:lnTo>
                  <a:lnTo>
                    <a:pt x="682112" y="28131"/>
                  </a:lnTo>
                  <a:lnTo>
                    <a:pt x="638417" y="6538"/>
                  </a:lnTo>
                  <a:lnTo>
                    <a:pt x="610368" y="1272"/>
                  </a:lnTo>
                  <a:lnTo>
                    <a:pt x="577962" y="0"/>
                  </a:lnTo>
                  <a:close/>
                </a:path>
              </a:pathLst>
            </a:custGeom>
            <a:solidFill>
              <a:srgbClr val="1B77A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6">
              <a:extLst>
                <a:ext uri="{FF2B5EF4-FFF2-40B4-BE49-F238E27FC236}">
                  <a16:creationId xmlns:a16="http://schemas.microsoft.com/office/drawing/2014/main" id="{469C3EAF-3756-43FC-B145-54FFF24D839E}"/>
                </a:ext>
              </a:extLst>
            </p:cNvPr>
            <p:cNvSpPr/>
            <p:nvPr/>
          </p:nvSpPr>
          <p:spPr>
            <a:xfrm>
              <a:off x="9821051" y="4509841"/>
              <a:ext cx="638175" cy="660400"/>
            </a:xfrm>
            <a:custGeom>
              <a:avLst/>
              <a:gdLst/>
              <a:ahLst/>
              <a:cxnLst/>
              <a:rect l="l" t="t" r="r" b="b"/>
              <a:pathLst>
                <a:path w="638175" h="660400">
                  <a:moveTo>
                    <a:pt x="592558" y="18"/>
                  </a:moveTo>
                  <a:lnTo>
                    <a:pt x="536397" y="2668"/>
                  </a:lnTo>
                  <a:lnTo>
                    <a:pt x="242853" y="104609"/>
                  </a:lnTo>
                  <a:lnTo>
                    <a:pt x="81770" y="265482"/>
                  </a:lnTo>
                  <a:lnTo>
                    <a:pt x="13901" y="414162"/>
                  </a:lnTo>
                  <a:lnTo>
                    <a:pt x="0" y="479527"/>
                  </a:lnTo>
                  <a:lnTo>
                    <a:pt x="0" y="660198"/>
                  </a:lnTo>
                  <a:lnTo>
                    <a:pt x="9944" y="654914"/>
                  </a:lnTo>
                  <a:lnTo>
                    <a:pt x="14427" y="623545"/>
                  </a:lnTo>
                  <a:lnTo>
                    <a:pt x="14427" y="489167"/>
                  </a:lnTo>
                  <a:lnTo>
                    <a:pt x="15335" y="483116"/>
                  </a:lnTo>
                  <a:lnTo>
                    <a:pt x="46525" y="454218"/>
                  </a:lnTo>
                  <a:lnTo>
                    <a:pt x="92760" y="444374"/>
                  </a:lnTo>
                  <a:lnTo>
                    <a:pt x="172573" y="440148"/>
                  </a:lnTo>
                  <a:lnTo>
                    <a:pt x="269594" y="437389"/>
                  </a:lnTo>
                  <a:lnTo>
                    <a:pt x="385991" y="435433"/>
                  </a:lnTo>
                  <a:lnTo>
                    <a:pt x="430173" y="386644"/>
                  </a:lnTo>
                  <a:lnTo>
                    <a:pt x="524784" y="269674"/>
                  </a:lnTo>
                  <a:lnTo>
                    <a:pt x="612921" y="128618"/>
                  </a:lnTo>
                  <a:lnTo>
                    <a:pt x="637679" y="7570"/>
                  </a:lnTo>
                  <a:lnTo>
                    <a:pt x="616444" y="2588"/>
                  </a:lnTo>
                  <a:lnTo>
                    <a:pt x="592558" y="18"/>
                  </a:lnTo>
                  <a:close/>
                </a:path>
              </a:pathLst>
            </a:custGeom>
            <a:solidFill>
              <a:srgbClr val="2091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7">
              <a:extLst>
                <a:ext uri="{FF2B5EF4-FFF2-40B4-BE49-F238E27FC236}">
                  <a16:creationId xmlns:a16="http://schemas.microsoft.com/office/drawing/2014/main" id="{A80DB8E0-481D-4184-B9A8-229B97EF76A2}"/>
                </a:ext>
              </a:extLst>
            </p:cNvPr>
            <p:cNvSpPr/>
            <p:nvPr/>
          </p:nvSpPr>
          <p:spPr>
            <a:xfrm>
              <a:off x="9853478" y="4929226"/>
              <a:ext cx="850900" cy="29845"/>
            </a:xfrm>
            <a:custGeom>
              <a:avLst/>
              <a:gdLst/>
              <a:ahLst/>
              <a:cxnLst/>
              <a:rect l="l" t="t" r="r" b="b"/>
              <a:pathLst>
                <a:path w="850900" h="29845">
                  <a:moveTo>
                    <a:pt x="698943" y="32"/>
                  </a:moveTo>
                  <a:lnTo>
                    <a:pt x="639578" y="0"/>
                  </a:lnTo>
                  <a:lnTo>
                    <a:pt x="573322" y="408"/>
                  </a:lnTo>
                  <a:lnTo>
                    <a:pt x="501376" y="1269"/>
                  </a:lnTo>
                  <a:lnTo>
                    <a:pt x="424942" y="2592"/>
                  </a:lnTo>
                  <a:lnTo>
                    <a:pt x="348514" y="4323"/>
                  </a:lnTo>
                  <a:lnTo>
                    <a:pt x="276590" y="6338"/>
                  </a:lnTo>
                  <a:lnTo>
                    <a:pt x="210369" y="8576"/>
                  </a:lnTo>
                  <a:lnTo>
                    <a:pt x="151050" y="10980"/>
                  </a:lnTo>
                  <a:lnTo>
                    <a:pt x="99835" y="13491"/>
                  </a:lnTo>
                  <a:lnTo>
                    <a:pt x="57922" y="16051"/>
                  </a:lnTo>
                  <a:lnTo>
                    <a:pt x="6804" y="21080"/>
                  </a:lnTo>
                  <a:lnTo>
                    <a:pt x="0" y="23432"/>
                  </a:lnTo>
                  <a:lnTo>
                    <a:pt x="6889" y="25500"/>
                  </a:lnTo>
                  <a:lnTo>
                    <a:pt x="58166" y="28471"/>
                  </a:lnTo>
                  <a:lnTo>
                    <a:pt x="100149" y="29351"/>
                  </a:lnTo>
                  <a:lnTo>
                    <a:pt x="151426" y="29813"/>
                  </a:lnTo>
                  <a:lnTo>
                    <a:pt x="210794" y="29845"/>
                  </a:lnTo>
                  <a:lnTo>
                    <a:pt x="277051" y="29437"/>
                  </a:lnTo>
                  <a:lnTo>
                    <a:pt x="348996" y="28578"/>
                  </a:lnTo>
                  <a:lnTo>
                    <a:pt x="425424" y="27255"/>
                  </a:lnTo>
                  <a:lnTo>
                    <a:pt x="501851" y="25521"/>
                  </a:lnTo>
                  <a:lnTo>
                    <a:pt x="573776" y="23507"/>
                  </a:lnTo>
                  <a:lnTo>
                    <a:pt x="639997" y="21272"/>
                  </a:lnTo>
                  <a:lnTo>
                    <a:pt x="699316" y="18872"/>
                  </a:lnTo>
                  <a:lnTo>
                    <a:pt x="750533" y="16366"/>
                  </a:lnTo>
                  <a:lnTo>
                    <a:pt x="792448" y="13812"/>
                  </a:lnTo>
                  <a:lnTo>
                    <a:pt x="843570" y="8791"/>
                  </a:lnTo>
                  <a:lnTo>
                    <a:pt x="850379" y="6440"/>
                  </a:lnTo>
                  <a:lnTo>
                    <a:pt x="843480" y="4361"/>
                  </a:lnTo>
                  <a:lnTo>
                    <a:pt x="823686" y="2670"/>
                  </a:lnTo>
                  <a:lnTo>
                    <a:pt x="792198" y="1378"/>
                  </a:lnTo>
                  <a:lnTo>
                    <a:pt x="750217" y="495"/>
                  </a:lnTo>
                  <a:lnTo>
                    <a:pt x="698943" y="32"/>
                  </a:lnTo>
                  <a:close/>
                </a:path>
              </a:pathLst>
            </a:custGeom>
            <a:solidFill>
              <a:srgbClr val="87AFD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8">
              <a:extLst>
                <a:ext uri="{FF2B5EF4-FFF2-40B4-BE49-F238E27FC236}">
                  <a16:creationId xmlns:a16="http://schemas.microsoft.com/office/drawing/2014/main" id="{D7E2519D-5051-40EB-A043-6706D6CCCFFA}"/>
                </a:ext>
              </a:extLst>
            </p:cNvPr>
            <p:cNvSpPr/>
            <p:nvPr/>
          </p:nvSpPr>
          <p:spPr>
            <a:xfrm>
              <a:off x="10074968" y="4340590"/>
              <a:ext cx="1144905" cy="1098550"/>
            </a:xfrm>
            <a:custGeom>
              <a:avLst/>
              <a:gdLst/>
              <a:ahLst/>
              <a:cxnLst/>
              <a:rect l="l" t="t" r="r" b="b"/>
              <a:pathLst>
                <a:path w="1144904" h="1098550">
                  <a:moveTo>
                    <a:pt x="765492" y="0"/>
                  </a:moveTo>
                  <a:lnTo>
                    <a:pt x="772627" y="628"/>
                  </a:lnTo>
                  <a:lnTo>
                    <a:pt x="762136" y="1676"/>
                  </a:lnTo>
                  <a:lnTo>
                    <a:pt x="686175" y="1885"/>
                  </a:lnTo>
                  <a:lnTo>
                    <a:pt x="496900" y="0"/>
                  </a:lnTo>
                  <a:lnTo>
                    <a:pt x="271957" y="65295"/>
                  </a:lnTo>
                  <a:lnTo>
                    <a:pt x="117514" y="213317"/>
                  </a:lnTo>
                  <a:lnTo>
                    <a:pt x="28539" y="362179"/>
                  </a:lnTo>
                  <a:lnTo>
                    <a:pt x="0" y="429996"/>
                  </a:lnTo>
                  <a:lnTo>
                    <a:pt x="0" y="895832"/>
                  </a:lnTo>
                  <a:lnTo>
                    <a:pt x="44415" y="938033"/>
                  </a:lnTo>
                  <a:lnTo>
                    <a:pt x="180740" y="1025164"/>
                  </a:lnTo>
                  <a:lnTo>
                    <a:pt x="413590" y="1098020"/>
                  </a:lnTo>
                  <a:lnTo>
                    <a:pt x="747585" y="1097394"/>
                  </a:lnTo>
                  <a:lnTo>
                    <a:pt x="802243" y="1086714"/>
                  </a:lnTo>
                  <a:lnTo>
                    <a:pt x="851949" y="1071799"/>
                  </a:lnTo>
                  <a:lnTo>
                    <a:pt x="896912" y="1052947"/>
                  </a:lnTo>
                  <a:lnTo>
                    <a:pt x="937339" y="1030459"/>
                  </a:lnTo>
                  <a:lnTo>
                    <a:pt x="973438" y="1004632"/>
                  </a:lnTo>
                  <a:lnTo>
                    <a:pt x="1005415" y="975765"/>
                  </a:lnTo>
                  <a:lnTo>
                    <a:pt x="1033478" y="944159"/>
                  </a:lnTo>
                  <a:lnTo>
                    <a:pt x="1057835" y="910111"/>
                  </a:lnTo>
                  <a:lnTo>
                    <a:pt x="1078693" y="873921"/>
                  </a:lnTo>
                  <a:lnTo>
                    <a:pt x="1096259" y="835888"/>
                  </a:lnTo>
                  <a:lnTo>
                    <a:pt x="1110742" y="796311"/>
                  </a:lnTo>
                  <a:lnTo>
                    <a:pt x="1122347" y="755489"/>
                  </a:lnTo>
                  <a:lnTo>
                    <a:pt x="1131284" y="713720"/>
                  </a:lnTo>
                  <a:lnTo>
                    <a:pt x="1137759" y="671305"/>
                  </a:lnTo>
                  <a:lnTo>
                    <a:pt x="1141979" y="628542"/>
                  </a:lnTo>
                  <a:lnTo>
                    <a:pt x="1144152" y="585729"/>
                  </a:lnTo>
                  <a:lnTo>
                    <a:pt x="1144486" y="543167"/>
                  </a:lnTo>
                  <a:lnTo>
                    <a:pt x="1143188" y="501153"/>
                  </a:lnTo>
                  <a:lnTo>
                    <a:pt x="1140465" y="459988"/>
                  </a:lnTo>
                  <a:lnTo>
                    <a:pt x="1136525" y="419970"/>
                  </a:lnTo>
                  <a:lnTo>
                    <a:pt x="1131576" y="381397"/>
                  </a:lnTo>
                  <a:lnTo>
                    <a:pt x="1119477" y="309788"/>
                  </a:lnTo>
                  <a:lnTo>
                    <a:pt x="1105828" y="247550"/>
                  </a:lnTo>
                  <a:lnTo>
                    <a:pt x="1092288" y="197078"/>
                  </a:lnTo>
                  <a:lnTo>
                    <a:pt x="1016677" y="83142"/>
                  </a:lnTo>
                  <a:lnTo>
                    <a:pt x="907068" y="24634"/>
                  </a:lnTo>
                  <a:lnTo>
                    <a:pt x="808371" y="3079"/>
                  </a:lnTo>
                  <a:lnTo>
                    <a:pt x="765492" y="0"/>
                  </a:lnTo>
                  <a:close/>
                </a:path>
              </a:pathLst>
            </a:custGeom>
            <a:solidFill>
              <a:srgbClr val="0A365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9">
              <a:extLst>
                <a:ext uri="{FF2B5EF4-FFF2-40B4-BE49-F238E27FC236}">
                  <a16:creationId xmlns:a16="http://schemas.microsoft.com/office/drawing/2014/main" id="{6FA5DC4F-B7A3-4BC2-98E4-1F859A9C9F1D}"/>
                </a:ext>
              </a:extLst>
            </p:cNvPr>
            <p:cNvSpPr/>
            <p:nvPr/>
          </p:nvSpPr>
          <p:spPr>
            <a:xfrm>
              <a:off x="10092887" y="4358478"/>
              <a:ext cx="1108710" cy="1075055"/>
            </a:xfrm>
            <a:custGeom>
              <a:avLst/>
              <a:gdLst/>
              <a:ahLst/>
              <a:cxnLst/>
              <a:rect l="l" t="t" r="r" b="b"/>
              <a:pathLst>
                <a:path w="1108709" h="1075054">
                  <a:moveTo>
                    <a:pt x="473646" y="0"/>
                  </a:moveTo>
                  <a:lnTo>
                    <a:pt x="413003" y="4844"/>
                  </a:lnTo>
                  <a:lnTo>
                    <a:pt x="356782" y="18520"/>
                  </a:lnTo>
                  <a:lnTo>
                    <a:pt x="304922" y="39742"/>
                  </a:lnTo>
                  <a:lnTo>
                    <a:pt x="257360" y="67226"/>
                  </a:lnTo>
                  <a:lnTo>
                    <a:pt x="214033" y="99686"/>
                  </a:lnTo>
                  <a:lnTo>
                    <a:pt x="174879" y="135836"/>
                  </a:lnTo>
                  <a:lnTo>
                    <a:pt x="139837" y="174392"/>
                  </a:lnTo>
                  <a:lnTo>
                    <a:pt x="108842" y="214067"/>
                  </a:lnTo>
                  <a:lnTo>
                    <a:pt x="81834" y="253578"/>
                  </a:lnTo>
                  <a:lnTo>
                    <a:pt x="58749" y="291639"/>
                  </a:lnTo>
                  <a:lnTo>
                    <a:pt x="39526" y="326963"/>
                  </a:lnTo>
                  <a:lnTo>
                    <a:pt x="12414" y="384265"/>
                  </a:lnTo>
                  <a:lnTo>
                    <a:pt x="0" y="415201"/>
                  </a:lnTo>
                  <a:lnTo>
                    <a:pt x="0" y="871042"/>
                  </a:lnTo>
                  <a:lnTo>
                    <a:pt x="44066" y="911177"/>
                  </a:lnTo>
                  <a:lnTo>
                    <a:pt x="100720" y="951711"/>
                  </a:lnTo>
                  <a:lnTo>
                    <a:pt x="137404" y="973527"/>
                  </a:lnTo>
                  <a:lnTo>
                    <a:pt x="179740" y="995229"/>
                  </a:lnTo>
                  <a:lnTo>
                    <a:pt x="227784" y="1015954"/>
                  </a:lnTo>
                  <a:lnTo>
                    <a:pt x="281595" y="1034843"/>
                  </a:lnTo>
                  <a:lnTo>
                    <a:pt x="341233" y="1051033"/>
                  </a:lnTo>
                  <a:lnTo>
                    <a:pt x="406755" y="1063663"/>
                  </a:lnTo>
                  <a:lnTo>
                    <a:pt x="478221" y="1071873"/>
                  </a:lnTo>
                  <a:lnTo>
                    <a:pt x="555688" y="1074801"/>
                  </a:lnTo>
                  <a:lnTo>
                    <a:pt x="597571" y="1073979"/>
                  </a:lnTo>
                  <a:lnTo>
                    <a:pt x="640195" y="1071525"/>
                  </a:lnTo>
                  <a:lnTo>
                    <a:pt x="683413" y="1067455"/>
                  </a:lnTo>
                  <a:lnTo>
                    <a:pt x="727074" y="1061783"/>
                  </a:lnTo>
                  <a:lnTo>
                    <a:pt x="782566" y="1050772"/>
                  </a:lnTo>
                  <a:lnTo>
                    <a:pt x="833850" y="1034806"/>
                  </a:lnTo>
                  <a:lnTo>
                    <a:pt x="880875" y="1013914"/>
                  </a:lnTo>
                  <a:lnTo>
                    <a:pt x="923594" y="988124"/>
                  </a:lnTo>
                  <a:lnTo>
                    <a:pt x="961957" y="957466"/>
                  </a:lnTo>
                  <a:lnTo>
                    <a:pt x="995917" y="921968"/>
                  </a:lnTo>
                  <a:lnTo>
                    <a:pt x="1025423" y="881659"/>
                  </a:lnTo>
                  <a:lnTo>
                    <a:pt x="1053515" y="830218"/>
                  </a:lnTo>
                  <a:lnTo>
                    <a:pt x="1075045" y="775506"/>
                  </a:lnTo>
                  <a:lnTo>
                    <a:pt x="1090671" y="718442"/>
                  </a:lnTo>
                  <a:lnTo>
                    <a:pt x="1101052" y="659943"/>
                  </a:lnTo>
                  <a:lnTo>
                    <a:pt x="1106844" y="600927"/>
                  </a:lnTo>
                  <a:lnTo>
                    <a:pt x="1108706" y="542312"/>
                  </a:lnTo>
                  <a:lnTo>
                    <a:pt x="1107297" y="485015"/>
                  </a:lnTo>
                  <a:lnTo>
                    <a:pt x="1103274" y="429956"/>
                  </a:lnTo>
                  <a:lnTo>
                    <a:pt x="1097295" y="378051"/>
                  </a:lnTo>
                  <a:lnTo>
                    <a:pt x="1090018" y="330219"/>
                  </a:lnTo>
                  <a:lnTo>
                    <a:pt x="1082101" y="287378"/>
                  </a:lnTo>
                  <a:lnTo>
                    <a:pt x="1066981" y="220338"/>
                  </a:lnTo>
                  <a:lnTo>
                    <a:pt x="1032883" y="130630"/>
                  </a:lnTo>
                  <a:lnTo>
                    <a:pt x="997691" y="88559"/>
                  </a:lnTo>
                  <a:lnTo>
                    <a:pt x="955205" y="56656"/>
                  </a:lnTo>
                  <a:lnTo>
                    <a:pt x="909008" y="33515"/>
                  </a:lnTo>
                  <a:lnTo>
                    <a:pt x="862683" y="17730"/>
                  </a:lnTo>
                  <a:lnTo>
                    <a:pt x="819811" y="7894"/>
                  </a:lnTo>
                  <a:lnTo>
                    <a:pt x="758761" y="444"/>
                  </a:lnTo>
                  <a:lnTo>
                    <a:pt x="754316" y="1460"/>
                  </a:lnTo>
                  <a:lnTo>
                    <a:pt x="729862" y="1919"/>
                  </a:lnTo>
                  <a:lnTo>
                    <a:pt x="612578" y="1522"/>
                  </a:lnTo>
                  <a:lnTo>
                    <a:pt x="473646" y="0"/>
                  </a:lnTo>
                  <a:close/>
                </a:path>
              </a:pathLst>
            </a:custGeom>
            <a:solidFill>
              <a:srgbClr val="1B77A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0">
              <a:extLst>
                <a:ext uri="{FF2B5EF4-FFF2-40B4-BE49-F238E27FC236}">
                  <a16:creationId xmlns:a16="http://schemas.microsoft.com/office/drawing/2014/main" id="{555D960C-C76F-46B1-A89C-B20CD7897073}"/>
                </a:ext>
              </a:extLst>
            </p:cNvPr>
            <p:cNvSpPr/>
            <p:nvPr/>
          </p:nvSpPr>
          <p:spPr>
            <a:xfrm>
              <a:off x="10092892" y="4358466"/>
              <a:ext cx="728345" cy="817244"/>
            </a:xfrm>
            <a:custGeom>
              <a:avLst/>
              <a:gdLst/>
              <a:ahLst/>
              <a:cxnLst/>
              <a:rect l="l" t="t" r="r" b="b"/>
              <a:pathLst>
                <a:path w="728345" h="817245">
                  <a:moveTo>
                    <a:pt x="473633" y="0"/>
                  </a:moveTo>
                  <a:lnTo>
                    <a:pt x="412992" y="4844"/>
                  </a:lnTo>
                  <a:lnTo>
                    <a:pt x="356774" y="18520"/>
                  </a:lnTo>
                  <a:lnTo>
                    <a:pt x="304915" y="39744"/>
                  </a:lnTo>
                  <a:lnTo>
                    <a:pt x="257353" y="67228"/>
                  </a:lnTo>
                  <a:lnTo>
                    <a:pt x="214026" y="99689"/>
                  </a:lnTo>
                  <a:lnTo>
                    <a:pt x="174873" y="135840"/>
                  </a:lnTo>
                  <a:lnTo>
                    <a:pt x="139830" y="174397"/>
                  </a:lnTo>
                  <a:lnTo>
                    <a:pt x="108836" y="214074"/>
                  </a:lnTo>
                  <a:lnTo>
                    <a:pt x="81828" y="253586"/>
                  </a:lnTo>
                  <a:lnTo>
                    <a:pt x="58743" y="291648"/>
                  </a:lnTo>
                  <a:lnTo>
                    <a:pt x="39520" y="326974"/>
                  </a:lnTo>
                  <a:lnTo>
                    <a:pt x="12410" y="384277"/>
                  </a:lnTo>
                  <a:lnTo>
                    <a:pt x="0" y="415213"/>
                  </a:lnTo>
                  <a:lnTo>
                    <a:pt x="0" y="815073"/>
                  </a:lnTo>
                  <a:lnTo>
                    <a:pt x="13411" y="816749"/>
                  </a:lnTo>
                  <a:lnTo>
                    <a:pt x="7454" y="779399"/>
                  </a:lnTo>
                  <a:lnTo>
                    <a:pt x="13411" y="438975"/>
                  </a:lnTo>
                  <a:lnTo>
                    <a:pt x="56692" y="412127"/>
                  </a:lnTo>
                  <a:lnTo>
                    <a:pt x="106589" y="411682"/>
                  </a:lnTo>
                  <a:lnTo>
                    <a:pt x="173832" y="411940"/>
                  </a:lnTo>
                  <a:lnTo>
                    <a:pt x="235477" y="411916"/>
                  </a:lnTo>
                  <a:lnTo>
                    <a:pt x="279980" y="408973"/>
                  </a:lnTo>
                  <a:lnTo>
                    <a:pt x="313347" y="385254"/>
                  </a:lnTo>
                  <a:lnTo>
                    <a:pt x="328178" y="354488"/>
                  </a:lnTo>
                  <a:lnTo>
                    <a:pt x="342272" y="326929"/>
                  </a:lnTo>
                  <a:lnTo>
                    <a:pt x="360818" y="293476"/>
                  </a:lnTo>
                  <a:lnTo>
                    <a:pt x="383817" y="255792"/>
                  </a:lnTo>
                  <a:lnTo>
                    <a:pt x="411267" y="215544"/>
                  </a:lnTo>
                  <a:lnTo>
                    <a:pt x="443170" y="174398"/>
                  </a:lnTo>
                  <a:lnTo>
                    <a:pt x="479525" y="134020"/>
                  </a:lnTo>
                  <a:lnTo>
                    <a:pt x="520332" y="96075"/>
                  </a:lnTo>
                  <a:lnTo>
                    <a:pt x="565591" y="62228"/>
                  </a:lnTo>
                  <a:lnTo>
                    <a:pt x="615301" y="34147"/>
                  </a:lnTo>
                  <a:lnTo>
                    <a:pt x="669464" y="13497"/>
                  </a:lnTo>
                  <a:lnTo>
                    <a:pt x="728078" y="1943"/>
                  </a:lnTo>
                  <a:lnTo>
                    <a:pt x="663612" y="1897"/>
                  </a:lnTo>
                  <a:lnTo>
                    <a:pt x="550891" y="910"/>
                  </a:lnTo>
                  <a:lnTo>
                    <a:pt x="473633" y="0"/>
                  </a:lnTo>
                  <a:close/>
                </a:path>
              </a:pathLst>
            </a:custGeom>
            <a:solidFill>
              <a:srgbClr val="2091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1">
              <a:extLst>
                <a:ext uri="{FF2B5EF4-FFF2-40B4-BE49-F238E27FC236}">
                  <a16:creationId xmlns:a16="http://schemas.microsoft.com/office/drawing/2014/main" id="{9A97D821-BA1E-437F-8B48-5A8FA246857E}"/>
                </a:ext>
              </a:extLst>
            </p:cNvPr>
            <p:cNvSpPr/>
            <p:nvPr/>
          </p:nvSpPr>
          <p:spPr>
            <a:xfrm>
              <a:off x="10409231" y="4359317"/>
              <a:ext cx="792480" cy="1062355"/>
            </a:xfrm>
            <a:custGeom>
              <a:avLst/>
              <a:gdLst/>
              <a:ahLst/>
              <a:cxnLst/>
              <a:rect l="l" t="t" r="r" b="b"/>
              <a:pathLst>
                <a:path w="792479" h="1062354">
                  <a:moveTo>
                    <a:pt x="448640" y="0"/>
                  </a:moveTo>
                  <a:lnTo>
                    <a:pt x="387383" y="9125"/>
                  </a:lnTo>
                  <a:lnTo>
                    <a:pt x="330902" y="27227"/>
                  </a:lnTo>
                  <a:lnTo>
                    <a:pt x="279127" y="52847"/>
                  </a:lnTo>
                  <a:lnTo>
                    <a:pt x="231986" y="84529"/>
                  </a:lnTo>
                  <a:lnTo>
                    <a:pt x="189410" y="120817"/>
                  </a:lnTo>
                  <a:lnTo>
                    <a:pt x="151327" y="160254"/>
                  </a:lnTo>
                  <a:lnTo>
                    <a:pt x="117668" y="201385"/>
                  </a:lnTo>
                  <a:lnTo>
                    <a:pt x="88362" y="242752"/>
                  </a:lnTo>
                  <a:lnTo>
                    <a:pt x="63339" y="282899"/>
                  </a:lnTo>
                  <a:lnTo>
                    <a:pt x="42529" y="320370"/>
                  </a:lnTo>
                  <a:lnTo>
                    <a:pt x="13262" y="381458"/>
                  </a:lnTo>
                  <a:lnTo>
                    <a:pt x="0" y="414362"/>
                  </a:lnTo>
                  <a:lnTo>
                    <a:pt x="0" y="870204"/>
                  </a:lnTo>
                  <a:lnTo>
                    <a:pt x="31947" y="900271"/>
                  </a:lnTo>
                  <a:lnTo>
                    <a:pt x="96004" y="947803"/>
                  </a:lnTo>
                  <a:lnTo>
                    <a:pt x="140334" y="974262"/>
                  </a:lnTo>
                  <a:lnTo>
                    <a:pt x="193006" y="1000458"/>
                  </a:lnTo>
                  <a:lnTo>
                    <a:pt x="254122" y="1024850"/>
                  </a:lnTo>
                  <a:lnTo>
                    <a:pt x="323787" y="1045895"/>
                  </a:lnTo>
                  <a:lnTo>
                    <a:pt x="402107" y="1062050"/>
                  </a:lnTo>
                  <a:lnTo>
                    <a:pt x="410730" y="1060945"/>
                  </a:lnTo>
                  <a:lnTo>
                    <a:pt x="466222" y="1049934"/>
                  </a:lnTo>
                  <a:lnTo>
                    <a:pt x="517505" y="1033968"/>
                  </a:lnTo>
                  <a:lnTo>
                    <a:pt x="564531" y="1013076"/>
                  </a:lnTo>
                  <a:lnTo>
                    <a:pt x="607250" y="987286"/>
                  </a:lnTo>
                  <a:lnTo>
                    <a:pt x="645613" y="956628"/>
                  </a:lnTo>
                  <a:lnTo>
                    <a:pt x="679572" y="921130"/>
                  </a:lnTo>
                  <a:lnTo>
                    <a:pt x="709079" y="880821"/>
                  </a:lnTo>
                  <a:lnTo>
                    <a:pt x="737171" y="829380"/>
                  </a:lnTo>
                  <a:lnTo>
                    <a:pt x="758701" y="774668"/>
                  </a:lnTo>
                  <a:lnTo>
                    <a:pt x="774327" y="717604"/>
                  </a:lnTo>
                  <a:lnTo>
                    <a:pt x="784707" y="659105"/>
                  </a:lnTo>
                  <a:lnTo>
                    <a:pt x="790500" y="600089"/>
                  </a:lnTo>
                  <a:lnTo>
                    <a:pt x="792362" y="541473"/>
                  </a:lnTo>
                  <a:lnTo>
                    <a:pt x="790953" y="484177"/>
                  </a:lnTo>
                  <a:lnTo>
                    <a:pt x="786929" y="429118"/>
                  </a:lnTo>
                  <a:lnTo>
                    <a:pt x="780950" y="377213"/>
                  </a:lnTo>
                  <a:lnTo>
                    <a:pt x="773674" y="329381"/>
                  </a:lnTo>
                  <a:lnTo>
                    <a:pt x="765757" y="286540"/>
                  </a:lnTo>
                  <a:lnTo>
                    <a:pt x="750637" y="219500"/>
                  </a:lnTo>
                  <a:lnTo>
                    <a:pt x="717659" y="131568"/>
                  </a:lnTo>
                  <a:lnTo>
                    <a:pt x="684257" y="90479"/>
                  </a:lnTo>
                  <a:lnTo>
                    <a:pt x="643847" y="58913"/>
                  </a:lnTo>
                  <a:lnTo>
                    <a:pt x="599628" y="35617"/>
                  </a:lnTo>
                  <a:lnTo>
                    <a:pt x="554800" y="19333"/>
                  </a:lnTo>
                  <a:lnTo>
                    <a:pt x="512559" y="8806"/>
                  </a:lnTo>
                  <a:lnTo>
                    <a:pt x="448640" y="0"/>
                  </a:lnTo>
                  <a:close/>
                </a:path>
              </a:pathLst>
            </a:custGeom>
            <a:solidFill>
              <a:srgbClr val="0E5D7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2">
              <a:extLst>
                <a:ext uri="{FF2B5EF4-FFF2-40B4-BE49-F238E27FC236}">
                  <a16:creationId xmlns:a16="http://schemas.microsoft.com/office/drawing/2014/main" id="{454B2C07-18E5-4B3F-A257-3CBDFBA24BEE}"/>
                </a:ext>
              </a:extLst>
            </p:cNvPr>
            <p:cNvSpPr/>
            <p:nvPr/>
          </p:nvSpPr>
          <p:spPr>
            <a:xfrm>
              <a:off x="10482338" y="4461526"/>
              <a:ext cx="1167765" cy="1151255"/>
            </a:xfrm>
            <a:custGeom>
              <a:avLst/>
              <a:gdLst/>
              <a:ahLst/>
              <a:cxnLst/>
              <a:rect l="l" t="t" r="r" b="b"/>
              <a:pathLst>
                <a:path w="1167765" h="1151254">
                  <a:moveTo>
                    <a:pt x="555104" y="0"/>
                  </a:moveTo>
                  <a:lnTo>
                    <a:pt x="251179" y="48011"/>
                  </a:lnTo>
                  <a:lnTo>
                    <a:pt x="84494" y="206038"/>
                  </a:lnTo>
                  <a:lnTo>
                    <a:pt x="14338" y="374143"/>
                  </a:lnTo>
                  <a:lnTo>
                    <a:pt x="0" y="452386"/>
                  </a:lnTo>
                  <a:lnTo>
                    <a:pt x="0" y="797293"/>
                  </a:lnTo>
                  <a:lnTo>
                    <a:pt x="162556" y="882607"/>
                  </a:lnTo>
                  <a:lnTo>
                    <a:pt x="528237" y="1046445"/>
                  </a:lnTo>
                  <a:lnTo>
                    <a:pt x="914064" y="1150651"/>
                  </a:lnTo>
                  <a:lnTo>
                    <a:pt x="1137056" y="1057071"/>
                  </a:lnTo>
                  <a:lnTo>
                    <a:pt x="1154314" y="991201"/>
                  </a:lnTo>
                  <a:lnTo>
                    <a:pt x="1164435" y="917767"/>
                  </a:lnTo>
                  <a:lnTo>
                    <a:pt x="1166789" y="878717"/>
                  </a:lnTo>
                  <a:lnTo>
                    <a:pt x="1167324" y="838380"/>
                  </a:lnTo>
                  <a:lnTo>
                    <a:pt x="1166028" y="796956"/>
                  </a:lnTo>
                  <a:lnTo>
                    <a:pt x="1162890" y="754648"/>
                  </a:lnTo>
                  <a:lnTo>
                    <a:pt x="1157896" y="711656"/>
                  </a:lnTo>
                  <a:lnTo>
                    <a:pt x="1151036" y="668181"/>
                  </a:lnTo>
                  <a:lnTo>
                    <a:pt x="1142299" y="624425"/>
                  </a:lnTo>
                  <a:lnTo>
                    <a:pt x="1131671" y="580588"/>
                  </a:lnTo>
                  <a:lnTo>
                    <a:pt x="1119142" y="536872"/>
                  </a:lnTo>
                  <a:lnTo>
                    <a:pt x="1104700" y="493479"/>
                  </a:lnTo>
                  <a:lnTo>
                    <a:pt x="1088332" y="450609"/>
                  </a:lnTo>
                  <a:lnTo>
                    <a:pt x="1070029" y="408463"/>
                  </a:lnTo>
                  <a:lnTo>
                    <a:pt x="1049776" y="367242"/>
                  </a:lnTo>
                  <a:lnTo>
                    <a:pt x="1027564" y="327149"/>
                  </a:lnTo>
                  <a:lnTo>
                    <a:pt x="1003380" y="288383"/>
                  </a:lnTo>
                  <a:lnTo>
                    <a:pt x="977212" y="251147"/>
                  </a:lnTo>
                  <a:lnTo>
                    <a:pt x="949049" y="215640"/>
                  </a:lnTo>
                  <a:lnTo>
                    <a:pt x="918880" y="182066"/>
                  </a:lnTo>
                  <a:lnTo>
                    <a:pt x="886691" y="150623"/>
                  </a:lnTo>
                  <a:lnTo>
                    <a:pt x="852472" y="121515"/>
                  </a:lnTo>
                  <a:lnTo>
                    <a:pt x="816211" y="94941"/>
                  </a:lnTo>
                  <a:lnTo>
                    <a:pt x="777896" y="71104"/>
                  </a:lnTo>
                  <a:lnTo>
                    <a:pt x="737516" y="50204"/>
                  </a:lnTo>
                  <a:lnTo>
                    <a:pt x="695058" y="32442"/>
                  </a:lnTo>
                  <a:lnTo>
                    <a:pt x="650511" y="18020"/>
                  </a:lnTo>
                  <a:lnTo>
                    <a:pt x="603864" y="7139"/>
                  </a:lnTo>
                  <a:lnTo>
                    <a:pt x="555104" y="0"/>
                  </a:lnTo>
                  <a:close/>
                </a:path>
              </a:pathLst>
            </a:custGeom>
            <a:solidFill>
              <a:srgbClr val="0A365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3">
              <a:extLst>
                <a:ext uri="{FF2B5EF4-FFF2-40B4-BE49-F238E27FC236}">
                  <a16:creationId xmlns:a16="http://schemas.microsoft.com/office/drawing/2014/main" id="{5A9EDA56-5E2F-4F90-B5B1-524DE637F27B}"/>
                </a:ext>
              </a:extLst>
            </p:cNvPr>
            <p:cNvSpPr/>
            <p:nvPr/>
          </p:nvSpPr>
          <p:spPr>
            <a:xfrm>
              <a:off x="10488316" y="4475436"/>
              <a:ext cx="1143635" cy="1121410"/>
            </a:xfrm>
            <a:custGeom>
              <a:avLst/>
              <a:gdLst/>
              <a:ahLst/>
              <a:cxnLst/>
              <a:rect l="l" t="t" r="r" b="b"/>
              <a:pathLst>
                <a:path w="1143634" h="1121410">
                  <a:moveTo>
                    <a:pt x="467766" y="0"/>
                  </a:moveTo>
                  <a:lnTo>
                    <a:pt x="415510" y="2198"/>
                  </a:lnTo>
                  <a:lnTo>
                    <a:pt x="366030" y="8786"/>
                  </a:lnTo>
                  <a:lnTo>
                    <a:pt x="319349" y="19752"/>
                  </a:lnTo>
                  <a:lnTo>
                    <a:pt x="275488" y="35083"/>
                  </a:lnTo>
                  <a:lnTo>
                    <a:pt x="234470" y="54768"/>
                  </a:lnTo>
                  <a:lnTo>
                    <a:pt x="196316" y="78795"/>
                  </a:lnTo>
                  <a:lnTo>
                    <a:pt x="161049" y="107152"/>
                  </a:lnTo>
                  <a:lnTo>
                    <a:pt x="128689" y="139827"/>
                  </a:lnTo>
                  <a:lnTo>
                    <a:pt x="99260" y="176808"/>
                  </a:lnTo>
                  <a:lnTo>
                    <a:pt x="72783" y="218084"/>
                  </a:lnTo>
                  <a:lnTo>
                    <a:pt x="42071" y="280533"/>
                  </a:lnTo>
                  <a:lnTo>
                    <a:pt x="21288" y="338657"/>
                  </a:lnTo>
                  <a:lnTo>
                    <a:pt x="8582" y="387676"/>
                  </a:lnTo>
                  <a:lnTo>
                    <a:pt x="0" y="439267"/>
                  </a:lnTo>
                  <a:lnTo>
                    <a:pt x="0" y="772794"/>
                  </a:lnTo>
                  <a:lnTo>
                    <a:pt x="37887" y="793050"/>
                  </a:lnTo>
                  <a:lnTo>
                    <a:pt x="100717" y="825596"/>
                  </a:lnTo>
                  <a:lnTo>
                    <a:pt x="140051" y="845417"/>
                  </a:lnTo>
                  <a:lnTo>
                    <a:pt x="183899" y="867037"/>
                  </a:lnTo>
                  <a:lnTo>
                    <a:pt x="231686" y="890031"/>
                  </a:lnTo>
                  <a:lnTo>
                    <a:pt x="282840" y="913975"/>
                  </a:lnTo>
                  <a:lnTo>
                    <a:pt x="336785" y="938443"/>
                  </a:lnTo>
                  <a:lnTo>
                    <a:pt x="392949" y="963012"/>
                  </a:lnTo>
                  <a:lnTo>
                    <a:pt x="450756" y="987256"/>
                  </a:lnTo>
                  <a:lnTo>
                    <a:pt x="509633" y="1010752"/>
                  </a:lnTo>
                  <a:lnTo>
                    <a:pt x="569006" y="1033073"/>
                  </a:lnTo>
                  <a:lnTo>
                    <a:pt x="628301" y="1053796"/>
                  </a:lnTo>
                  <a:lnTo>
                    <a:pt x="686944" y="1072496"/>
                  </a:lnTo>
                  <a:lnTo>
                    <a:pt x="744361" y="1088749"/>
                  </a:lnTo>
                  <a:lnTo>
                    <a:pt x="799978" y="1102128"/>
                  </a:lnTo>
                  <a:lnTo>
                    <a:pt x="853221" y="1112211"/>
                  </a:lnTo>
                  <a:lnTo>
                    <a:pt x="903517" y="1118572"/>
                  </a:lnTo>
                  <a:lnTo>
                    <a:pt x="950290" y="1120787"/>
                  </a:lnTo>
                  <a:lnTo>
                    <a:pt x="1011488" y="1115650"/>
                  </a:lnTo>
                  <a:lnTo>
                    <a:pt x="1058951" y="1100143"/>
                  </a:lnTo>
                  <a:lnTo>
                    <a:pt x="1092965" y="1074121"/>
                  </a:lnTo>
                  <a:lnTo>
                    <a:pt x="1113815" y="1037437"/>
                  </a:lnTo>
                  <a:lnTo>
                    <a:pt x="1132068" y="965790"/>
                  </a:lnTo>
                  <a:lnTo>
                    <a:pt x="1138059" y="925639"/>
                  </a:lnTo>
                  <a:lnTo>
                    <a:pt x="1141855" y="883025"/>
                  </a:lnTo>
                  <a:lnTo>
                    <a:pt x="1143377" y="838262"/>
                  </a:lnTo>
                  <a:lnTo>
                    <a:pt x="1142545" y="791666"/>
                  </a:lnTo>
                  <a:lnTo>
                    <a:pt x="1139280" y="743553"/>
                  </a:lnTo>
                  <a:lnTo>
                    <a:pt x="1133503" y="694239"/>
                  </a:lnTo>
                  <a:lnTo>
                    <a:pt x="1125135" y="644039"/>
                  </a:lnTo>
                  <a:lnTo>
                    <a:pt x="1114097" y="593268"/>
                  </a:lnTo>
                  <a:lnTo>
                    <a:pt x="1100309" y="542243"/>
                  </a:lnTo>
                  <a:lnTo>
                    <a:pt x="1083693" y="491280"/>
                  </a:lnTo>
                  <a:lnTo>
                    <a:pt x="1064170" y="440692"/>
                  </a:lnTo>
                  <a:lnTo>
                    <a:pt x="1041659" y="390798"/>
                  </a:lnTo>
                  <a:lnTo>
                    <a:pt x="1016083" y="341911"/>
                  </a:lnTo>
                  <a:lnTo>
                    <a:pt x="987361" y="294347"/>
                  </a:lnTo>
                  <a:lnTo>
                    <a:pt x="964669" y="261194"/>
                  </a:lnTo>
                  <a:lnTo>
                    <a:pt x="938744" y="227339"/>
                  </a:lnTo>
                  <a:lnTo>
                    <a:pt x="909472" y="193468"/>
                  </a:lnTo>
                  <a:lnTo>
                    <a:pt x="876738" y="160263"/>
                  </a:lnTo>
                  <a:lnTo>
                    <a:pt x="840426" y="128408"/>
                  </a:lnTo>
                  <a:lnTo>
                    <a:pt x="800422" y="98587"/>
                  </a:lnTo>
                  <a:lnTo>
                    <a:pt x="756609" y="71483"/>
                  </a:lnTo>
                  <a:lnTo>
                    <a:pt x="708874" y="47780"/>
                  </a:lnTo>
                  <a:lnTo>
                    <a:pt x="657101" y="28161"/>
                  </a:lnTo>
                  <a:lnTo>
                    <a:pt x="601175" y="13311"/>
                  </a:lnTo>
                  <a:lnTo>
                    <a:pt x="540981" y="3911"/>
                  </a:lnTo>
                  <a:lnTo>
                    <a:pt x="485616" y="245"/>
                  </a:lnTo>
                  <a:lnTo>
                    <a:pt x="467766" y="0"/>
                  </a:lnTo>
                  <a:close/>
                </a:path>
              </a:pathLst>
            </a:custGeom>
            <a:solidFill>
              <a:srgbClr val="1B77A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4">
              <a:extLst>
                <a:ext uri="{FF2B5EF4-FFF2-40B4-BE49-F238E27FC236}">
                  <a16:creationId xmlns:a16="http://schemas.microsoft.com/office/drawing/2014/main" id="{A0052649-82C5-48E9-9306-E3DAADC303EA}"/>
                </a:ext>
              </a:extLst>
            </p:cNvPr>
            <p:cNvSpPr/>
            <p:nvPr/>
          </p:nvSpPr>
          <p:spPr>
            <a:xfrm>
              <a:off x="10488314" y="4475435"/>
              <a:ext cx="953769" cy="465455"/>
            </a:xfrm>
            <a:custGeom>
              <a:avLst/>
              <a:gdLst/>
              <a:ahLst/>
              <a:cxnLst/>
              <a:rect l="l" t="t" r="r" b="b"/>
              <a:pathLst>
                <a:path w="953770" h="465454">
                  <a:moveTo>
                    <a:pt x="467766" y="0"/>
                  </a:moveTo>
                  <a:lnTo>
                    <a:pt x="415510" y="2199"/>
                  </a:lnTo>
                  <a:lnTo>
                    <a:pt x="366030" y="8787"/>
                  </a:lnTo>
                  <a:lnTo>
                    <a:pt x="319349" y="19754"/>
                  </a:lnTo>
                  <a:lnTo>
                    <a:pt x="275488" y="35087"/>
                  </a:lnTo>
                  <a:lnTo>
                    <a:pt x="234470" y="54773"/>
                  </a:lnTo>
                  <a:lnTo>
                    <a:pt x="196316" y="78801"/>
                  </a:lnTo>
                  <a:lnTo>
                    <a:pt x="161049" y="107158"/>
                  </a:lnTo>
                  <a:lnTo>
                    <a:pt x="128689" y="139832"/>
                  </a:lnTo>
                  <a:lnTo>
                    <a:pt x="99260" y="176811"/>
                  </a:lnTo>
                  <a:lnTo>
                    <a:pt x="72783" y="218084"/>
                  </a:lnTo>
                  <a:lnTo>
                    <a:pt x="42071" y="280533"/>
                  </a:lnTo>
                  <a:lnTo>
                    <a:pt x="21288" y="338657"/>
                  </a:lnTo>
                  <a:lnTo>
                    <a:pt x="8582" y="387676"/>
                  </a:lnTo>
                  <a:lnTo>
                    <a:pt x="0" y="439267"/>
                  </a:lnTo>
                  <a:lnTo>
                    <a:pt x="0" y="465200"/>
                  </a:lnTo>
                  <a:lnTo>
                    <a:pt x="172847" y="462838"/>
                  </a:lnTo>
                  <a:lnTo>
                    <a:pt x="173088" y="461975"/>
                  </a:lnTo>
                  <a:lnTo>
                    <a:pt x="181237" y="462047"/>
                  </a:lnTo>
                  <a:lnTo>
                    <a:pt x="199669" y="459184"/>
                  </a:lnTo>
                  <a:lnTo>
                    <a:pt x="219358" y="448762"/>
                  </a:lnTo>
                  <a:lnTo>
                    <a:pt x="231279" y="426161"/>
                  </a:lnTo>
                  <a:lnTo>
                    <a:pt x="235919" y="403122"/>
                  </a:lnTo>
                  <a:lnTo>
                    <a:pt x="245432" y="369969"/>
                  </a:lnTo>
                  <a:lnTo>
                    <a:pt x="261664" y="329963"/>
                  </a:lnTo>
                  <a:lnTo>
                    <a:pt x="286461" y="286366"/>
                  </a:lnTo>
                  <a:lnTo>
                    <a:pt x="321670" y="242438"/>
                  </a:lnTo>
                  <a:lnTo>
                    <a:pt x="369136" y="201441"/>
                  </a:lnTo>
                  <a:lnTo>
                    <a:pt x="430707" y="166636"/>
                  </a:lnTo>
                  <a:lnTo>
                    <a:pt x="500202" y="141539"/>
                  </a:lnTo>
                  <a:lnTo>
                    <a:pt x="540035" y="133645"/>
                  </a:lnTo>
                  <a:lnTo>
                    <a:pt x="583450" y="129425"/>
                  </a:lnTo>
                  <a:lnTo>
                    <a:pt x="660602" y="129857"/>
                  </a:lnTo>
                  <a:lnTo>
                    <a:pt x="728347" y="138044"/>
                  </a:lnTo>
                  <a:lnTo>
                    <a:pt x="786979" y="152137"/>
                  </a:lnTo>
                  <a:lnTo>
                    <a:pt x="836791" y="170286"/>
                  </a:lnTo>
                  <a:lnTo>
                    <a:pt x="878077" y="190642"/>
                  </a:lnTo>
                  <a:lnTo>
                    <a:pt x="911129" y="211355"/>
                  </a:lnTo>
                  <a:lnTo>
                    <a:pt x="953706" y="246456"/>
                  </a:lnTo>
                  <a:lnTo>
                    <a:pt x="927607" y="213990"/>
                  </a:lnTo>
                  <a:lnTo>
                    <a:pt x="898405" y="181755"/>
                  </a:lnTo>
                  <a:lnTo>
                    <a:pt x="866001" y="150347"/>
                  </a:lnTo>
                  <a:lnTo>
                    <a:pt x="830292" y="120365"/>
                  </a:lnTo>
                  <a:lnTo>
                    <a:pt x="791178" y="92408"/>
                  </a:lnTo>
                  <a:lnTo>
                    <a:pt x="748557" y="67072"/>
                  </a:lnTo>
                  <a:lnTo>
                    <a:pt x="702328" y="44957"/>
                  </a:lnTo>
                  <a:lnTo>
                    <a:pt x="652390" y="26660"/>
                  </a:lnTo>
                  <a:lnTo>
                    <a:pt x="598641" y="12778"/>
                  </a:lnTo>
                  <a:lnTo>
                    <a:pt x="540981" y="3911"/>
                  </a:lnTo>
                  <a:lnTo>
                    <a:pt x="485617" y="245"/>
                  </a:lnTo>
                  <a:lnTo>
                    <a:pt x="467766" y="0"/>
                  </a:lnTo>
                  <a:close/>
                </a:path>
              </a:pathLst>
            </a:custGeom>
            <a:solidFill>
              <a:srgbClr val="2091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5">
              <a:extLst>
                <a:ext uri="{FF2B5EF4-FFF2-40B4-BE49-F238E27FC236}">
                  <a16:creationId xmlns:a16="http://schemas.microsoft.com/office/drawing/2014/main" id="{14197671-1E21-498D-BF87-663FC7AEDE63}"/>
                </a:ext>
              </a:extLst>
            </p:cNvPr>
            <p:cNvSpPr/>
            <p:nvPr/>
          </p:nvSpPr>
          <p:spPr>
            <a:xfrm>
              <a:off x="10488311" y="4928715"/>
              <a:ext cx="212090" cy="22860"/>
            </a:xfrm>
            <a:custGeom>
              <a:avLst/>
              <a:gdLst/>
              <a:ahLst/>
              <a:cxnLst/>
              <a:rect l="l" t="t" r="r" b="b"/>
              <a:pathLst>
                <a:path w="212090" h="22860">
                  <a:moveTo>
                    <a:pt x="85958" y="0"/>
                  </a:moveTo>
                  <a:lnTo>
                    <a:pt x="0" y="148"/>
                  </a:lnTo>
                  <a:lnTo>
                    <a:pt x="0" y="22347"/>
                  </a:lnTo>
                  <a:lnTo>
                    <a:pt x="86033" y="18427"/>
                  </a:lnTo>
                  <a:lnTo>
                    <a:pt x="153012" y="14264"/>
                  </a:lnTo>
                  <a:lnTo>
                    <a:pt x="196460" y="10110"/>
                  </a:lnTo>
                  <a:lnTo>
                    <a:pt x="211899" y="6218"/>
                  </a:lnTo>
                  <a:lnTo>
                    <a:pt x="196378" y="3080"/>
                  </a:lnTo>
                  <a:lnTo>
                    <a:pt x="152907" y="992"/>
                  </a:lnTo>
                  <a:lnTo>
                    <a:pt x="85958" y="0"/>
                  </a:lnTo>
                  <a:close/>
                </a:path>
              </a:pathLst>
            </a:custGeom>
            <a:solidFill>
              <a:srgbClr val="87AFD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16">
              <a:extLst>
                <a:ext uri="{FF2B5EF4-FFF2-40B4-BE49-F238E27FC236}">
                  <a16:creationId xmlns:a16="http://schemas.microsoft.com/office/drawing/2014/main" id="{CB898245-AB8E-49C9-8FD7-F80A888FA8E1}"/>
                </a:ext>
              </a:extLst>
            </p:cNvPr>
            <p:cNvSpPr/>
            <p:nvPr/>
          </p:nvSpPr>
          <p:spPr>
            <a:xfrm>
              <a:off x="10662791" y="4648707"/>
              <a:ext cx="969010" cy="905510"/>
            </a:xfrm>
            <a:custGeom>
              <a:avLst/>
              <a:gdLst/>
              <a:ahLst/>
              <a:cxnLst/>
              <a:rect l="l" t="t" r="r" b="b"/>
              <a:pathLst>
                <a:path w="969009" h="905510">
                  <a:moveTo>
                    <a:pt x="474954" y="0"/>
                  </a:moveTo>
                  <a:lnTo>
                    <a:pt x="417584" y="3201"/>
                  </a:lnTo>
                  <a:lnTo>
                    <a:pt x="365145" y="13822"/>
                  </a:lnTo>
                  <a:lnTo>
                    <a:pt x="317834" y="30117"/>
                  </a:lnTo>
                  <a:lnTo>
                    <a:pt x="275849" y="50340"/>
                  </a:lnTo>
                  <a:lnTo>
                    <a:pt x="239386" y="72744"/>
                  </a:lnTo>
                  <a:lnTo>
                    <a:pt x="208640" y="95585"/>
                  </a:lnTo>
                  <a:lnTo>
                    <a:pt x="150617" y="155691"/>
                  </a:lnTo>
                  <a:lnTo>
                    <a:pt x="126109" y="195651"/>
                  </a:lnTo>
                  <a:lnTo>
                    <a:pt x="109115" y="236276"/>
                  </a:lnTo>
                  <a:lnTo>
                    <a:pt x="98466" y="276843"/>
                  </a:lnTo>
                  <a:lnTo>
                    <a:pt x="92992" y="316632"/>
                  </a:lnTo>
                  <a:lnTo>
                    <a:pt x="92992" y="398331"/>
                  </a:lnTo>
                  <a:lnTo>
                    <a:pt x="93449" y="423763"/>
                  </a:lnTo>
                  <a:lnTo>
                    <a:pt x="92992" y="444051"/>
                  </a:lnTo>
                  <a:lnTo>
                    <a:pt x="92992" y="568028"/>
                  </a:lnTo>
                  <a:lnTo>
                    <a:pt x="35232" y="568028"/>
                  </a:lnTo>
                  <a:lnTo>
                    <a:pt x="18803" y="600408"/>
                  </a:lnTo>
                  <a:lnTo>
                    <a:pt x="6089" y="630506"/>
                  </a:lnTo>
                  <a:lnTo>
                    <a:pt x="0" y="654546"/>
                  </a:lnTo>
                  <a:lnTo>
                    <a:pt x="3444" y="668752"/>
                  </a:lnTo>
                  <a:lnTo>
                    <a:pt x="46544" y="692411"/>
                  </a:lnTo>
                  <a:lnTo>
                    <a:pt x="87450" y="712530"/>
                  </a:lnTo>
                  <a:lnTo>
                    <a:pt x="137345" y="736440"/>
                  </a:lnTo>
                  <a:lnTo>
                    <a:pt x="252365" y="790421"/>
                  </a:lnTo>
                  <a:lnTo>
                    <a:pt x="418938" y="867253"/>
                  </a:lnTo>
                  <a:lnTo>
                    <a:pt x="477815" y="887262"/>
                  </a:lnTo>
                  <a:lnTo>
                    <a:pt x="535854" y="905099"/>
                  </a:lnTo>
                  <a:lnTo>
                    <a:pt x="944489" y="849054"/>
                  </a:lnTo>
                  <a:lnTo>
                    <a:pt x="954205" y="810893"/>
                  </a:lnTo>
                  <a:lnTo>
                    <a:pt x="961543" y="769391"/>
                  </a:lnTo>
                  <a:lnTo>
                    <a:pt x="966406" y="724936"/>
                  </a:lnTo>
                  <a:lnTo>
                    <a:pt x="968699" y="677913"/>
                  </a:lnTo>
                  <a:lnTo>
                    <a:pt x="968325" y="628710"/>
                  </a:lnTo>
                  <a:lnTo>
                    <a:pt x="965187" y="577713"/>
                  </a:lnTo>
                  <a:lnTo>
                    <a:pt x="959189" y="525309"/>
                  </a:lnTo>
                  <a:lnTo>
                    <a:pt x="950236" y="471884"/>
                  </a:lnTo>
                  <a:lnTo>
                    <a:pt x="938230" y="417825"/>
                  </a:lnTo>
                  <a:lnTo>
                    <a:pt x="923076" y="363518"/>
                  </a:lnTo>
                  <a:lnTo>
                    <a:pt x="904678" y="309351"/>
                  </a:lnTo>
                  <a:lnTo>
                    <a:pt x="882938" y="255709"/>
                  </a:lnTo>
                  <a:lnTo>
                    <a:pt x="857761" y="202980"/>
                  </a:lnTo>
                  <a:lnTo>
                    <a:pt x="856795" y="201481"/>
                  </a:lnTo>
                  <a:lnTo>
                    <a:pt x="849250" y="187158"/>
                  </a:lnTo>
                  <a:lnTo>
                    <a:pt x="814176" y="139035"/>
                  </a:lnTo>
                  <a:lnTo>
                    <a:pt x="783524" y="109557"/>
                  </a:lnTo>
                  <a:lnTo>
                    <a:pt x="742049" y="79350"/>
                  </a:lnTo>
                  <a:lnTo>
                    <a:pt x="688187" y="50575"/>
                  </a:lnTo>
                  <a:lnTo>
                    <a:pt x="620378" y="25392"/>
                  </a:lnTo>
                  <a:lnTo>
                    <a:pt x="537060" y="5964"/>
                  </a:lnTo>
                  <a:lnTo>
                    <a:pt x="474954" y="0"/>
                  </a:lnTo>
                  <a:close/>
                </a:path>
              </a:pathLst>
            </a:custGeom>
            <a:solidFill>
              <a:srgbClr val="0E5D7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17">
              <a:extLst>
                <a:ext uri="{FF2B5EF4-FFF2-40B4-BE49-F238E27FC236}">
                  <a16:creationId xmlns:a16="http://schemas.microsoft.com/office/drawing/2014/main" id="{92D915DE-5ADF-4E19-B7B2-485366A6DCD4}"/>
                </a:ext>
              </a:extLst>
            </p:cNvPr>
            <p:cNvSpPr/>
            <p:nvPr/>
          </p:nvSpPr>
          <p:spPr>
            <a:xfrm>
              <a:off x="10671478" y="4648704"/>
              <a:ext cx="923925" cy="777240"/>
            </a:xfrm>
            <a:custGeom>
              <a:avLst/>
              <a:gdLst/>
              <a:ahLst/>
              <a:cxnLst/>
              <a:rect l="l" t="t" r="r" b="b"/>
              <a:pathLst>
                <a:path w="923925" h="777239">
                  <a:moveTo>
                    <a:pt x="466264" y="0"/>
                  </a:moveTo>
                  <a:lnTo>
                    <a:pt x="408894" y="3201"/>
                  </a:lnTo>
                  <a:lnTo>
                    <a:pt x="356455" y="13822"/>
                  </a:lnTo>
                  <a:lnTo>
                    <a:pt x="309144" y="30117"/>
                  </a:lnTo>
                  <a:lnTo>
                    <a:pt x="267159" y="50340"/>
                  </a:lnTo>
                  <a:lnTo>
                    <a:pt x="230696" y="72744"/>
                  </a:lnTo>
                  <a:lnTo>
                    <a:pt x="199950" y="95585"/>
                  </a:lnTo>
                  <a:lnTo>
                    <a:pt x="141927" y="155691"/>
                  </a:lnTo>
                  <a:lnTo>
                    <a:pt x="117419" y="195652"/>
                  </a:lnTo>
                  <a:lnTo>
                    <a:pt x="100425" y="236279"/>
                  </a:lnTo>
                  <a:lnTo>
                    <a:pt x="89776" y="276850"/>
                  </a:lnTo>
                  <a:lnTo>
                    <a:pt x="84302" y="316645"/>
                  </a:lnTo>
                  <a:lnTo>
                    <a:pt x="84302" y="398344"/>
                  </a:lnTo>
                  <a:lnTo>
                    <a:pt x="84764" y="423775"/>
                  </a:lnTo>
                  <a:lnTo>
                    <a:pt x="84302" y="444064"/>
                  </a:lnTo>
                  <a:lnTo>
                    <a:pt x="84302" y="568028"/>
                  </a:lnTo>
                  <a:lnTo>
                    <a:pt x="26555" y="568028"/>
                  </a:lnTo>
                  <a:lnTo>
                    <a:pt x="19061" y="582291"/>
                  </a:lnTo>
                  <a:lnTo>
                    <a:pt x="11977" y="596521"/>
                  </a:lnTo>
                  <a:lnTo>
                    <a:pt x="5544" y="610398"/>
                  </a:lnTo>
                  <a:lnTo>
                    <a:pt x="0" y="623604"/>
                  </a:lnTo>
                  <a:lnTo>
                    <a:pt x="20208" y="658757"/>
                  </a:lnTo>
                  <a:lnTo>
                    <a:pt x="41236" y="694101"/>
                  </a:lnTo>
                  <a:lnTo>
                    <a:pt x="76490" y="711440"/>
                  </a:lnTo>
                  <a:lnTo>
                    <a:pt x="118449" y="731598"/>
                  </a:lnTo>
                  <a:lnTo>
                    <a:pt x="215150" y="777134"/>
                  </a:lnTo>
                  <a:lnTo>
                    <a:pt x="258056" y="706204"/>
                  </a:lnTo>
                  <a:lnTo>
                    <a:pt x="298783" y="633232"/>
                  </a:lnTo>
                  <a:lnTo>
                    <a:pt x="329189" y="576236"/>
                  </a:lnTo>
                  <a:lnTo>
                    <a:pt x="341134" y="553233"/>
                  </a:lnTo>
                  <a:lnTo>
                    <a:pt x="341134" y="280691"/>
                  </a:lnTo>
                  <a:lnTo>
                    <a:pt x="353577" y="254775"/>
                  </a:lnTo>
                  <a:lnTo>
                    <a:pt x="396273" y="199981"/>
                  </a:lnTo>
                  <a:lnTo>
                    <a:pt x="477271" y="150737"/>
                  </a:lnTo>
                  <a:lnTo>
                    <a:pt x="604621" y="141473"/>
                  </a:lnTo>
                  <a:lnTo>
                    <a:pt x="668503" y="155568"/>
                  </a:lnTo>
                  <a:lnTo>
                    <a:pt x="724245" y="176976"/>
                  </a:lnTo>
                  <a:lnTo>
                    <a:pt x="772264" y="204016"/>
                  </a:lnTo>
                  <a:lnTo>
                    <a:pt x="812973" y="235006"/>
                  </a:lnTo>
                  <a:lnTo>
                    <a:pt x="846787" y="268264"/>
                  </a:lnTo>
                  <a:lnTo>
                    <a:pt x="874121" y="302108"/>
                  </a:lnTo>
                  <a:lnTo>
                    <a:pt x="895388" y="334855"/>
                  </a:lnTo>
                  <a:lnTo>
                    <a:pt x="922794" y="393759"/>
                  </a:lnTo>
                  <a:lnTo>
                    <a:pt x="923620" y="395321"/>
                  </a:lnTo>
                  <a:lnTo>
                    <a:pt x="908991" y="346653"/>
                  </a:lnTo>
                  <a:lnTo>
                    <a:pt x="891741" y="298183"/>
                  </a:lnTo>
                  <a:lnTo>
                    <a:pt x="871794" y="250198"/>
                  </a:lnTo>
                  <a:lnTo>
                    <a:pt x="848766" y="202472"/>
                  </a:lnTo>
                  <a:lnTo>
                    <a:pt x="826879" y="165622"/>
                  </a:lnTo>
                  <a:lnTo>
                    <a:pt x="774836" y="109557"/>
                  </a:lnTo>
                  <a:lnTo>
                    <a:pt x="733359" y="79350"/>
                  </a:lnTo>
                  <a:lnTo>
                    <a:pt x="679497" y="50575"/>
                  </a:lnTo>
                  <a:lnTo>
                    <a:pt x="611688" y="25392"/>
                  </a:lnTo>
                  <a:lnTo>
                    <a:pt x="528370" y="5964"/>
                  </a:lnTo>
                  <a:lnTo>
                    <a:pt x="466264" y="0"/>
                  </a:lnTo>
                  <a:close/>
                </a:path>
              </a:pathLst>
            </a:custGeom>
            <a:solidFill>
              <a:srgbClr val="116A8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18">
              <a:extLst>
                <a:ext uri="{FF2B5EF4-FFF2-40B4-BE49-F238E27FC236}">
                  <a16:creationId xmlns:a16="http://schemas.microsoft.com/office/drawing/2014/main" id="{AAC89EA8-F6DB-4A54-882A-4202225DC821}"/>
                </a:ext>
              </a:extLst>
            </p:cNvPr>
            <p:cNvSpPr/>
            <p:nvPr/>
          </p:nvSpPr>
          <p:spPr>
            <a:xfrm>
              <a:off x="9600449" y="5115471"/>
              <a:ext cx="2092960" cy="708025"/>
            </a:xfrm>
            <a:custGeom>
              <a:avLst/>
              <a:gdLst/>
              <a:ahLst/>
              <a:cxnLst/>
              <a:rect l="l" t="t" r="r" b="b"/>
              <a:pathLst>
                <a:path w="2092959" h="708025">
                  <a:moveTo>
                    <a:pt x="1092301" y="0"/>
                  </a:moveTo>
                  <a:lnTo>
                    <a:pt x="39966" y="17284"/>
                  </a:lnTo>
                  <a:lnTo>
                    <a:pt x="2253" y="33697"/>
                  </a:lnTo>
                  <a:lnTo>
                    <a:pt x="0" y="40411"/>
                  </a:lnTo>
                  <a:lnTo>
                    <a:pt x="0" y="94081"/>
                  </a:lnTo>
                  <a:lnTo>
                    <a:pt x="143243" y="349389"/>
                  </a:lnTo>
                  <a:lnTo>
                    <a:pt x="635673" y="676376"/>
                  </a:lnTo>
                  <a:lnTo>
                    <a:pt x="1889124" y="707720"/>
                  </a:lnTo>
                  <a:lnTo>
                    <a:pt x="2048397" y="707649"/>
                  </a:lnTo>
                  <a:lnTo>
                    <a:pt x="2064272" y="700438"/>
                  </a:lnTo>
                  <a:lnTo>
                    <a:pt x="2080987" y="675589"/>
                  </a:lnTo>
                  <a:lnTo>
                    <a:pt x="2090572" y="622604"/>
                  </a:lnTo>
                  <a:lnTo>
                    <a:pt x="2092458" y="544437"/>
                  </a:lnTo>
                  <a:lnTo>
                    <a:pt x="2092248" y="464161"/>
                  </a:lnTo>
                  <a:lnTo>
                    <a:pt x="2091201" y="401518"/>
                  </a:lnTo>
                  <a:lnTo>
                    <a:pt x="2090572" y="376250"/>
                  </a:lnTo>
                  <a:lnTo>
                    <a:pt x="1835403" y="188137"/>
                  </a:lnTo>
                  <a:lnTo>
                    <a:pt x="1092301" y="0"/>
                  </a:lnTo>
                  <a:close/>
                </a:path>
              </a:pathLst>
            </a:custGeom>
            <a:solidFill>
              <a:srgbClr val="0A365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19">
              <a:extLst>
                <a:ext uri="{FF2B5EF4-FFF2-40B4-BE49-F238E27FC236}">
                  <a16:creationId xmlns:a16="http://schemas.microsoft.com/office/drawing/2014/main" id="{3D9333F1-7494-4F43-BB33-3073B2C112AC}"/>
                </a:ext>
              </a:extLst>
            </p:cNvPr>
            <p:cNvSpPr/>
            <p:nvPr/>
          </p:nvSpPr>
          <p:spPr>
            <a:xfrm>
              <a:off x="9618373" y="5133421"/>
              <a:ext cx="2056764" cy="672465"/>
            </a:xfrm>
            <a:custGeom>
              <a:avLst/>
              <a:gdLst/>
              <a:ahLst/>
              <a:cxnLst/>
              <a:rect l="l" t="t" r="r" b="b"/>
              <a:pathLst>
                <a:path w="2056765" h="672464">
                  <a:moveTo>
                    <a:pt x="1072299" y="0"/>
                  </a:moveTo>
                  <a:lnTo>
                    <a:pt x="21107" y="17259"/>
                  </a:lnTo>
                  <a:lnTo>
                    <a:pt x="0" y="35420"/>
                  </a:lnTo>
                  <a:lnTo>
                    <a:pt x="0" y="71450"/>
                  </a:lnTo>
                  <a:lnTo>
                    <a:pt x="138836" y="318909"/>
                  </a:lnTo>
                  <a:lnTo>
                    <a:pt x="623366" y="640638"/>
                  </a:lnTo>
                  <a:lnTo>
                    <a:pt x="1871205" y="671842"/>
                  </a:lnTo>
                  <a:lnTo>
                    <a:pt x="2023402" y="671842"/>
                  </a:lnTo>
                  <a:lnTo>
                    <a:pt x="2023605" y="671309"/>
                  </a:lnTo>
                  <a:lnTo>
                    <a:pt x="2026500" y="672083"/>
                  </a:lnTo>
                  <a:lnTo>
                    <a:pt x="2050578" y="637226"/>
                  </a:lnTo>
                  <a:lnTo>
                    <a:pt x="2056329" y="551946"/>
                  </a:lnTo>
                  <a:lnTo>
                    <a:pt x="2056730" y="495987"/>
                  </a:lnTo>
                  <a:lnTo>
                    <a:pt x="2056374" y="442338"/>
                  </a:lnTo>
                  <a:lnTo>
                    <a:pt x="2054986" y="367550"/>
                  </a:lnTo>
                  <a:lnTo>
                    <a:pt x="1809699" y="186702"/>
                  </a:lnTo>
                  <a:lnTo>
                    <a:pt x="1072299" y="0"/>
                  </a:lnTo>
                  <a:close/>
                </a:path>
              </a:pathLst>
            </a:custGeom>
            <a:solidFill>
              <a:srgbClr val="1B77A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0">
              <a:extLst>
                <a:ext uri="{FF2B5EF4-FFF2-40B4-BE49-F238E27FC236}">
                  <a16:creationId xmlns:a16="http://schemas.microsoft.com/office/drawing/2014/main" id="{CBB1F870-3543-4D49-B759-EB4CC24E2CCA}"/>
                </a:ext>
              </a:extLst>
            </p:cNvPr>
            <p:cNvSpPr/>
            <p:nvPr/>
          </p:nvSpPr>
          <p:spPr>
            <a:xfrm>
              <a:off x="10668128" y="5133421"/>
              <a:ext cx="1007110" cy="672465"/>
            </a:xfrm>
            <a:custGeom>
              <a:avLst/>
              <a:gdLst/>
              <a:ahLst/>
              <a:cxnLst/>
              <a:rect l="l" t="t" r="r" b="b"/>
              <a:pathLst>
                <a:path w="1007109" h="672464">
                  <a:moveTo>
                    <a:pt x="978751" y="671309"/>
                  </a:moveTo>
                  <a:lnTo>
                    <a:pt x="973840" y="671309"/>
                  </a:lnTo>
                  <a:lnTo>
                    <a:pt x="976380" y="672071"/>
                  </a:lnTo>
                  <a:lnTo>
                    <a:pt x="976749" y="672084"/>
                  </a:lnTo>
                  <a:lnTo>
                    <a:pt x="978751" y="671309"/>
                  </a:lnTo>
                  <a:close/>
                </a:path>
                <a:path w="1007109" h="672464">
                  <a:moveTo>
                    <a:pt x="22547" y="0"/>
                  </a:moveTo>
                  <a:lnTo>
                    <a:pt x="22547" y="39154"/>
                  </a:lnTo>
                  <a:lnTo>
                    <a:pt x="22382" y="53733"/>
                  </a:lnTo>
                  <a:lnTo>
                    <a:pt x="8945" y="59321"/>
                  </a:lnTo>
                  <a:lnTo>
                    <a:pt x="2059" y="68508"/>
                  </a:lnTo>
                  <a:lnTo>
                    <a:pt x="0" y="83259"/>
                  </a:lnTo>
                  <a:lnTo>
                    <a:pt x="457" y="96960"/>
                  </a:lnTo>
                  <a:lnTo>
                    <a:pt x="1122" y="102997"/>
                  </a:lnTo>
                  <a:lnTo>
                    <a:pt x="606264" y="666470"/>
                  </a:lnTo>
                  <a:lnTo>
                    <a:pt x="821440" y="671842"/>
                  </a:lnTo>
                  <a:lnTo>
                    <a:pt x="973650" y="671842"/>
                  </a:lnTo>
                  <a:lnTo>
                    <a:pt x="973840" y="671309"/>
                  </a:lnTo>
                  <a:lnTo>
                    <a:pt x="978751" y="671309"/>
                  </a:lnTo>
                  <a:lnTo>
                    <a:pt x="1000827" y="637226"/>
                  </a:lnTo>
                  <a:lnTo>
                    <a:pt x="1006573" y="551946"/>
                  </a:lnTo>
                  <a:lnTo>
                    <a:pt x="1006973" y="495987"/>
                  </a:lnTo>
                  <a:lnTo>
                    <a:pt x="1006618" y="442338"/>
                  </a:lnTo>
                  <a:lnTo>
                    <a:pt x="1005906" y="397394"/>
                  </a:lnTo>
                  <a:lnTo>
                    <a:pt x="1005235" y="367550"/>
                  </a:lnTo>
                  <a:lnTo>
                    <a:pt x="759947" y="186702"/>
                  </a:lnTo>
                  <a:lnTo>
                    <a:pt x="22547" y="0"/>
                  </a:lnTo>
                  <a:close/>
                </a:path>
              </a:pathLst>
            </a:custGeom>
            <a:solidFill>
              <a:srgbClr val="0E5D7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1">
              <a:extLst>
                <a:ext uri="{FF2B5EF4-FFF2-40B4-BE49-F238E27FC236}">
                  <a16:creationId xmlns:a16="http://schemas.microsoft.com/office/drawing/2014/main" id="{90749B4E-2F54-44BE-B4CE-697BC012C7A9}"/>
                </a:ext>
              </a:extLst>
            </p:cNvPr>
            <p:cNvSpPr/>
            <p:nvPr/>
          </p:nvSpPr>
          <p:spPr>
            <a:xfrm>
              <a:off x="10668128" y="5133423"/>
              <a:ext cx="760095" cy="347345"/>
            </a:xfrm>
            <a:custGeom>
              <a:avLst/>
              <a:gdLst/>
              <a:ahLst/>
              <a:cxnLst/>
              <a:rect l="l" t="t" r="r" b="b"/>
              <a:pathLst>
                <a:path w="760095" h="347345">
                  <a:moveTo>
                    <a:pt x="22547" y="0"/>
                  </a:moveTo>
                  <a:lnTo>
                    <a:pt x="22547" y="39154"/>
                  </a:lnTo>
                  <a:lnTo>
                    <a:pt x="22382" y="53733"/>
                  </a:lnTo>
                  <a:lnTo>
                    <a:pt x="8945" y="59321"/>
                  </a:lnTo>
                  <a:lnTo>
                    <a:pt x="2059" y="68508"/>
                  </a:lnTo>
                  <a:lnTo>
                    <a:pt x="0" y="83259"/>
                  </a:lnTo>
                  <a:lnTo>
                    <a:pt x="457" y="96960"/>
                  </a:lnTo>
                  <a:lnTo>
                    <a:pt x="1122" y="102996"/>
                  </a:lnTo>
                  <a:lnTo>
                    <a:pt x="117873" y="211950"/>
                  </a:lnTo>
                  <a:lnTo>
                    <a:pt x="138777" y="221691"/>
                  </a:lnTo>
                  <a:lnTo>
                    <a:pt x="179106" y="241563"/>
                  </a:lnTo>
                  <a:lnTo>
                    <a:pt x="329440" y="319575"/>
                  </a:lnTo>
                  <a:lnTo>
                    <a:pt x="367782" y="338437"/>
                  </a:lnTo>
                  <a:lnTo>
                    <a:pt x="389462" y="347090"/>
                  </a:lnTo>
                  <a:lnTo>
                    <a:pt x="456791" y="333241"/>
                  </a:lnTo>
                  <a:lnTo>
                    <a:pt x="583096" y="298389"/>
                  </a:lnTo>
                  <a:lnTo>
                    <a:pt x="759947" y="246316"/>
                  </a:lnTo>
                  <a:lnTo>
                    <a:pt x="759947" y="186702"/>
                  </a:lnTo>
                  <a:lnTo>
                    <a:pt x="22547" y="0"/>
                  </a:lnTo>
                  <a:close/>
                </a:path>
              </a:pathLst>
            </a:custGeom>
            <a:solidFill>
              <a:srgbClr val="116A8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2">
              <a:extLst>
                <a:ext uri="{FF2B5EF4-FFF2-40B4-BE49-F238E27FC236}">
                  <a16:creationId xmlns:a16="http://schemas.microsoft.com/office/drawing/2014/main" id="{E637AAC0-D71C-46BE-9BDA-6D629E757396}"/>
                </a:ext>
              </a:extLst>
            </p:cNvPr>
            <p:cNvSpPr/>
            <p:nvPr/>
          </p:nvSpPr>
          <p:spPr>
            <a:xfrm>
              <a:off x="9618374" y="5190134"/>
              <a:ext cx="2056764" cy="615950"/>
            </a:xfrm>
            <a:custGeom>
              <a:avLst/>
              <a:gdLst/>
              <a:ahLst/>
              <a:cxnLst/>
              <a:rect l="l" t="t" r="r" b="b"/>
              <a:pathLst>
                <a:path w="2056765" h="615950">
                  <a:moveTo>
                    <a:pt x="1063929" y="0"/>
                  </a:moveTo>
                  <a:lnTo>
                    <a:pt x="0" y="14744"/>
                  </a:lnTo>
                  <a:lnTo>
                    <a:pt x="138836" y="262204"/>
                  </a:lnTo>
                  <a:lnTo>
                    <a:pt x="623366" y="583920"/>
                  </a:lnTo>
                  <a:lnTo>
                    <a:pt x="1871205" y="615124"/>
                  </a:lnTo>
                  <a:lnTo>
                    <a:pt x="2023402" y="615124"/>
                  </a:lnTo>
                  <a:lnTo>
                    <a:pt x="2023605" y="614591"/>
                  </a:lnTo>
                  <a:lnTo>
                    <a:pt x="2026500" y="615378"/>
                  </a:lnTo>
                  <a:lnTo>
                    <a:pt x="2050578" y="580515"/>
                  </a:lnTo>
                  <a:lnTo>
                    <a:pt x="2056155" y="504478"/>
                  </a:lnTo>
                  <a:lnTo>
                    <a:pt x="2056691" y="458277"/>
                  </a:lnTo>
                  <a:lnTo>
                    <a:pt x="2056614" y="412179"/>
                  </a:lnTo>
                  <a:lnTo>
                    <a:pt x="2056155" y="369849"/>
                  </a:lnTo>
                  <a:lnTo>
                    <a:pt x="1804073" y="182168"/>
                  </a:lnTo>
                  <a:lnTo>
                    <a:pt x="1063929" y="0"/>
                  </a:lnTo>
                  <a:close/>
                </a:path>
              </a:pathLst>
            </a:custGeom>
            <a:solidFill>
              <a:srgbClr val="0A465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3">
              <a:extLst>
                <a:ext uri="{FF2B5EF4-FFF2-40B4-BE49-F238E27FC236}">
                  <a16:creationId xmlns:a16="http://schemas.microsoft.com/office/drawing/2014/main" id="{659A07B2-A191-41C4-89B5-8E8355E8BD5C}"/>
                </a:ext>
              </a:extLst>
            </p:cNvPr>
            <p:cNvSpPr/>
            <p:nvPr/>
          </p:nvSpPr>
          <p:spPr>
            <a:xfrm>
              <a:off x="9795184" y="5295630"/>
              <a:ext cx="2696474" cy="2228614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4">
              <a:extLst>
                <a:ext uri="{FF2B5EF4-FFF2-40B4-BE49-F238E27FC236}">
                  <a16:creationId xmlns:a16="http://schemas.microsoft.com/office/drawing/2014/main" id="{C9C9A4A6-300E-42B9-AB09-9AA22667AE91}"/>
                </a:ext>
              </a:extLst>
            </p:cNvPr>
            <p:cNvSpPr/>
            <p:nvPr/>
          </p:nvSpPr>
          <p:spPr>
            <a:xfrm>
              <a:off x="9639618" y="4760137"/>
              <a:ext cx="1042035" cy="402590"/>
            </a:xfrm>
            <a:custGeom>
              <a:avLst/>
              <a:gdLst/>
              <a:ahLst/>
              <a:cxnLst/>
              <a:rect l="l" t="t" r="r" b="b"/>
              <a:pathLst>
                <a:path w="1042034" h="402589">
                  <a:moveTo>
                    <a:pt x="762139" y="3403"/>
                  </a:moveTo>
                  <a:lnTo>
                    <a:pt x="750620" y="1612"/>
                  </a:lnTo>
                  <a:lnTo>
                    <a:pt x="719302" y="431"/>
                  </a:lnTo>
                  <a:lnTo>
                    <a:pt x="672871" y="0"/>
                  </a:lnTo>
                  <a:lnTo>
                    <a:pt x="616026" y="381"/>
                  </a:lnTo>
                  <a:lnTo>
                    <a:pt x="559193" y="1562"/>
                  </a:lnTo>
                  <a:lnTo>
                    <a:pt x="512787" y="3276"/>
                  </a:lnTo>
                  <a:lnTo>
                    <a:pt x="481507" y="5308"/>
                  </a:lnTo>
                  <a:lnTo>
                    <a:pt x="470065" y="7404"/>
                  </a:lnTo>
                  <a:lnTo>
                    <a:pt x="481558" y="9220"/>
                  </a:lnTo>
                  <a:lnTo>
                    <a:pt x="512876" y="10401"/>
                  </a:lnTo>
                  <a:lnTo>
                    <a:pt x="559308" y="10845"/>
                  </a:lnTo>
                  <a:lnTo>
                    <a:pt x="616165" y="10452"/>
                  </a:lnTo>
                  <a:lnTo>
                    <a:pt x="672998" y="9283"/>
                  </a:lnTo>
                  <a:lnTo>
                    <a:pt x="719404" y="7569"/>
                  </a:lnTo>
                  <a:lnTo>
                    <a:pt x="750684" y="5537"/>
                  </a:lnTo>
                  <a:lnTo>
                    <a:pt x="762139" y="3403"/>
                  </a:lnTo>
                  <a:close/>
                </a:path>
                <a:path w="1042034" h="402589">
                  <a:moveTo>
                    <a:pt x="1041895" y="386410"/>
                  </a:moveTo>
                  <a:lnTo>
                    <a:pt x="1035075" y="385699"/>
                  </a:lnTo>
                  <a:lnTo>
                    <a:pt x="1015314" y="385203"/>
                  </a:lnTo>
                  <a:lnTo>
                    <a:pt x="983716" y="384911"/>
                  </a:lnTo>
                  <a:lnTo>
                    <a:pt x="889266" y="384962"/>
                  </a:lnTo>
                  <a:lnTo>
                    <a:pt x="760298" y="385813"/>
                  </a:lnTo>
                  <a:lnTo>
                    <a:pt x="605370" y="387426"/>
                  </a:lnTo>
                  <a:lnTo>
                    <a:pt x="436372" y="389737"/>
                  </a:lnTo>
                  <a:lnTo>
                    <a:pt x="281470" y="392379"/>
                  </a:lnTo>
                  <a:lnTo>
                    <a:pt x="152527" y="395058"/>
                  </a:lnTo>
                  <a:lnTo>
                    <a:pt x="58115" y="397611"/>
                  </a:lnTo>
                  <a:lnTo>
                    <a:pt x="6807" y="399808"/>
                  </a:lnTo>
                  <a:lnTo>
                    <a:pt x="0" y="400723"/>
                  </a:lnTo>
                  <a:lnTo>
                    <a:pt x="6832" y="401447"/>
                  </a:lnTo>
                  <a:lnTo>
                    <a:pt x="26581" y="401955"/>
                  </a:lnTo>
                  <a:lnTo>
                    <a:pt x="58191" y="402234"/>
                  </a:lnTo>
                  <a:lnTo>
                    <a:pt x="152628" y="402183"/>
                  </a:lnTo>
                  <a:lnTo>
                    <a:pt x="281609" y="401320"/>
                  </a:lnTo>
                  <a:lnTo>
                    <a:pt x="436524" y="399694"/>
                  </a:lnTo>
                  <a:lnTo>
                    <a:pt x="605523" y="397370"/>
                  </a:lnTo>
                  <a:lnTo>
                    <a:pt x="760425" y="394754"/>
                  </a:lnTo>
                  <a:lnTo>
                    <a:pt x="889368" y="392087"/>
                  </a:lnTo>
                  <a:lnTo>
                    <a:pt x="983792" y="389534"/>
                  </a:lnTo>
                  <a:lnTo>
                    <a:pt x="1035100" y="387337"/>
                  </a:lnTo>
                  <a:lnTo>
                    <a:pt x="1041895" y="386410"/>
                  </a:lnTo>
                  <a:close/>
                </a:path>
              </a:pathLst>
            </a:custGeom>
            <a:solidFill>
              <a:srgbClr val="87AFD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9" name="object 2">
            <a:extLst>
              <a:ext uri="{FF2B5EF4-FFF2-40B4-BE49-F238E27FC236}">
                <a16:creationId xmlns:a16="http://schemas.microsoft.com/office/drawing/2014/main" id="{EE1CFB8A-A038-4398-860B-002E45343F8E}"/>
              </a:ext>
            </a:extLst>
          </p:cNvPr>
          <p:cNvSpPr/>
          <p:nvPr/>
        </p:nvSpPr>
        <p:spPr>
          <a:xfrm>
            <a:off x="8297474" y="6616741"/>
            <a:ext cx="3935386" cy="313685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06B0007E-C28C-41D0-A1A9-75AA04113EB1}"/>
              </a:ext>
            </a:extLst>
          </p:cNvPr>
          <p:cNvSpPr txBox="1"/>
          <p:nvPr/>
        </p:nvSpPr>
        <p:spPr>
          <a:xfrm>
            <a:off x="1361378" y="5612781"/>
            <a:ext cx="55626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/>
              <a:t>Watch this video: </a:t>
            </a:r>
            <a:r>
              <a:rPr lang="en-GB" sz="3600" u="sng" dirty="0">
                <a:hlinkClick r:id="rId5"/>
              </a:rPr>
              <a:t>https://www.bbc.co.uk/bitesize/clips/zpj34wx</a:t>
            </a:r>
            <a:endParaRPr lang="en-GB" sz="3600" dirty="0"/>
          </a:p>
          <a:p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763196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83062" y="5638800"/>
            <a:ext cx="12422505" cy="1193800"/>
          </a:xfrm>
          <a:prstGeom prst="rect">
            <a:avLst/>
          </a:prstGeom>
        </p:spPr>
        <p:txBody>
          <a:bodyPr vert="horz" wrap="square" lIns="0" tIns="73660" rIns="0" bIns="0" rtlCol="0">
            <a:spAutoFit/>
          </a:bodyPr>
          <a:lstStyle/>
          <a:p>
            <a:pPr marL="530860" marR="5080" indent="-518159">
              <a:lnSpc>
                <a:spcPts val="4400"/>
              </a:lnSpc>
              <a:spcBef>
                <a:spcPts val="580"/>
              </a:spcBef>
            </a:pPr>
            <a:r>
              <a:rPr sz="4000" spc="-50" dirty="0">
                <a:solidFill>
                  <a:srgbClr val="FF4013"/>
                </a:solidFill>
                <a:latin typeface="Calibri"/>
                <a:cs typeface="Calibri"/>
              </a:rPr>
              <a:t>This </a:t>
            </a:r>
            <a:r>
              <a:rPr sz="4000" spc="-35" dirty="0">
                <a:solidFill>
                  <a:srgbClr val="FF4013"/>
                </a:solidFill>
                <a:latin typeface="Calibri"/>
                <a:cs typeface="Calibri"/>
              </a:rPr>
              <a:t>is </a:t>
            </a:r>
            <a:r>
              <a:rPr sz="4000" spc="-80" dirty="0">
                <a:solidFill>
                  <a:srgbClr val="FF4013"/>
                </a:solidFill>
                <a:latin typeface="Calibri"/>
                <a:cs typeface="Calibri"/>
              </a:rPr>
              <a:t>a </a:t>
            </a:r>
            <a:r>
              <a:rPr sz="4000" spc="30" dirty="0">
                <a:solidFill>
                  <a:srgbClr val="FF4013"/>
                </a:solidFill>
                <a:latin typeface="Calibri"/>
                <a:cs typeface="Calibri"/>
              </a:rPr>
              <a:t>SERIES </a:t>
            </a:r>
            <a:r>
              <a:rPr sz="4000" spc="-145" dirty="0">
                <a:solidFill>
                  <a:srgbClr val="FF4013"/>
                </a:solidFill>
                <a:latin typeface="Calibri"/>
                <a:cs typeface="Calibri"/>
              </a:rPr>
              <a:t>CIRCUIT. </a:t>
            </a:r>
            <a:r>
              <a:rPr sz="4000" spc="165" dirty="0">
                <a:solidFill>
                  <a:srgbClr val="FF4013"/>
                </a:solidFill>
                <a:latin typeface="Calibri"/>
                <a:cs typeface="Calibri"/>
              </a:rPr>
              <a:t>A </a:t>
            </a:r>
            <a:r>
              <a:rPr sz="4000" spc="-20" dirty="0">
                <a:solidFill>
                  <a:srgbClr val="FF4013"/>
                </a:solidFill>
                <a:latin typeface="Calibri"/>
                <a:cs typeface="Calibri"/>
              </a:rPr>
              <a:t>series </a:t>
            </a:r>
            <a:r>
              <a:rPr sz="4000" spc="20" dirty="0">
                <a:solidFill>
                  <a:srgbClr val="FF4013"/>
                </a:solidFill>
                <a:latin typeface="Calibri"/>
                <a:cs typeface="Calibri"/>
              </a:rPr>
              <a:t>circuit </a:t>
            </a:r>
            <a:r>
              <a:rPr sz="4000" spc="-5" dirty="0">
                <a:solidFill>
                  <a:srgbClr val="FF4013"/>
                </a:solidFill>
                <a:latin typeface="Calibri"/>
                <a:cs typeface="Calibri"/>
              </a:rPr>
              <a:t>has </a:t>
            </a:r>
            <a:r>
              <a:rPr sz="4000" spc="-25" dirty="0">
                <a:solidFill>
                  <a:srgbClr val="FF4013"/>
                </a:solidFill>
                <a:latin typeface="Calibri"/>
                <a:cs typeface="Calibri"/>
              </a:rPr>
              <a:t>just </a:t>
            </a:r>
            <a:r>
              <a:rPr sz="4000" spc="-270" dirty="0">
                <a:solidFill>
                  <a:srgbClr val="FF4013"/>
                </a:solidFill>
                <a:latin typeface="Calibri"/>
                <a:cs typeface="Calibri"/>
              </a:rPr>
              <a:t>one </a:t>
            </a:r>
            <a:r>
              <a:rPr sz="4000" spc="-20" dirty="0">
                <a:solidFill>
                  <a:srgbClr val="FF4013"/>
                </a:solidFill>
                <a:latin typeface="Calibri"/>
                <a:cs typeface="Calibri"/>
              </a:rPr>
              <a:t>path </a:t>
            </a:r>
            <a:r>
              <a:rPr sz="4000" spc="75" dirty="0">
                <a:solidFill>
                  <a:srgbClr val="FF4013"/>
                </a:solidFill>
                <a:latin typeface="Calibri"/>
                <a:cs typeface="Calibri"/>
              </a:rPr>
              <a:t>for  </a:t>
            </a:r>
            <a:r>
              <a:rPr sz="4000" spc="-70" dirty="0">
                <a:solidFill>
                  <a:srgbClr val="FF4013"/>
                </a:solidFill>
                <a:latin typeface="Calibri"/>
                <a:cs typeface="Calibri"/>
              </a:rPr>
              <a:t>the </a:t>
            </a:r>
            <a:r>
              <a:rPr sz="4000" spc="90" dirty="0">
                <a:solidFill>
                  <a:srgbClr val="FF4013"/>
                </a:solidFill>
                <a:latin typeface="Calibri"/>
                <a:cs typeface="Calibri"/>
              </a:rPr>
              <a:t>electricity </a:t>
            </a:r>
            <a:r>
              <a:rPr sz="4000" spc="-105" dirty="0">
                <a:solidFill>
                  <a:srgbClr val="FF4013"/>
                </a:solidFill>
                <a:latin typeface="Calibri"/>
                <a:cs typeface="Calibri"/>
              </a:rPr>
              <a:t>to </a:t>
            </a:r>
            <a:r>
              <a:rPr sz="4000" spc="80" dirty="0">
                <a:solidFill>
                  <a:srgbClr val="FF4013"/>
                </a:solidFill>
                <a:latin typeface="Calibri"/>
                <a:cs typeface="Calibri"/>
              </a:rPr>
              <a:t>flow </a:t>
            </a:r>
            <a:r>
              <a:rPr sz="4000" spc="-105" dirty="0">
                <a:solidFill>
                  <a:srgbClr val="FF4013"/>
                </a:solidFill>
                <a:latin typeface="Calibri"/>
                <a:cs typeface="Calibri"/>
              </a:rPr>
              <a:t>around. </a:t>
            </a:r>
            <a:r>
              <a:rPr sz="4000" spc="140" dirty="0">
                <a:solidFill>
                  <a:srgbClr val="FF4013"/>
                </a:solidFill>
                <a:latin typeface="Calibri"/>
                <a:cs typeface="Calibri"/>
              </a:rPr>
              <a:t>If </a:t>
            </a:r>
            <a:r>
              <a:rPr sz="4000" spc="-270" dirty="0">
                <a:solidFill>
                  <a:srgbClr val="FF4013"/>
                </a:solidFill>
                <a:latin typeface="Calibri"/>
                <a:cs typeface="Calibri"/>
              </a:rPr>
              <a:t>one </a:t>
            </a:r>
            <a:r>
              <a:rPr sz="4000" spc="-40" dirty="0">
                <a:solidFill>
                  <a:srgbClr val="FF4013"/>
                </a:solidFill>
                <a:latin typeface="Calibri"/>
                <a:cs typeface="Calibri"/>
              </a:rPr>
              <a:t>of </a:t>
            </a:r>
            <a:r>
              <a:rPr sz="4000" spc="-70" dirty="0">
                <a:solidFill>
                  <a:srgbClr val="FF4013"/>
                </a:solidFill>
                <a:latin typeface="Calibri"/>
                <a:cs typeface="Calibri"/>
              </a:rPr>
              <a:t>the </a:t>
            </a:r>
            <a:r>
              <a:rPr sz="4000" spc="-155" dirty="0">
                <a:solidFill>
                  <a:srgbClr val="FF4013"/>
                </a:solidFill>
                <a:latin typeface="Calibri"/>
                <a:cs typeface="Calibri"/>
              </a:rPr>
              <a:t>bulbs </a:t>
            </a:r>
            <a:r>
              <a:rPr sz="4000" spc="-35" dirty="0">
                <a:solidFill>
                  <a:srgbClr val="FF4013"/>
                </a:solidFill>
                <a:latin typeface="Calibri"/>
                <a:cs typeface="Calibri"/>
              </a:rPr>
              <a:t>in</a:t>
            </a:r>
            <a:r>
              <a:rPr sz="4000" spc="45" dirty="0">
                <a:solidFill>
                  <a:srgbClr val="FF4013"/>
                </a:solidFill>
                <a:latin typeface="Calibri"/>
                <a:cs typeface="Calibri"/>
              </a:rPr>
              <a:t> </a:t>
            </a:r>
            <a:r>
              <a:rPr sz="4000" spc="35" dirty="0">
                <a:solidFill>
                  <a:srgbClr val="FF4013"/>
                </a:solidFill>
                <a:latin typeface="Calibri"/>
                <a:cs typeface="Calibri"/>
              </a:rPr>
              <a:t>this</a:t>
            </a:r>
            <a:endParaRPr sz="40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07878" y="6756400"/>
            <a:ext cx="12581890" cy="2311400"/>
          </a:xfrm>
          <a:prstGeom prst="rect">
            <a:avLst/>
          </a:prstGeom>
        </p:spPr>
        <p:txBody>
          <a:bodyPr vert="horz" wrap="square" lIns="0" tIns="73660" rIns="0" bIns="0" rtlCol="0">
            <a:spAutoFit/>
          </a:bodyPr>
          <a:lstStyle/>
          <a:p>
            <a:pPr marL="12065" marR="5080" algn="ctr">
              <a:lnSpc>
                <a:spcPts val="4400"/>
              </a:lnSpc>
              <a:spcBef>
                <a:spcPts val="580"/>
              </a:spcBef>
            </a:pPr>
            <a:r>
              <a:rPr sz="4000" spc="20" dirty="0">
                <a:solidFill>
                  <a:srgbClr val="FF4013"/>
                </a:solidFill>
                <a:latin typeface="Calibri"/>
                <a:cs typeface="Calibri"/>
              </a:rPr>
              <a:t>circuit </a:t>
            </a:r>
            <a:r>
              <a:rPr sz="4000" spc="-5" dirty="0">
                <a:solidFill>
                  <a:srgbClr val="FF4013"/>
                </a:solidFill>
                <a:latin typeface="Calibri"/>
                <a:cs typeface="Calibri"/>
              </a:rPr>
              <a:t>was </a:t>
            </a:r>
            <a:r>
              <a:rPr sz="4000" spc="-105" dirty="0">
                <a:solidFill>
                  <a:srgbClr val="FF4013"/>
                </a:solidFill>
                <a:latin typeface="Calibri"/>
                <a:cs typeface="Calibri"/>
              </a:rPr>
              <a:t>to </a:t>
            </a:r>
            <a:r>
              <a:rPr sz="4000" spc="-204" dirty="0">
                <a:solidFill>
                  <a:srgbClr val="FF4013"/>
                </a:solidFill>
                <a:latin typeface="Calibri"/>
                <a:cs typeface="Calibri"/>
              </a:rPr>
              <a:t>blow, </a:t>
            </a:r>
            <a:r>
              <a:rPr sz="4000" spc="-70" dirty="0">
                <a:solidFill>
                  <a:srgbClr val="FF4013"/>
                </a:solidFill>
                <a:latin typeface="Calibri"/>
                <a:cs typeface="Calibri"/>
              </a:rPr>
              <a:t>the </a:t>
            </a:r>
            <a:r>
              <a:rPr sz="4000" spc="20" dirty="0">
                <a:solidFill>
                  <a:srgbClr val="FF4013"/>
                </a:solidFill>
                <a:latin typeface="Calibri"/>
                <a:cs typeface="Calibri"/>
              </a:rPr>
              <a:t>circuit </a:t>
            </a:r>
            <a:r>
              <a:rPr sz="4000" spc="-195" dirty="0">
                <a:solidFill>
                  <a:srgbClr val="FF4013"/>
                </a:solidFill>
                <a:latin typeface="Calibri"/>
                <a:cs typeface="Calibri"/>
              </a:rPr>
              <a:t>would </a:t>
            </a:r>
            <a:r>
              <a:rPr sz="4000" spc="-20" dirty="0">
                <a:solidFill>
                  <a:srgbClr val="FF4013"/>
                </a:solidFill>
                <a:latin typeface="Calibri"/>
                <a:cs typeface="Calibri"/>
              </a:rPr>
              <a:t>break </a:t>
            </a:r>
            <a:r>
              <a:rPr sz="4000" spc="-100" dirty="0">
                <a:solidFill>
                  <a:srgbClr val="FF4013"/>
                </a:solidFill>
                <a:latin typeface="Calibri"/>
                <a:cs typeface="Calibri"/>
              </a:rPr>
              <a:t>and </a:t>
            </a:r>
            <a:r>
              <a:rPr sz="4000" spc="-70" dirty="0">
                <a:solidFill>
                  <a:srgbClr val="FF4013"/>
                </a:solidFill>
                <a:latin typeface="Calibri"/>
                <a:cs typeface="Calibri"/>
              </a:rPr>
              <a:t>the </a:t>
            </a:r>
            <a:r>
              <a:rPr sz="4000" spc="-5" dirty="0">
                <a:solidFill>
                  <a:srgbClr val="FF4013"/>
                </a:solidFill>
                <a:latin typeface="Calibri"/>
                <a:cs typeface="Calibri"/>
              </a:rPr>
              <a:t>other </a:t>
            </a:r>
            <a:r>
              <a:rPr sz="4000" spc="-215" dirty="0">
                <a:solidFill>
                  <a:srgbClr val="FF4013"/>
                </a:solidFill>
                <a:latin typeface="Calibri"/>
                <a:cs typeface="Calibri"/>
              </a:rPr>
              <a:t>bulb  </a:t>
            </a:r>
            <a:r>
              <a:rPr sz="4000" spc="-195" dirty="0">
                <a:solidFill>
                  <a:srgbClr val="FF4013"/>
                </a:solidFill>
                <a:latin typeface="Calibri"/>
                <a:cs typeface="Calibri"/>
              </a:rPr>
              <a:t>would </a:t>
            </a:r>
            <a:r>
              <a:rPr sz="4000" spc="75" dirty="0">
                <a:solidFill>
                  <a:srgbClr val="FF4013"/>
                </a:solidFill>
                <a:latin typeface="Calibri"/>
                <a:cs typeface="Calibri"/>
              </a:rPr>
              <a:t>turn </a:t>
            </a:r>
            <a:r>
              <a:rPr sz="4000" spc="150" dirty="0">
                <a:solidFill>
                  <a:srgbClr val="FF4013"/>
                </a:solidFill>
                <a:latin typeface="Calibri"/>
                <a:cs typeface="Calibri"/>
              </a:rPr>
              <a:t>off </a:t>
            </a:r>
            <a:r>
              <a:rPr sz="4000" spc="-160" dirty="0">
                <a:solidFill>
                  <a:srgbClr val="FF4013"/>
                </a:solidFill>
                <a:latin typeface="Calibri"/>
                <a:cs typeface="Calibri"/>
              </a:rPr>
              <a:t>too. </a:t>
            </a:r>
            <a:r>
              <a:rPr sz="4000" spc="15" dirty="0">
                <a:solidFill>
                  <a:srgbClr val="FF4013"/>
                </a:solidFill>
                <a:latin typeface="Calibri"/>
                <a:cs typeface="Calibri"/>
              </a:rPr>
              <a:t>Series </a:t>
            </a:r>
            <a:r>
              <a:rPr sz="4000" spc="20" dirty="0">
                <a:solidFill>
                  <a:srgbClr val="FF4013"/>
                </a:solidFill>
                <a:latin typeface="Calibri"/>
                <a:cs typeface="Calibri"/>
              </a:rPr>
              <a:t>circuits </a:t>
            </a:r>
            <a:r>
              <a:rPr sz="4000" spc="-90" dirty="0">
                <a:solidFill>
                  <a:srgbClr val="FF4013"/>
                </a:solidFill>
                <a:latin typeface="Calibri"/>
                <a:cs typeface="Calibri"/>
              </a:rPr>
              <a:t>are </a:t>
            </a:r>
            <a:r>
              <a:rPr sz="4000" dirty="0">
                <a:solidFill>
                  <a:srgbClr val="FF4013"/>
                </a:solidFill>
                <a:latin typeface="Calibri"/>
                <a:cs typeface="Calibri"/>
              </a:rPr>
              <a:t>generally </a:t>
            </a:r>
            <a:r>
              <a:rPr sz="4000" spc="-25" dirty="0">
                <a:solidFill>
                  <a:srgbClr val="FF4013"/>
                </a:solidFill>
                <a:latin typeface="Calibri"/>
                <a:cs typeface="Calibri"/>
              </a:rPr>
              <a:t>only </a:t>
            </a:r>
            <a:r>
              <a:rPr sz="4000" spc="-229" dirty="0">
                <a:solidFill>
                  <a:srgbClr val="FF4013"/>
                </a:solidFill>
                <a:latin typeface="Calibri"/>
                <a:cs typeface="Calibri"/>
              </a:rPr>
              <a:t>used  </a:t>
            </a:r>
            <a:r>
              <a:rPr sz="4000" spc="-60" dirty="0">
                <a:solidFill>
                  <a:srgbClr val="FF4013"/>
                </a:solidFill>
                <a:latin typeface="Calibri"/>
                <a:cs typeface="Calibri"/>
              </a:rPr>
              <a:t>when </a:t>
            </a:r>
            <a:r>
              <a:rPr sz="4000" spc="-65" dirty="0">
                <a:solidFill>
                  <a:srgbClr val="FF4013"/>
                </a:solidFill>
                <a:latin typeface="Calibri"/>
                <a:cs typeface="Calibri"/>
              </a:rPr>
              <a:t>there </a:t>
            </a:r>
            <a:r>
              <a:rPr sz="4000" spc="-35" dirty="0">
                <a:solidFill>
                  <a:srgbClr val="FF4013"/>
                </a:solidFill>
                <a:latin typeface="Calibri"/>
                <a:cs typeface="Calibri"/>
              </a:rPr>
              <a:t>is </a:t>
            </a:r>
            <a:r>
              <a:rPr sz="4000" spc="-270" dirty="0">
                <a:solidFill>
                  <a:srgbClr val="FF4013"/>
                </a:solidFill>
                <a:latin typeface="Calibri"/>
                <a:cs typeface="Calibri"/>
              </a:rPr>
              <a:t>one </a:t>
            </a:r>
            <a:r>
              <a:rPr sz="4000" spc="-135" dirty="0">
                <a:solidFill>
                  <a:srgbClr val="FF4013"/>
                </a:solidFill>
                <a:latin typeface="Calibri"/>
                <a:cs typeface="Calibri"/>
              </a:rPr>
              <a:t>component, </a:t>
            </a:r>
            <a:r>
              <a:rPr sz="4000" spc="-140" dirty="0">
                <a:solidFill>
                  <a:srgbClr val="FF4013"/>
                </a:solidFill>
                <a:latin typeface="Calibri"/>
                <a:cs typeface="Calibri"/>
              </a:rPr>
              <a:t>such </a:t>
            </a:r>
            <a:r>
              <a:rPr sz="4000" spc="-15" dirty="0">
                <a:solidFill>
                  <a:srgbClr val="FF4013"/>
                </a:solidFill>
                <a:latin typeface="Calibri"/>
                <a:cs typeface="Calibri"/>
              </a:rPr>
              <a:t>as </a:t>
            </a:r>
            <a:r>
              <a:rPr sz="4000" spc="-270" dirty="0">
                <a:solidFill>
                  <a:srgbClr val="FF4013"/>
                </a:solidFill>
                <a:latin typeface="Calibri"/>
                <a:cs typeface="Calibri"/>
              </a:rPr>
              <a:t>one </a:t>
            </a:r>
            <a:r>
              <a:rPr sz="4000" spc="-75" dirty="0">
                <a:solidFill>
                  <a:srgbClr val="FF4013"/>
                </a:solidFill>
                <a:latin typeface="Calibri"/>
                <a:cs typeface="Calibri"/>
              </a:rPr>
              <a:t>lightbulb </a:t>
            </a:r>
            <a:r>
              <a:rPr sz="4000" spc="-95" dirty="0">
                <a:solidFill>
                  <a:srgbClr val="FF4013"/>
                </a:solidFill>
                <a:latin typeface="Calibri"/>
                <a:cs typeface="Calibri"/>
              </a:rPr>
              <a:t>or </a:t>
            </a:r>
            <a:r>
              <a:rPr sz="4000" spc="-270" dirty="0">
                <a:solidFill>
                  <a:srgbClr val="FF4013"/>
                </a:solidFill>
                <a:latin typeface="Calibri"/>
                <a:cs typeface="Calibri"/>
              </a:rPr>
              <a:t>one  </a:t>
            </a:r>
            <a:r>
              <a:rPr sz="4000" spc="-100" dirty="0">
                <a:solidFill>
                  <a:srgbClr val="FF4013"/>
                </a:solidFill>
                <a:latin typeface="Calibri"/>
                <a:cs typeface="Calibri"/>
              </a:rPr>
              <a:t>buzzer. </a:t>
            </a:r>
            <a:r>
              <a:rPr sz="4000" spc="165" dirty="0">
                <a:solidFill>
                  <a:srgbClr val="FF4013"/>
                </a:solidFill>
                <a:latin typeface="Calibri"/>
                <a:cs typeface="Calibri"/>
              </a:rPr>
              <a:t>A </a:t>
            </a:r>
            <a:r>
              <a:rPr sz="4000" spc="-40" dirty="0">
                <a:solidFill>
                  <a:srgbClr val="FF4013"/>
                </a:solidFill>
                <a:latin typeface="Calibri"/>
                <a:cs typeface="Calibri"/>
              </a:rPr>
              <a:t>torch </a:t>
            </a:r>
            <a:r>
              <a:rPr sz="4000" spc="-195" dirty="0">
                <a:solidFill>
                  <a:srgbClr val="FF4013"/>
                </a:solidFill>
                <a:latin typeface="Calibri"/>
                <a:cs typeface="Calibri"/>
              </a:rPr>
              <a:t>would </a:t>
            </a:r>
            <a:r>
              <a:rPr sz="4000" spc="-260" dirty="0">
                <a:solidFill>
                  <a:srgbClr val="FF4013"/>
                </a:solidFill>
                <a:latin typeface="Calibri"/>
                <a:cs typeface="Calibri"/>
              </a:rPr>
              <a:t>use </a:t>
            </a:r>
            <a:r>
              <a:rPr sz="4000" spc="-80" dirty="0">
                <a:solidFill>
                  <a:srgbClr val="FF4013"/>
                </a:solidFill>
                <a:latin typeface="Calibri"/>
                <a:cs typeface="Calibri"/>
              </a:rPr>
              <a:t>a </a:t>
            </a:r>
            <a:r>
              <a:rPr sz="4000" spc="-20" dirty="0">
                <a:solidFill>
                  <a:srgbClr val="FF4013"/>
                </a:solidFill>
                <a:latin typeface="Calibri"/>
                <a:cs typeface="Calibri"/>
              </a:rPr>
              <a:t>series</a:t>
            </a:r>
            <a:r>
              <a:rPr sz="4000" spc="-190" dirty="0">
                <a:solidFill>
                  <a:srgbClr val="FF4013"/>
                </a:solidFill>
                <a:latin typeface="Calibri"/>
                <a:cs typeface="Calibri"/>
              </a:rPr>
              <a:t> </a:t>
            </a:r>
            <a:r>
              <a:rPr sz="4000" spc="-15" dirty="0">
                <a:solidFill>
                  <a:srgbClr val="FF4013"/>
                </a:solidFill>
                <a:latin typeface="Calibri"/>
                <a:cs typeface="Calibri"/>
              </a:rPr>
              <a:t>circuit.</a:t>
            </a:r>
            <a:endParaRPr sz="4000">
              <a:latin typeface="Calibri"/>
              <a:cs typeface="Calibri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0" y="0"/>
            <a:ext cx="13004800" cy="292100"/>
            <a:chOff x="0" y="0"/>
            <a:chExt cx="13004800" cy="292100"/>
          </a:xfrm>
        </p:grpSpPr>
        <p:sp>
          <p:nvSpPr>
            <p:cNvPr id="5" name="object 5"/>
            <p:cNvSpPr/>
            <p:nvPr/>
          </p:nvSpPr>
          <p:spPr>
            <a:xfrm>
              <a:off x="0" y="0"/>
              <a:ext cx="13004800" cy="266700"/>
            </a:xfrm>
            <a:custGeom>
              <a:avLst/>
              <a:gdLst/>
              <a:ahLst/>
              <a:cxnLst/>
              <a:rect l="l" t="t" r="r" b="b"/>
              <a:pathLst>
                <a:path w="13004800" h="266700">
                  <a:moveTo>
                    <a:pt x="13004800" y="0"/>
                  </a:moveTo>
                  <a:lnTo>
                    <a:pt x="0" y="0"/>
                  </a:lnTo>
                  <a:lnTo>
                    <a:pt x="0" y="266700"/>
                  </a:lnTo>
                  <a:lnTo>
                    <a:pt x="13004800" y="266700"/>
                  </a:lnTo>
                  <a:lnTo>
                    <a:pt x="13004800" y="0"/>
                  </a:lnTo>
                  <a:close/>
                </a:path>
              </a:pathLst>
            </a:custGeom>
            <a:solidFill>
              <a:srgbClr val="FF401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0" y="241300"/>
              <a:ext cx="13004800" cy="50800"/>
            </a:xfrm>
            <a:custGeom>
              <a:avLst/>
              <a:gdLst/>
              <a:ahLst/>
              <a:cxnLst/>
              <a:rect l="l" t="t" r="r" b="b"/>
              <a:pathLst>
                <a:path w="13004800" h="50800">
                  <a:moveTo>
                    <a:pt x="0" y="0"/>
                  </a:moveTo>
                  <a:lnTo>
                    <a:pt x="13004800" y="0"/>
                  </a:lnTo>
                  <a:lnTo>
                    <a:pt x="13004800" y="50800"/>
                  </a:lnTo>
                  <a:lnTo>
                    <a:pt x="0" y="508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401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7" name="object 7"/>
          <p:cNvGrpSpPr/>
          <p:nvPr/>
        </p:nvGrpSpPr>
        <p:grpSpPr>
          <a:xfrm>
            <a:off x="0" y="8763000"/>
            <a:ext cx="13004800" cy="990600"/>
            <a:chOff x="0" y="8763000"/>
            <a:chExt cx="13004800" cy="990600"/>
          </a:xfrm>
        </p:grpSpPr>
        <p:sp>
          <p:nvSpPr>
            <p:cNvPr id="8" name="object 8"/>
            <p:cNvSpPr/>
            <p:nvPr/>
          </p:nvSpPr>
          <p:spPr>
            <a:xfrm>
              <a:off x="0" y="9474200"/>
              <a:ext cx="13004800" cy="279400"/>
            </a:xfrm>
            <a:custGeom>
              <a:avLst/>
              <a:gdLst/>
              <a:ahLst/>
              <a:cxnLst/>
              <a:rect l="l" t="t" r="r" b="b"/>
              <a:pathLst>
                <a:path w="13004800" h="279400">
                  <a:moveTo>
                    <a:pt x="0" y="279400"/>
                  </a:moveTo>
                  <a:lnTo>
                    <a:pt x="0" y="0"/>
                  </a:lnTo>
                  <a:lnTo>
                    <a:pt x="13004800" y="0"/>
                  </a:lnTo>
                  <a:lnTo>
                    <a:pt x="13004800" y="279400"/>
                  </a:lnTo>
                  <a:lnTo>
                    <a:pt x="0" y="279400"/>
                  </a:lnTo>
                  <a:close/>
                </a:path>
              </a:pathLst>
            </a:custGeom>
            <a:solidFill>
              <a:srgbClr val="FF401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0" y="9448800"/>
              <a:ext cx="13004800" cy="50800"/>
            </a:xfrm>
            <a:custGeom>
              <a:avLst/>
              <a:gdLst/>
              <a:ahLst/>
              <a:cxnLst/>
              <a:rect l="l" t="t" r="r" b="b"/>
              <a:pathLst>
                <a:path w="13004800" h="50800">
                  <a:moveTo>
                    <a:pt x="0" y="0"/>
                  </a:moveTo>
                  <a:lnTo>
                    <a:pt x="13004800" y="0"/>
                  </a:lnTo>
                  <a:lnTo>
                    <a:pt x="13004800" y="50800"/>
                  </a:lnTo>
                  <a:lnTo>
                    <a:pt x="0" y="508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401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11150600" y="8788400"/>
              <a:ext cx="1651000" cy="889000"/>
            </a:xfrm>
            <a:custGeom>
              <a:avLst/>
              <a:gdLst/>
              <a:ahLst/>
              <a:cxnLst/>
              <a:rect l="l" t="t" r="r" b="b"/>
              <a:pathLst>
                <a:path w="1651000" h="889000">
                  <a:moveTo>
                    <a:pt x="1460500" y="0"/>
                  </a:moveTo>
                  <a:lnTo>
                    <a:pt x="190500" y="0"/>
                  </a:lnTo>
                  <a:lnTo>
                    <a:pt x="146821" y="5031"/>
                  </a:lnTo>
                  <a:lnTo>
                    <a:pt x="106724" y="19363"/>
                  </a:lnTo>
                  <a:lnTo>
                    <a:pt x="71353" y="41851"/>
                  </a:lnTo>
                  <a:lnTo>
                    <a:pt x="41851" y="71353"/>
                  </a:lnTo>
                  <a:lnTo>
                    <a:pt x="19363" y="106724"/>
                  </a:lnTo>
                  <a:lnTo>
                    <a:pt x="5031" y="146821"/>
                  </a:lnTo>
                  <a:lnTo>
                    <a:pt x="0" y="190500"/>
                  </a:lnTo>
                  <a:lnTo>
                    <a:pt x="0" y="698500"/>
                  </a:lnTo>
                  <a:lnTo>
                    <a:pt x="5031" y="742178"/>
                  </a:lnTo>
                  <a:lnTo>
                    <a:pt x="19363" y="782275"/>
                  </a:lnTo>
                  <a:lnTo>
                    <a:pt x="41851" y="817646"/>
                  </a:lnTo>
                  <a:lnTo>
                    <a:pt x="71353" y="847148"/>
                  </a:lnTo>
                  <a:lnTo>
                    <a:pt x="106724" y="869636"/>
                  </a:lnTo>
                  <a:lnTo>
                    <a:pt x="146821" y="883968"/>
                  </a:lnTo>
                  <a:lnTo>
                    <a:pt x="190500" y="889000"/>
                  </a:lnTo>
                  <a:lnTo>
                    <a:pt x="1460500" y="889000"/>
                  </a:lnTo>
                  <a:lnTo>
                    <a:pt x="1504178" y="883968"/>
                  </a:lnTo>
                  <a:lnTo>
                    <a:pt x="1544275" y="869636"/>
                  </a:lnTo>
                  <a:lnTo>
                    <a:pt x="1579646" y="847148"/>
                  </a:lnTo>
                  <a:lnTo>
                    <a:pt x="1609148" y="817646"/>
                  </a:lnTo>
                  <a:lnTo>
                    <a:pt x="1631636" y="782275"/>
                  </a:lnTo>
                  <a:lnTo>
                    <a:pt x="1645968" y="742178"/>
                  </a:lnTo>
                  <a:lnTo>
                    <a:pt x="1651000" y="698500"/>
                  </a:lnTo>
                  <a:lnTo>
                    <a:pt x="1651000" y="190500"/>
                  </a:lnTo>
                  <a:lnTo>
                    <a:pt x="1645968" y="146821"/>
                  </a:lnTo>
                  <a:lnTo>
                    <a:pt x="1631636" y="106724"/>
                  </a:lnTo>
                  <a:lnTo>
                    <a:pt x="1609148" y="71353"/>
                  </a:lnTo>
                  <a:lnTo>
                    <a:pt x="1579646" y="41851"/>
                  </a:lnTo>
                  <a:lnTo>
                    <a:pt x="1544275" y="19363"/>
                  </a:lnTo>
                  <a:lnTo>
                    <a:pt x="1504178" y="5031"/>
                  </a:lnTo>
                  <a:lnTo>
                    <a:pt x="1460500" y="0"/>
                  </a:lnTo>
                  <a:close/>
                </a:path>
              </a:pathLst>
            </a:custGeom>
            <a:solidFill>
              <a:srgbClr val="CAF0F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11150600" y="8788400"/>
              <a:ext cx="1651000" cy="889000"/>
            </a:xfrm>
            <a:custGeom>
              <a:avLst/>
              <a:gdLst/>
              <a:ahLst/>
              <a:cxnLst/>
              <a:rect l="l" t="t" r="r" b="b"/>
              <a:pathLst>
                <a:path w="1651000" h="889000">
                  <a:moveTo>
                    <a:pt x="0" y="698500"/>
                  </a:moveTo>
                  <a:lnTo>
                    <a:pt x="0" y="190500"/>
                  </a:lnTo>
                  <a:lnTo>
                    <a:pt x="5031" y="146821"/>
                  </a:lnTo>
                  <a:lnTo>
                    <a:pt x="19363" y="106724"/>
                  </a:lnTo>
                  <a:lnTo>
                    <a:pt x="41851" y="71353"/>
                  </a:lnTo>
                  <a:lnTo>
                    <a:pt x="71353" y="41851"/>
                  </a:lnTo>
                  <a:lnTo>
                    <a:pt x="106724" y="19363"/>
                  </a:lnTo>
                  <a:lnTo>
                    <a:pt x="146821" y="5031"/>
                  </a:lnTo>
                  <a:lnTo>
                    <a:pt x="190500" y="0"/>
                  </a:lnTo>
                  <a:lnTo>
                    <a:pt x="1460500" y="0"/>
                  </a:lnTo>
                  <a:lnTo>
                    <a:pt x="1504178" y="5031"/>
                  </a:lnTo>
                  <a:lnTo>
                    <a:pt x="1544275" y="19363"/>
                  </a:lnTo>
                  <a:lnTo>
                    <a:pt x="1579646" y="41851"/>
                  </a:lnTo>
                  <a:lnTo>
                    <a:pt x="1609148" y="71353"/>
                  </a:lnTo>
                  <a:lnTo>
                    <a:pt x="1631636" y="106724"/>
                  </a:lnTo>
                  <a:lnTo>
                    <a:pt x="1645968" y="146821"/>
                  </a:lnTo>
                  <a:lnTo>
                    <a:pt x="1651000" y="190500"/>
                  </a:lnTo>
                  <a:lnTo>
                    <a:pt x="1651000" y="698500"/>
                  </a:lnTo>
                  <a:lnTo>
                    <a:pt x="1645968" y="742178"/>
                  </a:lnTo>
                  <a:lnTo>
                    <a:pt x="1631636" y="782275"/>
                  </a:lnTo>
                  <a:lnTo>
                    <a:pt x="1609148" y="817646"/>
                  </a:lnTo>
                  <a:lnTo>
                    <a:pt x="1579646" y="847148"/>
                  </a:lnTo>
                  <a:lnTo>
                    <a:pt x="1544275" y="869636"/>
                  </a:lnTo>
                  <a:lnTo>
                    <a:pt x="1504178" y="883968"/>
                  </a:lnTo>
                  <a:lnTo>
                    <a:pt x="1460500" y="889000"/>
                  </a:lnTo>
                  <a:lnTo>
                    <a:pt x="190500" y="889000"/>
                  </a:lnTo>
                  <a:lnTo>
                    <a:pt x="146821" y="883968"/>
                  </a:lnTo>
                  <a:lnTo>
                    <a:pt x="106724" y="869636"/>
                  </a:lnTo>
                  <a:lnTo>
                    <a:pt x="71353" y="847148"/>
                  </a:lnTo>
                  <a:lnTo>
                    <a:pt x="41851" y="817646"/>
                  </a:lnTo>
                  <a:lnTo>
                    <a:pt x="19363" y="782275"/>
                  </a:lnTo>
                  <a:lnTo>
                    <a:pt x="5031" y="742178"/>
                  </a:lnTo>
                  <a:lnTo>
                    <a:pt x="0" y="698500"/>
                  </a:lnTo>
                  <a:close/>
                </a:path>
              </a:pathLst>
            </a:custGeom>
            <a:ln w="50800">
              <a:solidFill>
                <a:srgbClr val="FF401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5408226" y="9436100"/>
            <a:ext cx="218440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solidFill>
                  <a:srgbClr val="FFFFFF"/>
                </a:solidFill>
                <a:latin typeface="Century Gothic"/>
                <a:cs typeface="Century Gothic"/>
                <a:hlinkClick r:id="rId3"/>
              </a:rPr>
              <a:t>www.planbee.com</a:t>
            </a:r>
            <a:endParaRPr sz="1800">
              <a:latin typeface="Century Gothic"/>
              <a:cs typeface="Century Gothic"/>
            </a:endParaRPr>
          </a:p>
        </p:txBody>
      </p:sp>
      <p:grpSp>
        <p:nvGrpSpPr>
          <p:cNvPr id="13" name="object 13"/>
          <p:cNvGrpSpPr/>
          <p:nvPr/>
        </p:nvGrpSpPr>
        <p:grpSpPr>
          <a:xfrm>
            <a:off x="165100" y="8763000"/>
            <a:ext cx="1701800" cy="939800"/>
            <a:chOff x="165100" y="8763000"/>
            <a:chExt cx="1701800" cy="939800"/>
          </a:xfrm>
        </p:grpSpPr>
        <p:sp>
          <p:nvSpPr>
            <p:cNvPr id="14" name="object 14"/>
            <p:cNvSpPr/>
            <p:nvPr/>
          </p:nvSpPr>
          <p:spPr>
            <a:xfrm>
              <a:off x="190500" y="8788400"/>
              <a:ext cx="1651000" cy="889000"/>
            </a:xfrm>
            <a:custGeom>
              <a:avLst/>
              <a:gdLst/>
              <a:ahLst/>
              <a:cxnLst/>
              <a:rect l="l" t="t" r="r" b="b"/>
              <a:pathLst>
                <a:path w="1651000" h="889000">
                  <a:moveTo>
                    <a:pt x="1460500" y="0"/>
                  </a:moveTo>
                  <a:lnTo>
                    <a:pt x="190500" y="0"/>
                  </a:lnTo>
                  <a:lnTo>
                    <a:pt x="146821" y="5031"/>
                  </a:lnTo>
                  <a:lnTo>
                    <a:pt x="106724" y="19363"/>
                  </a:lnTo>
                  <a:lnTo>
                    <a:pt x="71353" y="41851"/>
                  </a:lnTo>
                  <a:lnTo>
                    <a:pt x="41851" y="71353"/>
                  </a:lnTo>
                  <a:lnTo>
                    <a:pt x="19363" y="106724"/>
                  </a:lnTo>
                  <a:lnTo>
                    <a:pt x="5031" y="146821"/>
                  </a:lnTo>
                  <a:lnTo>
                    <a:pt x="0" y="190500"/>
                  </a:lnTo>
                  <a:lnTo>
                    <a:pt x="0" y="698500"/>
                  </a:lnTo>
                  <a:lnTo>
                    <a:pt x="5031" y="742178"/>
                  </a:lnTo>
                  <a:lnTo>
                    <a:pt x="19363" y="782275"/>
                  </a:lnTo>
                  <a:lnTo>
                    <a:pt x="41851" y="817646"/>
                  </a:lnTo>
                  <a:lnTo>
                    <a:pt x="71353" y="847148"/>
                  </a:lnTo>
                  <a:lnTo>
                    <a:pt x="106724" y="869636"/>
                  </a:lnTo>
                  <a:lnTo>
                    <a:pt x="146821" y="883968"/>
                  </a:lnTo>
                  <a:lnTo>
                    <a:pt x="190500" y="889000"/>
                  </a:lnTo>
                  <a:lnTo>
                    <a:pt x="1460500" y="889000"/>
                  </a:lnTo>
                  <a:lnTo>
                    <a:pt x="1504178" y="883968"/>
                  </a:lnTo>
                  <a:lnTo>
                    <a:pt x="1544275" y="869636"/>
                  </a:lnTo>
                  <a:lnTo>
                    <a:pt x="1579646" y="847148"/>
                  </a:lnTo>
                  <a:lnTo>
                    <a:pt x="1609148" y="817646"/>
                  </a:lnTo>
                  <a:lnTo>
                    <a:pt x="1631636" y="782275"/>
                  </a:lnTo>
                  <a:lnTo>
                    <a:pt x="1645968" y="742178"/>
                  </a:lnTo>
                  <a:lnTo>
                    <a:pt x="1651000" y="698500"/>
                  </a:lnTo>
                  <a:lnTo>
                    <a:pt x="1651000" y="190500"/>
                  </a:lnTo>
                  <a:lnTo>
                    <a:pt x="1645968" y="146821"/>
                  </a:lnTo>
                  <a:lnTo>
                    <a:pt x="1631636" y="106724"/>
                  </a:lnTo>
                  <a:lnTo>
                    <a:pt x="1609148" y="71353"/>
                  </a:lnTo>
                  <a:lnTo>
                    <a:pt x="1579646" y="41851"/>
                  </a:lnTo>
                  <a:lnTo>
                    <a:pt x="1544275" y="19363"/>
                  </a:lnTo>
                  <a:lnTo>
                    <a:pt x="1504178" y="5031"/>
                  </a:lnTo>
                  <a:lnTo>
                    <a:pt x="1460500" y="0"/>
                  </a:lnTo>
                  <a:close/>
                </a:path>
              </a:pathLst>
            </a:custGeom>
            <a:solidFill>
              <a:srgbClr val="CAF0F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190500" y="8788400"/>
              <a:ext cx="1651000" cy="889000"/>
            </a:xfrm>
            <a:custGeom>
              <a:avLst/>
              <a:gdLst/>
              <a:ahLst/>
              <a:cxnLst/>
              <a:rect l="l" t="t" r="r" b="b"/>
              <a:pathLst>
                <a:path w="1651000" h="889000">
                  <a:moveTo>
                    <a:pt x="0" y="698500"/>
                  </a:moveTo>
                  <a:lnTo>
                    <a:pt x="0" y="190500"/>
                  </a:lnTo>
                  <a:lnTo>
                    <a:pt x="5031" y="146821"/>
                  </a:lnTo>
                  <a:lnTo>
                    <a:pt x="19363" y="106724"/>
                  </a:lnTo>
                  <a:lnTo>
                    <a:pt x="41851" y="71353"/>
                  </a:lnTo>
                  <a:lnTo>
                    <a:pt x="71353" y="41851"/>
                  </a:lnTo>
                  <a:lnTo>
                    <a:pt x="106724" y="19363"/>
                  </a:lnTo>
                  <a:lnTo>
                    <a:pt x="146821" y="5031"/>
                  </a:lnTo>
                  <a:lnTo>
                    <a:pt x="190500" y="0"/>
                  </a:lnTo>
                  <a:lnTo>
                    <a:pt x="1460500" y="0"/>
                  </a:lnTo>
                  <a:lnTo>
                    <a:pt x="1504178" y="5031"/>
                  </a:lnTo>
                  <a:lnTo>
                    <a:pt x="1544275" y="19363"/>
                  </a:lnTo>
                  <a:lnTo>
                    <a:pt x="1579646" y="41851"/>
                  </a:lnTo>
                  <a:lnTo>
                    <a:pt x="1609148" y="71353"/>
                  </a:lnTo>
                  <a:lnTo>
                    <a:pt x="1631636" y="106724"/>
                  </a:lnTo>
                  <a:lnTo>
                    <a:pt x="1645968" y="146821"/>
                  </a:lnTo>
                  <a:lnTo>
                    <a:pt x="1651000" y="190500"/>
                  </a:lnTo>
                  <a:lnTo>
                    <a:pt x="1651000" y="698500"/>
                  </a:lnTo>
                  <a:lnTo>
                    <a:pt x="1645968" y="742178"/>
                  </a:lnTo>
                  <a:lnTo>
                    <a:pt x="1631636" y="782275"/>
                  </a:lnTo>
                  <a:lnTo>
                    <a:pt x="1609148" y="817646"/>
                  </a:lnTo>
                  <a:lnTo>
                    <a:pt x="1579646" y="847148"/>
                  </a:lnTo>
                  <a:lnTo>
                    <a:pt x="1544275" y="869636"/>
                  </a:lnTo>
                  <a:lnTo>
                    <a:pt x="1504178" y="883968"/>
                  </a:lnTo>
                  <a:lnTo>
                    <a:pt x="1460500" y="889000"/>
                  </a:lnTo>
                  <a:lnTo>
                    <a:pt x="190500" y="889000"/>
                  </a:lnTo>
                  <a:lnTo>
                    <a:pt x="146821" y="883968"/>
                  </a:lnTo>
                  <a:lnTo>
                    <a:pt x="106724" y="869636"/>
                  </a:lnTo>
                  <a:lnTo>
                    <a:pt x="71353" y="847148"/>
                  </a:lnTo>
                  <a:lnTo>
                    <a:pt x="41851" y="817646"/>
                  </a:lnTo>
                  <a:lnTo>
                    <a:pt x="19363" y="782275"/>
                  </a:lnTo>
                  <a:lnTo>
                    <a:pt x="5031" y="742178"/>
                  </a:lnTo>
                  <a:lnTo>
                    <a:pt x="0" y="698500"/>
                  </a:lnTo>
                  <a:close/>
                </a:path>
              </a:pathLst>
            </a:custGeom>
            <a:ln w="50800">
              <a:solidFill>
                <a:srgbClr val="FF401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6" name="object 16"/>
          <p:cNvSpPr txBox="1"/>
          <p:nvPr/>
        </p:nvSpPr>
        <p:spPr>
          <a:xfrm>
            <a:off x="442168" y="8851900"/>
            <a:ext cx="12114530" cy="6654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0965815" algn="l"/>
              </a:tabLst>
            </a:pPr>
            <a:r>
              <a:rPr sz="4200" spc="-405" dirty="0">
                <a:solidFill>
                  <a:srgbClr val="FF4013"/>
                </a:solidFill>
                <a:latin typeface="Calibri"/>
                <a:cs typeface="Calibri"/>
                <a:hlinkClick r:id="rId4" action="ppaction://hlinksldjump"/>
              </a:rPr>
              <a:t>B</a:t>
            </a:r>
            <a:r>
              <a:rPr sz="4200" spc="275" dirty="0">
                <a:solidFill>
                  <a:srgbClr val="FF4013"/>
                </a:solidFill>
                <a:latin typeface="Calibri"/>
                <a:cs typeface="Calibri"/>
                <a:hlinkClick r:id="rId4" action="ppaction://hlinksldjump"/>
              </a:rPr>
              <a:t>A</a:t>
            </a:r>
            <a:r>
              <a:rPr sz="4200" spc="-90" dirty="0">
                <a:solidFill>
                  <a:srgbClr val="FF4013"/>
                </a:solidFill>
                <a:latin typeface="Calibri"/>
                <a:cs typeface="Calibri"/>
                <a:hlinkClick r:id="rId4" action="ppaction://hlinksldjump"/>
              </a:rPr>
              <a:t>CK</a:t>
            </a:r>
            <a:r>
              <a:rPr sz="4200" dirty="0">
                <a:solidFill>
                  <a:srgbClr val="FF4013"/>
                </a:solidFill>
                <a:latin typeface="Calibri"/>
                <a:cs typeface="Calibri"/>
              </a:rPr>
              <a:t>	</a:t>
            </a:r>
            <a:r>
              <a:rPr sz="4200" spc="-150" dirty="0">
                <a:solidFill>
                  <a:srgbClr val="FF4013"/>
                </a:solidFill>
                <a:latin typeface="Calibri"/>
                <a:cs typeface="Calibri"/>
                <a:hlinkClick r:id="rId5" action="ppaction://hlinksldjump"/>
              </a:rPr>
              <a:t>N</a:t>
            </a:r>
            <a:r>
              <a:rPr sz="4200" spc="-45" dirty="0">
                <a:solidFill>
                  <a:srgbClr val="FF4013"/>
                </a:solidFill>
                <a:latin typeface="Calibri"/>
                <a:cs typeface="Calibri"/>
                <a:hlinkClick r:id="rId5" action="ppaction://hlinksldjump"/>
              </a:rPr>
              <a:t>E</a:t>
            </a:r>
            <a:r>
              <a:rPr sz="4200" spc="165" dirty="0">
                <a:solidFill>
                  <a:srgbClr val="FF4013"/>
                </a:solidFill>
                <a:latin typeface="Calibri"/>
                <a:cs typeface="Calibri"/>
                <a:hlinkClick r:id="rId5" action="ppaction://hlinksldjump"/>
              </a:rPr>
              <a:t>X</a:t>
            </a:r>
            <a:r>
              <a:rPr sz="4200" spc="-35" dirty="0">
                <a:solidFill>
                  <a:srgbClr val="FF4013"/>
                </a:solidFill>
                <a:latin typeface="Calibri"/>
                <a:cs typeface="Calibri"/>
                <a:hlinkClick r:id="rId5" action="ppaction://hlinksldjump"/>
              </a:rPr>
              <a:t>T</a:t>
            </a:r>
            <a:endParaRPr sz="4200">
              <a:latin typeface="Calibri"/>
              <a:cs typeface="Calibri"/>
            </a:endParaRPr>
          </a:p>
        </p:txBody>
      </p:sp>
      <p:grpSp>
        <p:nvGrpSpPr>
          <p:cNvPr id="17" name="object 17"/>
          <p:cNvGrpSpPr/>
          <p:nvPr/>
        </p:nvGrpSpPr>
        <p:grpSpPr>
          <a:xfrm>
            <a:off x="2971797" y="469900"/>
            <a:ext cx="7048500" cy="5018405"/>
            <a:chOff x="2971797" y="469900"/>
            <a:chExt cx="7048500" cy="5018405"/>
          </a:xfrm>
        </p:grpSpPr>
        <p:sp>
          <p:nvSpPr>
            <p:cNvPr id="18" name="object 18"/>
            <p:cNvSpPr/>
            <p:nvPr/>
          </p:nvSpPr>
          <p:spPr>
            <a:xfrm>
              <a:off x="3879304" y="1801329"/>
              <a:ext cx="4318000" cy="3556000"/>
            </a:xfrm>
            <a:custGeom>
              <a:avLst/>
              <a:gdLst/>
              <a:ahLst/>
              <a:cxnLst/>
              <a:rect l="l" t="t" r="r" b="b"/>
              <a:pathLst>
                <a:path w="4318000" h="3556000">
                  <a:moveTo>
                    <a:pt x="239915" y="3086747"/>
                  </a:moveTo>
                  <a:lnTo>
                    <a:pt x="0" y="3101962"/>
                  </a:lnTo>
                  <a:lnTo>
                    <a:pt x="125133" y="3297974"/>
                  </a:lnTo>
                  <a:lnTo>
                    <a:pt x="239915" y="3086747"/>
                  </a:lnTo>
                  <a:close/>
                </a:path>
                <a:path w="4318000" h="3556000">
                  <a:moveTo>
                    <a:pt x="1542122" y="86842"/>
                  </a:moveTo>
                  <a:lnTo>
                    <a:pt x="1317955" y="0"/>
                  </a:lnTo>
                  <a:lnTo>
                    <a:pt x="1349324" y="230428"/>
                  </a:lnTo>
                  <a:lnTo>
                    <a:pt x="1542122" y="86842"/>
                  </a:lnTo>
                  <a:close/>
                </a:path>
                <a:path w="4318000" h="3556000">
                  <a:moveTo>
                    <a:pt x="4032262" y="3555415"/>
                  </a:moveTo>
                  <a:lnTo>
                    <a:pt x="3949065" y="3338258"/>
                  </a:lnTo>
                  <a:lnTo>
                    <a:pt x="3794188" y="3522116"/>
                  </a:lnTo>
                  <a:lnTo>
                    <a:pt x="4032262" y="3555415"/>
                  </a:lnTo>
                  <a:close/>
                </a:path>
                <a:path w="4318000" h="3556000">
                  <a:moveTo>
                    <a:pt x="4317797" y="289547"/>
                  </a:moveTo>
                  <a:lnTo>
                    <a:pt x="4200702" y="79590"/>
                  </a:lnTo>
                  <a:lnTo>
                    <a:pt x="4077728" y="276961"/>
                  </a:lnTo>
                  <a:lnTo>
                    <a:pt x="4317797" y="289547"/>
                  </a:lnTo>
                  <a:close/>
                </a:path>
              </a:pathLst>
            </a:custGeom>
            <a:solidFill>
              <a:srgbClr val="0061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2997197" y="1808225"/>
              <a:ext cx="6788784" cy="3654425"/>
            </a:xfrm>
            <a:custGeom>
              <a:avLst/>
              <a:gdLst/>
              <a:ahLst/>
              <a:cxnLst/>
              <a:rect l="l" t="t" r="r" b="b"/>
              <a:pathLst>
                <a:path w="6788784" h="3654425">
                  <a:moveTo>
                    <a:pt x="5794190" y="535171"/>
                  </a:moveTo>
                  <a:lnTo>
                    <a:pt x="5842093" y="561473"/>
                  </a:lnTo>
                  <a:lnTo>
                    <a:pt x="5888813" y="588161"/>
                  </a:lnTo>
                  <a:lnTo>
                    <a:pt x="5934349" y="615226"/>
                  </a:lnTo>
                  <a:lnTo>
                    <a:pt x="5978704" y="642657"/>
                  </a:lnTo>
                  <a:lnTo>
                    <a:pt x="6021875" y="670445"/>
                  </a:lnTo>
                  <a:lnTo>
                    <a:pt x="6063864" y="698581"/>
                  </a:lnTo>
                  <a:lnTo>
                    <a:pt x="6104669" y="727054"/>
                  </a:lnTo>
                  <a:lnTo>
                    <a:pt x="6144292" y="755855"/>
                  </a:lnTo>
                  <a:lnTo>
                    <a:pt x="6182733" y="784975"/>
                  </a:lnTo>
                  <a:lnTo>
                    <a:pt x="6219990" y="814403"/>
                  </a:lnTo>
                  <a:lnTo>
                    <a:pt x="6256065" y="844131"/>
                  </a:lnTo>
                  <a:lnTo>
                    <a:pt x="6290957" y="874148"/>
                  </a:lnTo>
                  <a:lnTo>
                    <a:pt x="6324666" y="904445"/>
                  </a:lnTo>
                  <a:lnTo>
                    <a:pt x="6357192" y="935012"/>
                  </a:lnTo>
                  <a:lnTo>
                    <a:pt x="6388536" y="965840"/>
                  </a:lnTo>
                  <a:lnTo>
                    <a:pt x="6418697" y="996918"/>
                  </a:lnTo>
                  <a:lnTo>
                    <a:pt x="6447675" y="1028238"/>
                  </a:lnTo>
                  <a:lnTo>
                    <a:pt x="6475470" y="1059789"/>
                  </a:lnTo>
                  <a:lnTo>
                    <a:pt x="6502083" y="1091562"/>
                  </a:lnTo>
                  <a:lnTo>
                    <a:pt x="6527512" y="1123548"/>
                  </a:lnTo>
                  <a:lnTo>
                    <a:pt x="6551759" y="1155736"/>
                  </a:lnTo>
                  <a:lnTo>
                    <a:pt x="6574823" y="1188117"/>
                  </a:lnTo>
                  <a:lnTo>
                    <a:pt x="6596705" y="1220682"/>
                  </a:lnTo>
                  <a:lnTo>
                    <a:pt x="6617403" y="1253420"/>
                  </a:lnTo>
                  <a:lnTo>
                    <a:pt x="6636919" y="1286322"/>
                  </a:lnTo>
                  <a:lnTo>
                    <a:pt x="6672402" y="1352580"/>
                  </a:lnTo>
                  <a:lnTo>
                    <a:pt x="6703155" y="1419378"/>
                  </a:lnTo>
                  <a:lnTo>
                    <a:pt x="6729176" y="1486640"/>
                  </a:lnTo>
                  <a:lnTo>
                    <a:pt x="6750466" y="1554287"/>
                  </a:lnTo>
                  <a:lnTo>
                    <a:pt x="6767025" y="1622244"/>
                  </a:lnTo>
                  <a:lnTo>
                    <a:pt x="6778852" y="1690431"/>
                  </a:lnTo>
                  <a:lnTo>
                    <a:pt x="6785949" y="1758774"/>
                  </a:lnTo>
                  <a:lnTo>
                    <a:pt x="6788315" y="1827193"/>
                  </a:lnTo>
                  <a:lnTo>
                    <a:pt x="6787723" y="1861407"/>
                  </a:lnTo>
                  <a:lnTo>
                    <a:pt x="6782992" y="1929798"/>
                  </a:lnTo>
                  <a:lnTo>
                    <a:pt x="6773530" y="1998073"/>
                  </a:lnTo>
                  <a:lnTo>
                    <a:pt x="6759337" y="2066154"/>
                  </a:lnTo>
                  <a:lnTo>
                    <a:pt x="6740412" y="2133966"/>
                  </a:lnTo>
                  <a:lnTo>
                    <a:pt x="6716757" y="2201430"/>
                  </a:lnTo>
                  <a:lnTo>
                    <a:pt x="6688370" y="2268469"/>
                  </a:lnTo>
                  <a:lnTo>
                    <a:pt x="6655252" y="2335007"/>
                  </a:lnTo>
                  <a:lnTo>
                    <a:pt x="6617403" y="2400966"/>
                  </a:lnTo>
                  <a:lnTo>
                    <a:pt x="6596705" y="2433704"/>
                  </a:lnTo>
                  <a:lnTo>
                    <a:pt x="6574823" y="2466269"/>
                  </a:lnTo>
                  <a:lnTo>
                    <a:pt x="6551759" y="2498650"/>
                  </a:lnTo>
                  <a:lnTo>
                    <a:pt x="6527512" y="2530838"/>
                  </a:lnTo>
                  <a:lnTo>
                    <a:pt x="6502083" y="2562823"/>
                  </a:lnTo>
                  <a:lnTo>
                    <a:pt x="6475470" y="2594597"/>
                  </a:lnTo>
                  <a:lnTo>
                    <a:pt x="6447675" y="2626148"/>
                  </a:lnTo>
                  <a:lnTo>
                    <a:pt x="6418697" y="2657468"/>
                  </a:lnTo>
                  <a:lnTo>
                    <a:pt x="6388536" y="2688546"/>
                  </a:lnTo>
                  <a:lnTo>
                    <a:pt x="6357192" y="2719374"/>
                  </a:lnTo>
                  <a:lnTo>
                    <a:pt x="6324666" y="2749941"/>
                  </a:lnTo>
                  <a:lnTo>
                    <a:pt x="6290957" y="2780238"/>
                  </a:lnTo>
                  <a:lnTo>
                    <a:pt x="6256065" y="2810255"/>
                  </a:lnTo>
                  <a:lnTo>
                    <a:pt x="6219990" y="2839983"/>
                  </a:lnTo>
                  <a:lnTo>
                    <a:pt x="6182733" y="2869411"/>
                  </a:lnTo>
                  <a:lnTo>
                    <a:pt x="6144292" y="2898531"/>
                  </a:lnTo>
                  <a:lnTo>
                    <a:pt x="6104669" y="2927332"/>
                  </a:lnTo>
                  <a:lnTo>
                    <a:pt x="6063864" y="2955805"/>
                  </a:lnTo>
                  <a:lnTo>
                    <a:pt x="6021875" y="2983941"/>
                  </a:lnTo>
                  <a:lnTo>
                    <a:pt x="5978704" y="3011729"/>
                  </a:lnTo>
                  <a:lnTo>
                    <a:pt x="5934349" y="3039160"/>
                  </a:lnTo>
                  <a:lnTo>
                    <a:pt x="5888813" y="3066225"/>
                  </a:lnTo>
                  <a:lnTo>
                    <a:pt x="5842093" y="3092913"/>
                  </a:lnTo>
                  <a:lnTo>
                    <a:pt x="5794190" y="3119215"/>
                  </a:lnTo>
                  <a:lnTo>
                    <a:pt x="5754969" y="3139996"/>
                  </a:lnTo>
                  <a:lnTo>
                    <a:pt x="5715282" y="3160367"/>
                  </a:lnTo>
                  <a:lnTo>
                    <a:pt x="5675138" y="3180325"/>
                  </a:lnTo>
                  <a:lnTo>
                    <a:pt x="5634548" y="3199873"/>
                  </a:lnTo>
                  <a:lnTo>
                    <a:pt x="5593519" y="3219008"/>
                  </a:lnTo>
                  <a:lnTo>
                    <a:pt x="5552063" y="3237732"/>
                  </a:lnTo>
                  <a:lnTo>
                    <a:pt x="5510187" y="3256045"/>
                  </a:lnTo>
                  <a:lnTo>
                    <a:pt x="5467902" y="3273946"/>
                  </a:lnTo>
                  <a:lnTo>
                    <a:pt x="5425216" y="3291436"/>
                  </a:lnTo>
                  <a:lnTo>
                    <a:pt x="5382139" y="3308514"/>
                  </a:lnTo>
                  <a:lnTo>
                    <a:pt x="5338680" y="3325180"/>
                  </a:lnTo>
                  <a:lnTo>
                    <a:pt x="5294849" y="3341435"/>
                  </a:lnTo>
                  <a:lnTo>
                    <a:pt x="5250655" y="3357279"/>
                  </a:lnTo>
                  <a:lnTo>
                    <a:pt x="5206106" y="3372711"/>
                  </a:lnTo>
                  <a:lnTo>
                    <a:pt x="5161213" y="3387731"/>
                  </a:lnTo>
                  <a:lnTo>
                    <a:pt x="5115985" y="3402340"/>
                  </a:lnTo>
                  <a:lnTo>
                    <a:pt x="5070431" y="3416538"/>
                  </a:lnTo>
                  <a:lnTo>
                    <a:pt x="5024561" y="3430324"/>
                  </a:lnTo>
                  <a:lnTo>
                    <a:pt x="4978383" y="3443698"/>
                  </a:lnTo>
                  <a:lnTo>
                    <a:pt x="4931907" y="3456661"/>
                  </a:lnTo>
                  <a:lnTo>
                    <a:pt x="4885142" y="3469212"/>
                  </a:lnTo>
                  <a:lnTo>
                    <a:pt x="4838098" y="3481352"/>
                  </a:lnTo>
                  <a:lnTo>
                    <a:pt x="4790784" y="3493080"/>
                  </a:lnTo>
                  <a:lnTo>
                    <a:pt x="4743209" y="3504397"/>
                  </a:lnTo>
                  <a:lnTo>
                    <a:pt x="4695383" y="3515302"/>
                  </a:lnTo>
                  <a:lnTo>
                    <a:pt x="4647314" y="3525796"/>
                  </a:lnTo>
                  <a:lnTo>
                    <a:pt x="4599013" y="3535878"/>
                  </a:lnTo>
                  <a:lnTo>
                    <a:pt x="4550488" y="3545549"/>
                  </a:lnTo>
                  <a:lnTo>
                    <a:pt x="4501749" y="3554808"/>
                  </a:lnTo>
                  <a:lnTo>
                    <a:pt x="4452805" y="3563656"/>
                  </a:lnTo>
                  <a:lnTo>
                    <a:pt x="4403666" y="3572092"/>
                  </a:lnTo>
                  <a:lnTo>
                    <a:pt x="4354340" y="3580117"/>
                  </a:lnTo>
                  <a:lnTo>
                    <a:pt x="4304838" y="3587730"/>
                  </a:lnTo>
                  <a:lnTo>
                    <a:pt x="4255168" y="3594931"/>
                  </a:lnTo>
                  <a:lnTo>
                    <a:pt x="4205339" y="3601721"/>
                  </a:lnTo>
                  <a:lnTo>
                    <a:pt x="4155362" y="3608100"/>
                  </a:lnTo>
                  <a:lnTo>
                    <a:pt x="4105245" y="3614067"/>
                  </a:lnTo>
                  <a:lnTo>
                    <a:pt x="4054997" y="3619623"/>
                  </a:lnTo>
                  <a:lnTo>
                    <a:pt x="4004628" y="3624767"/>
                  </a:lnTo>
                  <a:lnTo>
                    <a:pt x="3954148" y="3629499"/>
                  </a:lnTo>
                  <a:lnTo>
                    <a:pt x="3903565" y="3633820"/>
                  </a:lnTo>
                  <a:lnTo>
                    <a:pt x="3852889" y="3637729"/>
                  </a:lnTo>
                  <a:lnTo>
                    <a:pt x="3802130" y="3641227"/>
                  </a:lnTo>
                  <a:lnTo>
                    <a:pt x="3751295" y="3644314"/>
                  </a:lnTo>
                  <a:lnTo>
                    <a:pt x="3700396" y="3646989"/>
                  </a:lnTo>
                  <a:lnTo>
                    <a:pt x="3649441" y="3649252"/>
                  </a:lnTo>
                  <a:lnTo>
                    <a:pt x="3598439" y="3651104"/>
                  </a:lnTo>
                  <a:lnTo>
                    <a:pt x="3547400" y="3652544"/>
                  </a:lnTo>
                  <a:lnTo>
                    <a:pt x="3496333" y="3653573"/>
                  </a:lnTo>
                  <a:lnTo>
                    <a:pt x="3445247" y="3654190"/>
                  </a:lnTo>
                  <a:lnTo>
                    <a:pt x="3394152" y="3654396"/>
                  </a:lnTo>
                  <a:lnTo>
                    <a:pt x="3343057" y="3654190"/>
                  </a:lnTo>
                  <a:lnTo>
                    <a:pt x="3291972" y="3653573"/>
                  </a:lnTo>
                  <a:lnTo>
                    <a:pt x="3240905" y="3652544"/>
                  </a:lnTo>
                  <a:lnTo>
                    <a:pt x="3189866" y="3651104"/>
                  </a:lnTo>
                  <a:lnTo>
                    <a:pt x="3138864" y="3649252"/>
                  </a:lnTo>
                  <a:lnTo>
                    <a:pt x="3087909" y="3646989"/>
                  </a:lnTo>
                  <a:lnTo>
                    <a:pt x="3037009" y="3644314"/>
                  </a:lnTo>
                  <a:lnTo>
                    <a:pt x="2986175" y="3641227"/>
                  </a:lnTo>
                  <a:lnTo>
                    <a:pt x="2935416" y="3637729"/>
                  </a:lnTo>
                  <a:lnTo>
                    <a:pt x="2884740" y="3633820"/>
                  </a:lnTo>
                  <a:lnTo>
                    <a:pt x="2834157" y="3629499"/>
                  </a:lnTo>
                  <a:lnTo>
                    <a:pt x="2783677" y="3624767"/>
                  </a:lnTo>
                  <a:lnTo>
                    <a:pt x="2733308" y="3619623"/>
                  </a:lnTo>
                  <a:lnTo>
                    <a:pt x="2683061" y="3614067"/>
                  </a:lnTo>
                  <a:lnTo>
                    <a:pt x="2632944" y="3608100"/>
                  </a:lnTo>
                  <a:lnTo>
                    <a:pt x="2582966" y="3601721"/>
                  </a:lnTo>
                  <a:lnTo>
                    <a:pt x="2533138" y="3594931"/>
                  </a:lnTo>
                  <a:lnTo>
                    <a:pt x="2483468" y="3587730"/>
                  </a:lnTo>
                  <a:lnTo>
                    <a:pt x="2433966" y="3580117"/>
                  </a:lnTo>
                  <a:lnTo>
                    <a:pt x="2384640" y="3572092"/>
                  </a:lnTo>
                  <a:lnTo>
                    <a:pt x="2335501" y="3563656"/>
                  </a:lnTo>
                  <a:lnTo>
                    <a:pt x="2286557" y="3554808"/>
                  </a:lnTo>
                  <a:lnTo>
                    <a:pt x="2237818" y="3545549"/>
                  </a:lnTo>
                  <a:lnTo>
                    <a:pt x="2189294" y="3535878"/>
                  </a:lnTo>
                  <a:lnTo>
                    <a:pt x="2140993" y="3525796"/>
                  </a:lnTo>
                  <a:lnTo>
                    <a:pt x="2092925" y="3515302"/>
                  </a:lnTo>
                  <a:lnTo>
                    <a:pt x="2045098" y="3504397"/>
                  </a:lnTo>
                  <a:lnTo>
                    <a:pt x="1997524" y="3493080"/>
                  </a:lnTo>
                  <a:lnTo>
                    <a:pt x="1950210" y="3481352"/>
                  </a:lnTo>
                  <a:lnTo>
                    <a:pt x="1903166" y="3469212"/>
                  </a:lnTo>
                  <a:lnTo>
                    <a:pt x="1856402" y="3456661"/>
                  </a:lnTo>
                  <a:lnTo>
                    <a:pt x="1809926" y="3443698"/>
                  </a:lnTo>
                  <a:lnTo>
                    <a:pt x="1763748" y="3430324"/>
                  </a:lnTo>
                  <a:lnTo>
                    <a:pt x="1717878" y="3416538"/>
                  </a:lnTo>
                  <a:lnTo>
                    <a:pt x="1672324" y="3402340"/>
                  </a:lnTo>
                  <a:lnTo>
                    <a:pt x="1627096" y="3387731"/>
                  </a:lnTo>
                  <a:lnTo>
                    <a:pt x="1582203" y="3372711"/>
                  </a:lnTo>
                  <a:lnTo>
                    <a:pt x="1537655" y="3357279"/>
                  </a:lnTo>
                  <a:lnTo>
                    <a:pt x="1493461" y="3341435"/>
                  </a:lnTo>
                  <a:lnTo>
                    <a:pt x="1449630" y="3325180"/>
                  </a:lnTo>
                  <a:lnTo>
                    <a:pt x="1406172" y="3308514"/>
                  </a:lnTo>
                  <a:lnTo>
                    <a:pt x="1363095" y="3291436"/>
                  </a:lnTo>
                  <a:lnTo>
                    <a:pt x="1320409" y="3273946"/>
                  </a:lnTo>
                  <a:lnTo>
                    <a:pt x="1278124" y="3256045"/>
                  </a:lnTo>
                  <a:lnTo>
                    <a:pt x="1236249" y="3237732"/>
                  </a:lnTo>
                  <a:lnTo>
                    <a:pt x="1194793" y="3219008"/>
                  </a:lnTo>
                  <a:lnTo>
                    <a:pt x="1153765" y="3199873"/>
                  </a:lnTo>
                  <a:lnTo>
                    <a:pt x="1113175" y="3180325"/>
                  </a:lnTo>
                  <a:lnTo>
                    <a:pt x="1073032" y="3160367"/>
                  </a:lnTo>
                  <a:lnTo>
                    <a:pt x="1033345" y="3139996"/>
                  </a:lnTo>
                  <a:lnTo>
                    <a:pt x="994124" y="3119215"/>
                  </a:lnTo>
                  <a:lnTo>
                    <a:pt x="946221" y="3092913"/>
                  </a:lnTo>
                  <a:lnTo>
                    <a:pt x="899502" y="3066225"/>
                  </a:lnTo>
                  <a:lnTo>
                    <a:pt x="853965" y="3039160"/>
                  </a:lnTo>
                  <a:lnTo>
                    <a:pt x="809611" y="3011729"/>
                  </a:lnTo>
                  <a:lnTo>
                    <a:pt x="766439" y="2983941"/>
                  </a:lnTo>
                  <a:lnTo>
                    <a:pt x="724451" y="2955805"/>
                  </a:lnTo>
                  <a:lnTo>
                    <a:pt x="683645" y="2927332"/>
                  </a:lnTo>
                  <a:lnTo>
                    <a:pt x="644022" y="2898531"/>
                  </a:lnTo>
                  <a:lnTo>
                    <a:pt x="605581" y="2869411"/>
                  </a:lnTo>
                  <a:lnTo>
                    <a:pt x="568324" y="2839983"/>
                  </a:lnTo>
                  <a:lnTo>
                    <a:pt x="532249" y="2810255"/>
                  </a:lnTo>
                  <a:lnTo>
                    <a:pt x="497357" y="2780238"/>
                  </a:lnTo>
                  <a:lnTo>
                    <a:pt x="463648" y="2749941"/>
                  </a:lnTo>
                  <a:lnTo>
                    <a:pt x="431122" y="2719374"/>
                  </a:lnTo>
                  <a:lnTo>
                    <a:pt x="399778" y="2688546"/>
                  </a:lnTo>
                  <a:lnTo>
                    <a:pt x="369617" y="2657468"/>
                  </a:lnTo>
                  <a:lnTo>
                    <a:pt x="340639" y="2626148"/>
                  </a:lnTo>
                  <a:lnTo>
                    <a:pt x="312844" y="2594597"/>
                  </a:lnTo>
                  <a:lnTo>
                    <a:pt x="286232" y="2562823"/>
                  </a:lnTo>
                  <a:lnTo>
                    <a:pt x="260802" y="2530838"/>
                  </a:lnTo>
                  <a:lnTo>
                    <a:pt x="236555" y="2498650"/>
                  </a:lnTo>
                  <a:lnTo>
                    <a:pt x="213491" y="2466269"/>
                  </a:lnTo>
                  <a:lnTo>
                    <a:pt x="191609" y="2433704"/>
                  </a:lnTo>
                  <a:lnTo>
                    <a:pt x="170911" y="2400966"/>
                  </a:lnTo>
                  <a:lnTo>
                    <a:pt x="151395" y="2368064"/>
                  </a:lnTo>
                  <a:lnTo>
                    <a:pt x="115912" y="2301806"/>
                  </a:lnTo>
                  <a:lnTo>
                    <a:pt x="85159" y="2235007"/>
                  </a:lnTo>
                  <a:lnTo>
                    <a:pt x="59138" y="2167746"/>
                  </a:lnTo>
                  <a:lnTo>
                    <a:pt x="37848" y="2100099"/>
                  </a:lnTo>
                  <a:lnTo>
                    <a:pt x="21289" y="2032142"/>
                  </a:lnTo>
                  <a:lnTo>
                    <a:pt x="9462" y="1963955"/>
                  </a:lnTo>
                  <a:lnTo>
                    <a:pt x="2365" y="1895612"/>
                  </a:lnTo>
                  <a:lnTo>
                    <a:pt x="0" y="1827193"/>
                  </a:lnTo>
                  <a:lnTo>
                    <a:pt x="591" y="1792978"/>
                  </a:lnTo>
                  <a:lnTo>
                    <a:pt x="5322" y="1724588"/>
                  </a:lnTo>
                  <a:lnTo>
                    <a:pt x="14784" y="1656313"/>
                  </a:lnTo>
                  <a:lnTo>
                    <a:pt x="28978" y="1588232"/>
                  </a:lnTo>
                  <a:lnTo>
                    <a:pt x="47902" y="1520420"/>
                  </a:lnTo>
                  <a:lnTo>
                    <a:pt x="71558" y="1452956"/>
                  </a:lnTo>
                  <a:lnTo>
                    <a:pt x="99944" y="1385917"/>
                  </a:lnTo>
                  <a:lnTo>
                    <a:pt x="133062" y="1319379"/>
                  </a:lnTo>
                  <a:lnTo>
                    <a:pt x="170911" y="1253420"/>
                  </a:lnTo>
                  <a:lnTo>
                    <a:pt x="191609" y="1220682"/>
                  </a:lnTo>
                  <a:lnTo>
                    <a:pt x="213491" y="1188117"/>
                  </a:lnTo>
                  <a:lnTo>
                    <a:pt x="236555" y="1155736"/>
                  </a:lnTo>
                  <a:lnTo>
                    <a:pt x="260802" y="1123548"/>
                  </a:lnTo>
                  <a:lnTo>
                    <a:pt x="286232" y="1091562"/>
                  </a:lnTo>
                  <a:lnTo>
                    <a:pt x="312844" y="1059789"/>
                  </a:lnTo>
                  <a:lnTo>
                    <a:pt x="340639" y="1028238"/>
                  </a:lnTo>
                  <a:lnTo>
                    <a:pt x="369617" y="996918"/>
                  </a:lnTo>
                  <a:lnTo>
                    <a:pt x="399778" y="965840"/>
                  </a:lnTo>
                  <a:lnTo>
                    <a:pt x="431122" y="935012"/>
                  </a:lnTo>
                  <a:lnTo>
                    <a:pt x="463648" y="904445"/>
                  </a:lnTo>
                  <a:lnTo>
                    <a:pt x="497357" y="874148"/>
                  </a:lnTo>
                  <a:lnTo>
                    <a:pt x="532249" y="844131"/>
                  </a:lnTo>
                  <a:lnTo>
                    <a:pt x="568324" y="814403"/>
                  </a:lnTo>
                  <a:lnTo>
                    <a:pt x="605581" y="784975"/>
                  </a:lnTo>
                  <a:lnTo>
                    <a:pt x="644022" y="755855"/>
                  </a:lnTo>
                  <a:lnTo>
                    <a:pt x="683645" y="727054"/>
                  </a:lnTo>
                  <a:lnTo>
                    <a:pt x="724451" y="698581"/>
                  </a:lnTo>
                  <a:lnTo>
                    <a:pt x="766439" y="670445"/>
                  </a:lnTo>
                  <a:lnTo>
                    <a:pt x="809611" y="642657"/>
                  </a:lnTo>
                  <a:lnTo>
                    <a:pt x="853965" y="615226"/>
                  </a:lnTo>
                  <a:lnTo>
                    <a:pt x="899502" y="588161"/>
                  </a:lnTo>
                  <a:lnTo>
                    <a:pt x="946221" y="561473"/>
                  </a:lnTo>
                  <a:lnTo>
                    <a:pt x="994124" y="535171"/>
                  </a:lnTo>
                  <a:lnTo>
                    <a:pt x="1033345" y="514390"/>
                  </a:lnTo>
                  <a:lnTo>
                    <a:pt x="1073032" y="494020"/>
                  </a:lnTo>
                  <a:lnTo>
                    <a:pt x="1113175" y="474062"/>
                  </a:lnTo>
                  <a:lnTo>
                    <a:pt x="1153765" y="454515"/>
                  </a:lnTo>
                  <a:lnTo>
                    <a:pt x="1194793" y="435379"/>
                  </a:lnTo>
                  <a:lnTo>
                    <a:pt x="1236249" y="416656"/>
                  </a:lnTo>
                  <a:lnTo>
                    <a:pt x="1278124" y="398343"/>
                  </a:lnTo>
                  <a:lnTo>
                    <a:pt x="1320409" y="380443"/>
                  </a:lnTo>
                  <a:lnTo>
                    <a:pt x="1363095" y="362953"/>
                  </a:lnTo>
                  <a:lnTo>
                    <a:pt x="1406172" y="345876"/>
                  </a:lnTo>
                  <a:lnTo>
                    <a:pt x="1449630" y="329209"/>
                  </a:lnTo>
                  <a:lnTo>
                    <a:pt x="1493461" y="312955"/>
                  </a:lnTo>
                  <a:lnTo>
                    <a:pt x="1537655" y="297111"/>
                  </a:lnTo>
                  <a:lnTo>
                    <a:pt x="1582203" y="281680"/>
                  </a:lnTo>
                  <a:lnTo>
                    <a:pt x="1627096" y="266659"/>
                  </a:lnTo>
                  <a:lnTo>
                    <a:pt x="1672324" y="252051"/>
                  </a:lnTo>
                  <a:lnTo>
                    <a:pt x="1717878" y="237854"/>
                  </a:lnTo>
                  <a:lnTo>
                    <a:pt x="1763748" y="224068"/>
                  </a:lnTo>
                  <a:lnTo>
                    <a:pt x="1809926" y="210694"/>
                  </a:lnTo>
                  <a:lnTo>
                    <a:pt x="1856402" y="197731"/>
                  </a:lnTo>
                  <a:lnTo>
                    <a:pt x="1903166" y="185180"/>
                  </a:lnTo>
                  <a:lnTo>
                    <a:pt x="1950210" y="173040"/>
                  </a:lnTo>
                  <a:lnTo>
                    <a:pt x="1997524" y="161312"/>
                  </a:lnTo>
                  <a:lnTo>
                    <a:pt x="2045098" y="149996"/>
                  </a:lnTo>
                  <a:lnTo>
                    <a:pt x="2092925" y="139091"/>
                  </a:lnTo>
                  <a:lnTo>
                    <a:pt x="2140993" y="128597"/>
                  </a:lnTo>
                  <a:lnTo>
                    <a:pt x="2189294" y="118515"/>
                  </a:lnTo>
                  <a:lnTo>
                    <a:pt x="2237818" y="108844"/>
                  </a:lnTo>
                  <a:lnTo>
                    <a:pt x="2286557" y="99585"/>
                  </a:lnTo>
                  <a:lnTo>
                    <a:pt x="2335501" y="90738"/>
                  </a:lnTo>
                  <a:lnTo>
                    <a:pt x="2384640" y="82302"/>
                  </a:lnTo>
                  <a:lnTo>
                    <a:pt x="2433966" y="74277"/>
                  </a:lnTo>
                  <a:lnTo>
                    <a:pt x="2483468" y="66664"/>
                  </a:lnTo>
                  <a:lnTo>
                    <a:pt x="2533138" y="59463"/>
                  </a:lnTo>
                  <a:lnTo>
                    <a:pt x="2582966" y="52673"/>
                  </a:lnTo>
                  <a:lnTo>
                    <a:pt x="2632944" y="46295"/>
                  </a:lnTo>
                  <a:lnTo>
                    <a:pt x="2683061" y="40328"/>
                  </a:lnTo>
                  <a:lnTo>
                    <a:pt x="2733308" y="34772"/>
                  </a:lnTo>
                  <a:lnTo>
                    <a:pt x="2783677" y="29628"/>
                  </a:lnTo>
                  <a:lnTo>
                    <a:pt x="2834157" y="24896"/>
                  </a:lnTo>
                  <a:lnTo>
                    <a:pt x="2884740" y="20575"/>
                  </a:lnTo>
                  <a:lnTo>
                    <a:pt x="2935416" y="16666"/>
                  </a:lnTo>
                  <a:lnTo>
                    <a:pt x="2986175" y="13168"/>
                  </a:lnTo>
                  <a:lnTo>
                    <a:pt x="3037009" y="10082"/>
                  </a:lnTo>
                  <a:lnTo>
                    <a:pt x="3087909" y="7407"/>
                  </a:lnTo>
                  <a:lnTo>
                    <a:pt x="3138864" y="5143"/>
                  </a:lnTo>
                  <a:lnTo>
                    <a:pt x="3189866" y="3292"/>
                  </a:lnTo>
                  <a:lnTo>
                    <a:pt x="3240905" y="1851"/>
                  </a:lnTo>
                  <a:lnTo>
                    <a:pt x="3291972" y="823"/>
                  </a:lnTo>
                  <a:lnTo>
                    <a:pt x="3343057" y="205"/>
                  </a:lnTo>
                  <a:lnTo>
                    <a:pt x="3394152" y="0"/>
                  </a:lnTo>
                  <a:lnTo>
                    <a:pt x="3445247" y="205"/>
                  </a:lnTo>
                  <a:lnTo>
                    <a:pt x="3496333" y="823"/>
                  </a:lnTo>
                  <a:lnTo>
                    <a:pt x="3547400" y="1851"/>
                  </a:lnTo>
                  <a:lnTo>
                    <a:pt x="3598439" y="3292"/>
                  </a:lnTo>
                  <a:lnTo>
                    <a:pt x="3649441" y="5143"/>
                  </a:lnTo>
                  <a:lnTo>
                    <a:pt x="3700396" y="7407"/>
                  </a:lnTo>
                  <a:lnTo>
                    <a:pt x="3751295" y="10082"/>
                  </a:lnTo>
                  <a:lnTo>
                    <a:pt x="3802130" y="13168"/>
                  </a:lnTo>
                  <a:lnTo>
                    <a:pt x="3852889" y="16666"/>
                  </a:lnTo>
                  <a:lnTo>
                    <a:pt x="3903565" y="20575"/>
                  </a:lnTo>
                  <a:lnTo>
                    <a:pt x="3954148" y="24896"/>
                  </a:lnTo>
                  <a:lnTo>
                    <a:pt x="4004628" y="29628"/>
                  </a:lnTo>
                  <a:lnTo>
                    <a:pt x="4054997" y="34772"/>
                  </a:lnTo>
                  <a:lnTo>
                    <a:pt x="4105245" y="40328"/>
                  </a:lnTo>
                  <a:lnTo>
                    <a:pt x="4155362" y="46295"/>
                  </a:lnTo>
                  <a:lnTo>
                    <a:pt x="4205339" y="52673"/>
                  </a:lnTo>
                  <a:lnTo>
                    <a:pt x="4255168" y="59463"/>
                  </a:lnTo>
                  <a:lnTo>
                    <a:pt x="4304838" y="66664"/>
                  </a:lnTo>
                  <a:lnTo>
                    <a:pt x="4354340" y="74277"/>
                  </a:lnTo>
                  <a:lnTo>
                    <a:pt x="4403666" y="82302"/>
                  </a:lnTo>
                  <a:lnTo>
                    <a:pt x="4452805" y="90738"/>
                  </a:lnTo>
                  <a:lnTo>
                    <a:pt x="4501749" y="99585"/>
                  </a:lnTo>
                  <a:lnTo>
                    <a:pt x="4550488" y="108844"/>
                  </a:lnTo>
                  <a:lnTo>
                    <a:pt x="4599013" y="118515"/>
                  </a:lnTo>
                  <a:lnTo>
                    <a:pt x="4647314" y="128597"/>
                  </a:lnTo>
                  <a:lnTo>
                    <a:pt x="4695383" y="139091"/>
                  </a:lnTo>
                  <a:lnTo>
                    <a:pt x="4743209" y="149996"/>
                  </a:lnTo>
                  <a:lnTo>
                    <a:pt x="4790784" y="161312"/>
                  </a:lnTo>
                  <a:lnTo>
                    <a:pt x="4838098" y="173040"/>
                  </a:lnTo>
                  <a:lnTo>
                    <a:pt x="4885142" y="185180"/>
                  </a:lnTo>
                  <a:lnTo>
                    <a:pt x="4931907" y="197731"/>
                  </a:lnTo>
                  <a:lnTo>
                    <a:pt x="4978383" y="210694"/>
                  </a:lnTo>
                  <a:lnTo>
                    <a:pt x="5024561" y="224068"/>
                  </a:lnTo>
                  <a:lnTo>
                    <a:pt x="5070431" y="237854"/>
                  </a:lnTo>
                  <a:lnTo>
                    <a:pt x="5115985" y="252051"/>
                  </a:lnTo>
                  <a:lnTo>
                    <a:pt x="5161213" y="266659"/>
                  </a:lnTo>
                  <a:lnTo>
                    <a:pt x="5206106" y="281680"/>
                  </a:lnTo>
                  <a:lnTo>
                    <a:pt x="5250655" y="297111"/>
                  </a:lnTo>
                  <a:lnTo>
                    <a:pt x="5294849" y="312955"/>
                  </a:lnTo>
                  <a:lnTo>
                    <a:pt x="5338680" y="329209"/>
                  </a:lnTo>
                  <a:lnTo>
                    <a:pt x="5382139" y="345876"/>
                  </a:lnTo>
                  <a:lnTo>
                    <a:pt x="5425216" y="362953"/>
                  </a:lnTo>
                  <a:lnTo>
                    <a:pt x="5467902" y="380443"/>
                  </a:lnTo>
                  <a:lnTo>
                    <a:pt x="5510187" y="398343"/>
                  </a:lnTo>
                  <a:lnTo>
                    <a:pt x="5552063" y="416656"/>
                  </a:lnTo>
                  <a:lnTo>
                    <a:pt x="5593519" y="435379"/>
                  </a:lnTo>
                  <a:lnTo>
                    <a:pt x="5634548" y="454515"/>
                  </a:lnTo>
                  <a:lnTo>
                    <a:pt x="5675138" y="474062"/>
                  </a:lnTo>
                  <a:lnTo>
                    <a:pt x="5715282" y="494020"/>
                  </a:lnTo>
                  <a:lnTo>
                    <a:pt x="5754969" y="514390"/>
                  </a:lnTo>
                  <a:lnTo>
                    <a:pt x="5794190" y="535171"/>
                  </a:lnTo>
                </a:path>
              </a:pathLst>
            </a:custGeom>
            <a:ln w="50800">
              <a:solidFill>
                <a:srgbClr val="0061FF"/>
              </a:solidFill>
              <a:prstDash val="lg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3296196" y="2051904"/>
              <a:ext cx="6245860" cy="3178175"/>
            </a:xfrm>
            <a:custGeom>
              <a:avLst/>
              <a:gdLst/>
              <a:ahLst/>
              <a:cxnLst/>
              <a:rect l="l" t="t" r="r" b="b"/>
              <a:pathLst>
                <a:path w="6245859" h="3178175">
                  <a:moveTo>
                    <a:pt x="5331031" y="465385"/>
                  </a:moveTo>
                  <a:lnTo>
                    <a:pt x="5379804" y="490753"/>
                  </a:lnTo>
                  <a:lnTo>
                    <a:pt x="5427240" y="516532"/>
                  </a:lnTo>
                  <a:lnTo>
                    <a:pt x="5473341" y="542711"/>
                  </a:lnTo>
                  <a:lnTo>
                    <a:pt x="5518105" y="569278"/>
                  </a:lnTo>
                  <a:lnTo>
                    <a:pt x="5561533" y="596222"/>
                  </a:lnTo>
                  <a:lnTo>
                    <a:pt x="5603624" y="623532"/>
                  </a:lnTo>
                  <a:lnTo>
                    <a:pt x="5644379" y="651195"/>
                  </a:lnTo>
                  <a:lnTo>
                    <a:pt x="5683799" y="679201"/>
                  </a:lnTo>
                  <a:lnTo>
                    <a:pt x="5721881" y="707538"/>
                  </a:lnTo>
                  <a:lnTo>
                    <a:pt x="5758628" y="736194"/>
                  </a:lnTo>
                  <a:lnTo>
                    <a:pt x="5794038" y="765159"/>
                  </a:lnTo>
                  <a:lnTo>
                    <a:pt x="5828113" y="794421"/>
                  </a:lnTo>
                  <a:lnTo>
                    <a:pt x="5860851" y="823969"/>
                  </a:lnTo>
                  <a:lnTo>
                    <a:pt x="5892252" y="853790"/>
                  </a:lnTo>
                  <a:lnTo>
                    <a:pt x="5922318" y="883874"/>
                  </a:lnTo>
                  <a:lnTo>
                    <a:pt x="5951047" y="914209"/>
                  </a:lnTo>
                  <a:lnTo>
                    <a:pt x="5978440" y="944784"/>
                  </a:lnTo>
                  <a:lnTo>
                    <a:pt x="6004496" y="975588"/>
                  </a:lnTo>
                  <a:lnTo>
                    <a:pt x="6029217" y="1006608"/>
                  </a:lnTo>
                  <a:lnTo>
                    <a:pt x="6052601" y="1037834"/>
                  </a:lnTo>
                  <a:lnTo>
                    <a:pt x="6074649" y="1069254"/>
                  </a:lnTo>
                  <a:lnTo>
                    <a:pt x="6114736" y="1132630"/>
                  </a:lnTo>
                  <a:lnTo>
                    <a:pt x="6149479" y="1196646"/>
                  </a:lnTo>
                  <a:lnTo>
                    <a:pt x="6178876" y="1261210"/>
                  </a:lnTo>
                  <a:lnTo>
                    <a:pt x="6202928" y="1326231"/>
                  </a:lnTo>
                  <a:lnTo>
                    <a:pt x="6221636" y="1391617"/>
                  </a:lnTo>
                  <a:lnTo>
                    <a:pt x="6234998" y="1457277"/>
                  </a:lnTo>
                  <a:lnTo>
                    <a:pt x="6243016" y="1523120"/>
                  </a:lnTo>
                  <a:lnTo>
                    <a:pt x="6245688" y="1589054"/>
                  </a:lnTo>
                  <a:lnTo>
                    <a:pt x="6245020" y="1622027"/>
                  </a:lnTo>
                  <a:lnTo>
                    <a:pt x="6239675" y="1687926"/>
                  </a:lnTo>
                  <a:lnTo>
                    <a:pt x="6228985" y="1753689"/>
                  </a:lnTo>
                  <a:lnTo>
                    <a:pt x="6212950" y="1819223"/>
                  </a:lnTo>
                  <a:lnTo>
                    <a:pt x="6191570" y="1884438"/>
                  </a:lnTo>
                  <a:lnTo>
                    <a:pt x="6164845" y="1949242"/>
                  </a:lnTo>
                  <a:lnTo>
                    <a:pt x="6132776" y="2013543"/>
                  </a:lnTo>
                  <a:lnTo>
                    <a:pt x="6095361" y="2077250"/>
                  </a:lnTo>
                  <a:lnTo>
                    <a:pt x="6052601" y="2140272"/>
                  </a:lnTo>
                  <a:lnTo>
                    <a:pt x="6029217" y="2171497"/>
                  </a:lnTo>
                  <a:lnTo>
                    <a:pt x="6004496" y="2202518"/>
                  </a:lnTo>
                  <a:lnTo>
                    <a:pt x="5978440" y="2233321"/>
                  </a:lnTo>
                  <a:lnTo>
                    <a:pt x="5951047" y="2263895"/>
                  </a:lnTo>
                  <a:lnTo>
                    <a:pt x="5922318" y="2294230"/>
                  </a:lnTo>
                  <a:lnTo>
                    <a:pt x="5892252" y="2324314"/>
                  </a:lnTo>
                  <a:lnTo>
                    <a:pt x="5860851" y="2354135"/>
                  </a:lnTo>
                  <a:lnTo>
                    <a:pt x="5828113" y="2383682"/>
                  </a:lnTo>
                  <a:lnTo>
                    <a:pt x="5794038" y="2412943"/>
                  </a:lnTo>
                  <a:lnTo>
                    <a:pt x="5758628" y="2441908"/>
                  </a:lnTo>
                  <a:lnTo>
                    <a:pt x="5721881" y="2470564"/>
                  </a:lnTo>
                  <a:lnTo>
                    <a:pt x="5683799" y="2498901"/>
                  </a:lnTo>
                  <a:lnTo>
                    <a:pt x="5644379" y="2526906"/>
                  </a:lnTo>
                  <a:lnTo>
                    <a:pt x="5603624" y="2554569"/>
                  </a:lnTo>
                  <a:lnTo>
                    <a:pt x="5561533" y="2581878"/>
                  </a:lnTo>
                  <a:lnTo>
                    <a:pt x="5518105" y="2608822"/>
                  </a:lnTo>
                  <a:lnTo>
                    <a:pt x="5473341" y="2635388"/>
                  </a:lnTo>
                  <a:lnTo>
                    <a:pt x="5427240" y="2661567"/>
                  </a:lnTo>
                  <a:lnTo>
                    <a:pt x="5379804" y="2687346"/>
                  </a:lnTo>
                  <a:lnTo>
                    <a:pt x="5331031" y="2712713"/>
                  </a:lnTo>
                  <a:lnTo>
                    <a:pt x="5291429" y="2732517"/>
                  </a:lnTo>
                  <a:lnTo>
                    <a:pt x="5251314" y="2751891"/>
                  </a:lnTo>
                  <a:lnTo>
                    <a:pt x="5210695" y="2770834"/>
                  </a:lnTo>
                  <a:lnTo>
                    <a:pt x="5169584" y="2789346"/>
                  </a:lnTo>
                  <a:lnTo>
                    <a:pt x="5127993" y="2807428"/>
                  </a:lnTo>
                  <a:lnTo>
                    <a:pt x="5085933" y="2825080"/>
                  </a:lnTo>
                  <a:lnTo>
                    <a:pt x="5043415" y="2842301"/>
                  </a:lnTo>
                  <a:lnTo>
                    <a:pt x="5000451" y="2859091"/>
                  </a:lnTo>
                  <a:lnTo>
                    <a:pt x="4957051" y="2875451"/>
                  </a:lnTo>
                  <a:lnTo>
                    <a:pt x="4913228" y="2891380"/>
                  </a:lnTo>
                  <a:lnTo>
                    <a:pt x="4868991" y="2906879"/>
                  </a:lnTo>
                  <a:lnTo>
                    <a:pt x="4824354" y="2921947"/>
                  </a:lnTo>
                  <a:lnTo>
                    <a:pt x="4779326" y="2936585"/>
                  </a:lnTo>
                  <a:lnTo>
                    <a:pt x="4733920" y="2950792"/>
                  </a:lnTo>
                  <a:lnTo>
                    <a:pt x="4688147" y="2964569"/>
                  </a:lnTo>
                  <a:lnTo>
                    <a:pt x="4642017" y="2977915"/>
                  </a:lnTo>
                  <a:lnTo>
                    <a:pt x="4595543" y="2990831"/>
                  </a:lnTo>
                  <a:lnTo>
                    <a:pt x="4548735" y="3003316"/>
                  </a:lnTo>
                  <a:lnTo>
                    <a:pt x="4501605" y="3015371"/>
                  </a:lnTo>
                  <a:lnTo>
                    <a:pt x="4454164" y="3026995"/>
                  </a:lnTo>
                  <a:lnTo>
                    <a:pt x="4406423" y="3038188"/>
                  </a:lnTo>
                  <a:lnTo>
                    <a:pt x="4358395" y="3048951"/>
                  </a:lnTo>
                  <a:lnTo>
                    <a:pt x="4310089" y="3059284"/>
                  </a:lnTo>
                  <a:lnTo>
                    <a:pt x="4261518" y="3069186"/>
                  </a:lnTo>
                  <a:lnTo>
                    <a:pt x="4212692" y="3078657"/>
                  </a:lnTo>
                  <a:lnTo>
                    <a:pt x="4163623" y="3087698"/>
                  </a:lnTo>
                  <a:lnTo>
                    <a:pt x="4114323" y="3096309"/>
                  </a:lnTo>
                  <a:lnTo>
                    <a:pt x="4064802" y="3104489"/>
                  </a:lnTo>
                  <a:lnTo>
                    <a:pt x="4015072" y="3112238"/>
                  </a:lnTo>
                  <a:lnTo>
                    <a:pt x="3965144" y="3119557"/>
                  </a:lnTo>
                  <a:lnTo>
                    <a:pt x="3915030" y="3126445"/>
                  </a:lnTo>
                  <a:lnTo>
                    <a:pt x="3864740" y="3132903"/>
                  </a:lnTo>
                  <a:lnTo>
                    <a:pt x="3814287" y="3138931"/>
                  </a:lnTo>
                  <a:lnTo>
                    <a:pt x="3763681" y="3144527"/>
                  </a:lnTo>
                  <a:lnTo>
                    <a:pt x="3712933" y="3149694"/>
                  </a:lnTo>
                  <a:lnTo>
                    <a:pt x="3662056" y="3154429"/>
                  </a:lnTo>
                  <a:lnTo>
                    <a:pt x="3611060" y="3158735"/>
                  </a:lnTo>
                  <a:lnTo>
                    <a:pt x="3559957" y="3162609"/>
                  </a:lnTo>
                  <a:lnTo>
                    <a:pt x="3508757" y="3166054"/>
                  </a:lnTo>
                  <a:lnTo>
                    <a:pt x="3457473" y="3169067"/>
                  </a:lnTo>
                  <a:lnTo>
                    <a:pt x="3406115" y="3171650"/>
                  </a:lnTo>
                  <a:lnTo>
                    <a:pt x="3354695" y="3173803"/>
                  </a:lnTo>
                  <a:lnTo>
                    <a:pt x="3303224" y="3175525"/>
                  </a:lnTo>
                  <a:lnTo>
                    <a:pt x="3251714" y="3176817"/>
                  </a:lnTo>
                  <a:lnTo>
                    <a:pt x="3200175" y="3177678"/>
                  </a:lnTo>
                  <a:lnTo>
                    <a:pt x="3148620" y="3178108"/>
                  </a:lnTo>
                  <a:lnTo>
                    <a:pt x="3097058" y="3178108"/>
                  </a:lnTo>
                  <a:lnTo>
                    <a:pt x="3045503" y="3177678"/>
                  </a:lnTo>
                  <a:lnTo>
                    <a:pt x="2993964" y="3176817"/>
                  </a:lnTo>
                  <a:lnTo>
                    <a:pt x="2942454" y="3175525"/>
                  </a:lnTo>
                  <a:lnTo>
                    <a:pt x="2890983" y="3173803"/>
                  </a:lnTo>
                  <a:lnTo>
                    <a:pt x="2839563" y="3171650"/>
                  </a:lnTo>
                  <a:lnTo>
                    <a:pt x="2788206" y="3169067"/>
                  </a:lnTo>
                  <a:lnTo>
                    <a:pt x="2736921" y="3166054"/>
                  </a:lnTo>
                  <a:lnTo>
                    <a:pt x="2685722" y="3162609"/>
                  </a:lnTo>
                  <a:lnTo>
                    <a:pt x="2634618" y="3158735"/>
                  </a:lnTo>
                  <a:lnTo>
                    <a:pt x="2583623" y="3154429"/>
                  </a:lnTo>
                  <a:lnTo>
                    <a:pt x="2532745" y="3149694"/>
                  </a:lnTo>
                  <a:lnTo>
                    <a:pt x="2481998" y="3144527"/>
                  </a:lnTo>
                  <a:lnTo>
                    <a:pt x="2431392" y="3138931"/>
                  </a:lnTo>
                  <a:lnTo>
                    <a:pt x="2380939" y="3132903"/>
                  </a:lnTo>
                  <a:lnTo>
                    <a:pt x="2330649" y="3126445"/>
                  </a:lnTo>
                  <a:lnTo>
                    <a:pt x="2280535" y="3119557"/>
                  </a:lnTo>
                  <a:lnTo>
                    <a:pt x="2230607" y="3112238"/>
                  </a:lnTo>
                  <a:lnTo>
                    <a:pt x="2180878" y="3104489"/>
                  </a:lnTo>
                  <a:lnTo>
                    <a:pt x="2131357" y="3096309"/>
                  </a:lnTo>
                  <a:lnTo>
                    <a:pt x="2082057" y="3087698"/>
                  </a:lnTo>
                  <a:lnTo>
                    <a:pt x="2032988" y="3078657"/>
                  </a:lnTo>
                  <a:lnTo>
                    <a:pt x="1984163" y="3069186"/>
                  </a:lnTo>
                  <a:lnTo>
                    <a:pt x="1935591" y="3059284"/>
                  </a:lnTo>
                  <a:lnTo>
                    <a:pt x="1887286" y="3048951"/>
                  </a:lnTo>
                  <a:lnTo>
                    <a:pt x="1839258" y="3038188"/>
                  </a:lnTo>
                  <a:lnTo>
                    <a:pt x="1791517" y="3026995"/>
                  </a:lnTo>
                  <a:lnTo>
                    <a:pt x="1744077" y="3015371"/>
                  </a:lnTo>
                  <a:lnTo>
                    <a:pt x="1696947" y="3003316"/>
                  </a:lnTo>
                  <a:lnTo>
                    <a:pt x="1650139" y="2990831"/>
                  </a:lnTo>
                  <a:lnTo>
                    <a:pt x="1603665" y="2977915"/>
                  </a:lnTo>
                  <a:lnTo>
                    <a:pt x="1557536" y="2964569"/>
                  </a:lnTo>
                  <a:lnTo>
                    <a:pt x="1511762" y="2950792"/>
                  </a:lnTo>
                  <a:lnTo>
                    <a:pt x="1466357" y="2936585"/>
                  </a:lnTo>
                  <a:lnTo>
                    <a:pt x="1421329" y="2921947"/>
                  </a:lnTo>
                  <a:lnTo>
                    <a:pt x="1376692" y="2906879"/>
                  </a:lnTo>
                  <a:lnTo>
                    <a:pt x="1332456" y="2891380"/>
                  </a:lnTo>
                  <a:lnTo>
                    <a:pt x="1288633" y="2875451"/>
                  </a:lnTo>
                  <a:lnTo>
                    <a:pt x="1245234" y="2859091"/>
                  </a:lnTo>
                  <a:lnTo>
                    <a:pt x="1202270" y="2842301"/>
                  </a:lnTo>
                  <a:lnTo>
                    <a:pt x="1159752" y="2825080"/>
                  </a:lnTo>
                  <a:lnTo>
                    <a:pt x="1117692" y="2807428"/>
                  </a:lnTo>
                  <a:lnTo>
                    <a:pt x="1076102" y="2789346"/>
                  </a:lnTo>
                  <a:lnTo>
                    <a:pt x="1034992" y="2770834"/>
                  </a:lnTo>
                  <a:lnTo>
                    <a:pt x="994373" y="2751891"/>
                  </a:lnTo>
                  <a:lnTo>
                    <a:pt x="954258" y="2732517"/>
                  </a:lnTo>
                  <a:lnTo>
                    <a:pt x="914657" y="2712713"/>
                  </a:lnTo>
                  <a:lnTo>
                    <a:pt x="865884" y="2687346"/>
                  </a:lnTo>
                  <a:lnTo>
                    <a:pt x="818447" y="2661567"/>
                  </a:lnTo>
                  <a:lnTo>
                    <a:pt x="772347" y="2635388"/>
                  </a:lnTo>
                  <a:lnTo>
                    <a:pt x="727583" y="2608822"/>
                  </a:lnTo>
                  <a:lnTo>
                    <a:pt x="684155" y="2581878"/>
                  </a:lnTo>
                  <a:lnTo>
                    <a:pt x="642063" y="2554569"/>
                  </a:lnTo>
                  <a:lnTo>
                    <a:pt x="601308" y="2526906"/>
                  </a:lnTo>
                  <a:lnTo>
                    <a:pt x="561889" y="2498901"/>
                  </a:lnTo>
                  <a:lnTo>
                    <a:pt x="523806" y="2470564"/>
                  </a:lnTo>
                  <a:lnTo>
                    <a:pt x="487059" y="2441908"/>
                  </a:lnTo>
                  <a:lnTo>
                    <a:pt x="451649" y="2412943"/>
                  </a:lnTo>
                  <a:lnTo>
                    <a:pt x="417575" y="2383682"/>
                  </a:lnTo>
                  <a:lnTo>
                    <a:pt x="384837" y="2354135"/>
                  </a:lnTo>
                  <a:lnTo>
                    <a:pt x="353435" y="2324314"/>
                  </a:lnTo>
                  <a:lnTo>
                    <a:pt x="323370" y="2294230"/>
                  </a:lnTo>
                  <a:lnTo>
                    <a:pt x="294641" y="2263895"/>
                  </a:lnTo>
                  <a:lnTo>
                    <a:pt x="267248" y="2233321"/>
                  </a:lnTo>
                  <a:lnTo>
                    <a:pt x="241191" y="2202518"/>
                  </a:lnTo>
                  <a:lnTo>
                    <a:pt x="216471" y="2171497"/>
                  </a:lnTo>
                  <a:lnTo>
                    <a:pt x="193086" y="2140272"/>
                  </a:lnTo>
                  <a:lnTo>
                    <a:pt x="171038" y="2108852"/>
                  </a:lnTo>
                  <a:lnTo>
                    <a:pt x="130951" y="2045476"/>
                  </a:lnTo>
                  <a:lnTo>
                    <a:pt x="96209" y="1981461"/>
                  </a:lnTo>
                  <a:lnTo>
                    <a:pt x="66812" y="1916897"/>
                  </a:lnTo>
                  <a:lnTo>
                    <a:pt x="42759" y="1851876"/>
                  </a:lnTo>
                  <a:lnTo>
                    <a:pt x="24052" y="1786491"/>
                  </a:lnTo>
                  <a:lnTo>
                    <a:pt x="10689" y="1720831"/>
                  </a:lnTo>
                  <a:lnTo>
                    <a:pt x="2672" y="1654988"/>
                  </a:lnTo>
                  <a:lnTo>
                    <a:pt x="0" y="1589054"/>
                  </a:lnTo>
                  <a:lnTo>
                    <a:pt x="668" y="1556081"/>
                  </a:lnTo>
                  <a:lnTo>
                    <a:pt x="6013" y="1490181"/>
                  </a:lnTo>
                  <a:lnTo>
                    <a:pt x="16703" y="1424418"/>
                  </a:lnTo>
                  <a:lnTo>
                    <a:pt x="32737" y="1358884"/>
                  </a:lnTo>
                  <a:lnTo>
                    <a:pt x="54117" y="1293669"/>
                  </a:lnTo>
                  <a:lnTo>
                    <a:pt x="80842" y="1228865"/>
                  </a:lnTo>
                  <a:lnTo>
                    <a:pt x="112912" y="1164564"/>
                  </a:lnTo>
                  <a:lnTo>
                    <a:pt x="150327" y="1100856"/>
                  </a:lnTo>
                  <a:lnTo>
                    <a:pt x="193086" y="1037834"/>
                  </a:lnTo>
                  <a:lnTo>
                    <a:pt x="216471" y="1006608"/>
                  </a:lnTo>
                  <a:lnTo>
                    <a:pt x="241191" y="975588"/>
                  </a:lnTo>
                  <a:lnTo>
                    <a:pt x="267248" y="944784"/>
                  </a:lnTo>
                  <a:lnTo>
                    <a:pt x="294641" y="914209"/>
                  </a:lnTo>
                  <a:lnTo>
                    <a:pt x="323370" y="883874"/>
                  </a:lnTo>
                  <a:lnTo>
                    <a:pt x="353435" y="853790"/>
                  </a:lnTo>
                  <a:lnTo>
                    <a:pt x="384837" y="823969"/>
                  </a:lnTo>
                  <a:lnTo>
                    <a:pt x="417575" y="794421"/>
                  </a:lnTo>
                  <a:lnTo>
                    <a:pt x="451649" y="765159"/>
                  </a:lnTo>
                  <a:lnTo>
                    <a:pt x="487059" y="736194"/>
                  </a:lnTo>
                  <a:lnTo>
                    <a:pt x="523806" y="707538"/>
                  </a:lnTo>
                  <a:lnTo>
                    <a:pt x="561889" y="679201"/>
                  </a:lnTo>
                  <a:lnTo>
                    <a:pt x="601308" y="651195"/>
                  </a:lnTo>
                  <a:lnTo>
                    <a:pt x="642063" y="623532"/>
                  </a:lnTo>
                  <a:lnTo>
                    <a:pt x="684155" y="596222"/>
                  </a:lnTo>
                  <a:lnTo>
                    <a:pt x="727583" y="569278"/>
                  </a:lnTo>
                  <a:lnTo>
                    <a:pt x="772347" y="542711"/>
                  </a:lnTo>
                  <a:lnTo>
                    <a:pt x="818447" y="516532"/>
                  </a:lnTo>
                  <a:lnTo>
                    <a:pt x="865884" y="490753"/>
                  </a:lnTo>
                  <a:lnTo>
                    <a:pt x="914657" y="465385"/>
                  </a:lnTo>
                  <a:lnTo>
                    <a:pt x="954258" y="445581"/>
                  </a:lnTo>
                  <a:lnTo>
                    <a:pt x="994373" y="426208"/>
                  </a:lnTo>
                  <a:lnTo>
                    <a:pt x="1034992" y="407265"/>
                  </a:lnTo>
                  <a:lnTo>
                    <a:pt x="1076102" y="388753"/>
                  </a:lnTo>
                  <a:lnTo>
                    <a:pt x="1117692" y="370672"/>
                  </a:lnTo>
                  <a:lnTo>
                    <a:pt x="1159752" y="353021"/>
                  </a:lnTo>
                  <a:lnTo>
                    <a:pt x="1202270" y="335800"/>
                  </a:lnTo>
                  <a:lnTo>
                    <a:pt x="1245234" y="319010"/>
                  </a:lnTo>
                  <a:lnTo>
                    <a:pt x="1288633" y="302651"/>
                  </a:lnTo>
                  <a:lnTo>
                    <a:pt x="1332456" y="286722"/>
                  </a:lnTo>
                  <a:lnTo>
                    <a:pt x="1376692" y="271223"/>
                  </a:lnTo>
                  <a:lnTo>
                    <a:pt x="1421329" y="256155"/>
                  </a:lnTo>
                  <a:lnTo>
                    <a:pt x="1466357" y="241518"/>
                  </a:lnTo>
                  <a:lnTo>
                    <a:pt x="1511762" y="227311"/>
                  </a:lnTo>
                  <a:lnTo>
                    <a:pt x="1557536" y="213534"/>
                  </a:lnTo>
                  <a:lnTo>
                    <a:pt x="1603665" y="200188"/>
                  </a:lnTo>
                  <a:lnTo>
                    <a:pt x="1650139" y="187273"/>
                  </a:lnTo>
                  <a:lnTo>
                    <a:pt x="1696947" y="174788"/>
                  </a:lnTo>
                  <a:lnTo>
                    <a:pt x="1744077" y="162734"/>
                  </a:lnTo>
                  <a:lnTo>
                    <a:pt x="1791517" y="151110"/>
                  </a:lnTo>
                  <a:lnTo>
                    <a:pt x="1839258" y="139916"/>
                  </a:lnTo>
                  <a:lnTo>
                    <a:pt x="1887286" y="129154"/>
                  </a:lnTo>
                  <a:lnTo>
                    <a:pt x="1935591" y="118821"/>
                  </a:lnTo>
                  <a:lnTo>
                    <a:pt x="1984163" y="108919"/>
                  </a:lnTo>
                  <a:lnTo>
                    <a:pt x="2032988" y="99448"/>
                  </a:lnTo>
                  <a:lnTo>
                    <a:pt x="2082057" y="90407"/>
                  </a:lnTo>
                  <a:lnTo>
                    <a:pt x="2131357" y="81797"/>
                  </a:lnTo>
                  <a:lnTo>
                    <a:pt x="2180878" y="73617"/>
                  </a:lnTo>
                  <a:lnTo>
                    <a:pt x="2230607" y="65868"/>
                  </a:lnTo>
                  <a:lnTo>
                    <a:pt x="2280535" y="58549"/>
                  </a:lnTo>
                  <a:lnTo>
                    <a:pt x="2330649" y="51661"/>
                  </a:lnTo>
                  <a:lnTo>
                    <a:pt x="2380939" y="45203"/>
                  </a:lnTo>
                  <a:lnTo>
                    <a:pt x="2431392" y="39176"/>
                  </a:lnTo>
                  <a:lnTo>
                    <a:pt x="2481998" y="33580"/>
                  </a:lnTo>
                  <a:lnTo>
                    <a:pt x="2532745" y="28413"/>
                  </a:lnTo>
                  <a:lnTo>
                    <a:pt x="2583623" y="23678"/>
                  </a:lnTo>
                  <a:lnTo>
                    <a:pt x="2634618" y="19373"/>
                  </a:lnTo>
                  <a:lnTo>
                    <a:pt x="2685722" y="15498"/>
                  </a:lnTo>
                  <a:lnTo>
                    <a:pt x="2736921" y="12054"/>
                  </a:lnTo>
                  <a:lnTo>
                    <a:pt x="2788206" y="9040"/>
                  </a:lnTo>
                  <a:lnTo>
                    <a:pt x="2839563" y="6457"/>
                  </a:lnTo>
                  <a:lnTo>
                    <a:pt x="2890983" y="4305"/>
                  </a:lnTo>
                  <a:lnTo>
                    <a:pt x="2942454" y="2583"/>
                  </a:lnTo>
                  <a:lnTo>
                    <a:pt x="2993964" y="1291"/>
                  </a:lnTo>
                  <a:lnTo>
                    <a:pt x="3045503" y="430"/>
                  </a:lnTo>
                  <a:lnTo>
                    <a:pt x="3097058" y="0"/>
                  </a:lnTo>
                  <a:lnTo>
                    <a:pt x="3148620" y="0"/>
                  </a:lnTo>
                  <a:lnTo>
                    <a:pt x="3200175" y="430"/>
                  </a:lnTo>
                  <a:lnTo>
                    <a:pt x="3251714" y="1291"/>
                  </a:lnTo>
                  <a:lnTo>
                    <a:pt x="3303224" y="2583"/>
                  </a:lnTo>
                  <a:lnTo>
                    <a:pt x="3354695" y="4305"/>
                  </a:lnTo>
                  <a:lnTo>
                    <a:pt x="3406115" y="6457"/>
                  </a:lnTo>
                  <a:lnTo>
                    <a:pt x="3457473" y="9040"/>
                  </a:lnTo>
                  <a:lnTo>
                    <a:pt x="3508757" y="12054"/>
                  </a:lnTo>
                  <a:lnTo>
                    <a:pt x="3559957" y="15498"/>
                  </a:lnTo>
                  <a:lnTo>
                    <a:pt x="3611060" y="19373"/>
                  </a:lnTo>
                  <a:lnTo>
                    <a:pt x="3662056" y="23678"/>
                  </a:lnTo>
                  <a:lnTo>
                    <a:pt x="3712933" y="28413"/>
                  </a:lnTo>
                  <a:lnTo>
                    <a:pt x="3763681" y="33580"/>
                  </a:lnTo>
                  <a:lnTo>
                    <a:pt x="3814287" y="39176"/>
                  </a:lnTo>
                  <a:lnTo>
                    <a:pt x="3864740" y="45203"/>
                  </a:lnTo>
                  <a:lnTo>
                    <a:pt x="3915030" y="51661"/>
                  </a:lnTo>
                  <a:lnTo>
                    <a:pt x="3965144" y="58549"/>
                  </a:lnTo>
                  <a:lnTo>
                    <a:pt x="4015072" y="65868"/>
                  </a:lnTo>
                  <a:lnTo>
                    <a:pt x="4064802" y="73617"/>
                  </a:lnTo>
                  <a:lnTo>
                    <a:pt x="4114323" y="81797"/>
                  </a:lnTo>
                  <a:lnTo>
                    <a:pt x="4163623" y="90407"/>
                  </a:lnTo>
                  <a:lnTo>
                    <a:pt x="4212692" y="99448"/>
                  </a:lnTo>
                  <a:lnTo>
                    <a:pt x="4261518" y="108919"/>
                  </a:lnTo>
                  <a:lnTo>
                    <a:pt x="4310089" y="118821"/>
                  </a:lnTo>
                  <a:lnTo>
                    <a:pt x="4358395" y="129154"/>
                  </a:lnTo>
                  <a:lnTo>
                    <a:pt x="4406423" y="139916"/>
                  </a:lnTo>
                  <a:lnTo>
                    <a:pt x="4454164" y="151110"/>
                  </a:lnTo>
                  <a:lnTo>
                    <a:pt x="4501605" y="162734"/>
                  </a:lnTo>
                  <a:lnTo>
                    <a:pt x="4548735" y="174788"/>
                  </a:lnTo>
                  <a:lnTo>
                    <a:pt x="4595543" y="187273"/>
                  </a:lnTo>
                  <a:lnTo>
                    <a:pt x="4642017" y="200188"/>
                  </a:lnTo>
                  <a:lnTo>
                    <a:pt x="4688147" y="213534"/>
                  </a:lnTo>
                  <a:lnTo>
                    <a:pt x="4733920" y="227311"/>
                  </a:lnTo>
                  <a:lnTo>
                    <a:pt x="4779326" y="241518"/>
                  </a:lnTo>
                  <a:lnTo>
                    <a:pt x="4824354" y="256155"/>
                  </a:lnTo>
                  <a:lnTo>
                    <a:pt x="4868991" y="271223"/>
                  </a:lnTo>
                  <a:lnTo>
                    <a:pt x="4913228" y="286722"/>
                  </a:lnTo>
                  <a:lnTo>
                    <a:pt x="4957051" y="302651"/>
                  </a:lnTo>
                  <a:lnTo>
                    <a:pt x="5000451" y="319010"/>
                  </a:lnTo>
                  <a:lnTo>
                    <a:pt x="5043415" y="335800"/>
                  </a:lnTo>
                  <a:lnTo>
                    <a:pt x="5085933" y="353021"/>
                  </a:lnTo>
                  <a:lnTo>
                    <a:pt x="5127993" y="370672"/>
                  </a:lnTo>
                  <a:lnTo>
                    <a:pt x="5169584" y="388753"/>
                  </a:lnTo>
                  <a:lnTo>
                    <a:pt x="5210695" y="407265"/>
                  </a:lnTo>
                  <a:lnTo>
                    <a:pt x="5251314" y="426208"/>
                  </a:lnTo>
                  <a:lnTo>
                    <a:pt x="5291429" y="445581"/>
                  </a:lnTo>
                  <a:lnTo>
                    <a:pt x="5331031" y="465385"/>
                  </a:lnTo>
                </a:path>
              </a:pathLst>
            </a:custGeom>
            <a:ln w="50800">
              <a:solidFill>
                <a:srgbClr val="FF401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5905500" y="469900"/>
              <a:ext cx="1041400" cy="1714500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3213100" y="2641600"/>
              <a:ext cx="901700" cy="1790700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8978900" y="2286000"/>
              <a:ext cx="1041400" cy="1714500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  <p:custDataLst>
      <p:tags r:id="rId1"/>
    </p:custData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408226" y="9436100"/>
            <a:ext cx="218440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solidFill>
                  <a:srgbClr val="FFFFFF"/>
                </a:solidFill>
                <a:latin typeface="Century Gothic"/>
                <a:cs typeface="Century Gothic"/>
                <a:hlinkClick r:id="rId3"/>
              </a:rPr>
              <a:t>www.planbee.com</a:t>
            </a:r>
            <a:endParaRPr sz="1800">
              <a:latin typeface="Century Gothic"/>
              <a:cs typeface="Century Gothic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165100" y="8763000"/>
            <a:ext cx="1701800" cy="939800"/>
            <a:chOff x="165100" y="8763000"/>
            <a:chExt cx="1701800" cy="939800"/>
          </a:xfrm>
        </p:grpSpPr>
        <p:sp>
          <p:nvSpPr>
            <p:cNvPr id="4" name="object 4"/>
            <p:cNvSpPr/>
            <p:nvPr/>
          </p:nvSpPr>
          <p:spPr>
            <a:xfrm>
              <a:off x="190500" y="8788400"/>
              <a:ext cx="1651000" cy="889000"/>
            </a:xfrm>
            <a:custGeom>
              <a:avLst/>
              <a:gdLst/>
              <a:ahLst/>
              <a:cxnLst/>
              <a:rect l="l" t="t" r="r" b="b"/>
              <a:pathLst>
                <a:path w="1651000" h="889000">
                  <a:moveTo>
                    <a:pt x="1460500" y="0"/>
                  </a:moveTo>
                  <a:lnTo>
                    <a:pt x="190500" y="0"/>
                  </a:lnTo>
                  <a:lnTo>
                    <a:pt x="146821" y="5031"/>
                  </a:lnTo>
                  <a:lnTo>
                    <a:pt x="106724" y="19363"/>
                  </a:lnTo>
                  <a:lnTo>
                    <a:pt x="71353" y="41851"/>
                  </a:lnTo>
                  <a:lnTo>
                    <a:pt x="41851" y="71353"/>
                  </a:lnTo>
                  <a:lnTo>
                    <a:pt x="19363" y="106724"/>
                  </a:lnTo>
                  <a:lnTo>
                    <a:pt x="5031" y="146821"/>
                  </a:lnTo>
                  <a:lnTo>
                    <a:pt x="0" y="190500"/>
                  </a:lnTo>
                  <a:lnTo>
                    <a:pt x="0" y="698500"/>
                  </a:lnTo>
                  <a:lnTo>
                    <a:pt x="5031" y="742178"/>
                  </a:lnTo>
                  <a:lnTo>
                    <a:pt x="19363" y="782275"/>
                  </a:lnTo>
                  <a:lnTo>
                    <a:pt x="41851" y="817646"/>
                  </a:lnTo>
                  <a:lnTo>
                    <a:pt x="71353" y="847148"/>
                  </a:lnTo>
                  <a:lnTo>
                    <a:pt x="106724" y="869636"/>
                  </a:lnTo>
                  <a:lnTo>
                    <a:pt x="146821" y="883968"/>
                  </a:lnTo>
                  <a:lnTo>
                    <a:pt x="190500" y="889000"/>
                  </a:lnTo>
                  <a:lnTo>
                    <a:pt x="1460500" y="889000"/>
                  </a:lnTo>
                  <a:lnTo>
                    <a:pt x="1504178" y="883968"/>
                  </a:lnTo>
                  <a:lnTo>
                    <a:pt x="1544275" y="869636"/>
                  </a:lnTo>
                  <a:lnTo>
                    <a:pt x="1579646" y="847148"/>
                  </a:lnTo>
                  <a:lnTo>
                    <a:pt x="1609148" y="817646"/>
                  </a:lnTo>
                  <a:lnTo>
                    <a:pt x="1631636" y="782275"/>
                  </a:lnTo>
                  <a:lnTo>
                    <a:pt x="1645968" y="742178"/>
                  </a:lnTo>
                  <a:lnTo>
                    <a:pt x="1651000" y="698500"/>
                  </a:lnTo>
                  <a:lnTo>
                    <a:pt x="1651000" y="190500"/>
                  </a:lnTo>
                  <a:lnTo>
                    <a:pt x="1645968" y="146821"/>
                  </a:lnTo>
                  <a:lnTo>
                    <a:pt x="1631636" y="106724"/>
                  </a:lnTo>
                  <a:lnTo>
                    <a:pt x="1609148" y="71353"/>
                  </a:lnTo>
                  <a:lnTo>
                    <a:pt x="1579646" y="41851"/>
                  </a:lnTo>
                  <a:lnTo>
                    <a:pt x="1544275" y="19363"/>
                  </a:lnTo>
                  <a:lnTo>
                    <a:pt x="1504178" y="5031"/>
                  </a:lnTo>
                  <a:lnTo>
                    <a:pt x="1460500" y="0"/>
                  </a:lnTo>
                  <a:close/>
                </a:path>
              </a:pathLst>
            </a:custGeom>
            <a:solidFill>
              <a:srgbClr val="CAF0F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90500" y="8788400"/>
              <a:ext cx="1651000" cy="889000"/>
            </a:xfrm>
            <a:custGeom>
              <a:avLst/>
              <a:gdLst/>
              <a:ahLst/>
              <a:cxnLst/>
              <a:rect l="l" t="t" r="r" b="b"/>
              <a:pathLst>
                <a:path w="1651000" h="889000">
                  <a:moveTo>
                    <a:pt x="0" y="698500"/>
                  </a:moveTo>
                  <a:lnTo>
                    <a:pt x="0" y="190500"/>
                  </a:lnTo>
                  <a:lnTo>
                    <a:pt x="5031" y="146821"/>
                  </a:lnTo>
                  <a:lnTo>
                    <a:pt x="19363" y="106724"/>
                  </a:lnTo>
                  <a:lnTo>
                    <a:pt x="41851" y="71353"/>
                  </a:lnTo>
                  <a:lnTo>
                    <a:pt x="71353" y="41851"/>
                  </a:lnTo>
                  <a:lnTo>
                    <a:pt x="106724" y="19363"/>
                  </a:lnTo>
                  <a:lnTo>
                    <a:pt x="146821" y="5031"/>
                  </a:lnTo>
                  <a:lnTo>
                    <a:pt x="190500" y="0"/>
                  </a:lnTo>
                  <a:lnTo>
                    <a:pt x="1460500" y="0"/>
                  </a:lnTo>
                  <a:lnTo>
                    <a:pt x="1504178" y="5031"/>
                  </a:lnTo>
                  <a:lnTo>
                    <a:pt x="1544275" y="19363"/>
                  </a:lnTo>
                  <a:lnTo>
                    <a:pt x="1579646" y="41851"/>
                  </a:lnTo>
                  <a:lnTo>
                    <a:pt x="1609148" y="71353"/>
                  </a:lnTo>
                  <a:lnTo>
                    <a:pt x="1631636" y="106724"/>
                  </a:lnTo>
                  <a:lnTo>
                    <a:pt x="1645968" y="146821"/>
                  </a:lnTo>
                  <a:lnTo>
                    <a:pt x="1651000" y="190500"/>
                  </a:lnTo>
                  <a:lnTo>
                    <a:pt x="1651000" y="698500"/>
                  </a:lnTo>
                  <a:lnTo>
                    <a:pt x="1645968" y="742178"/>
                  </a:lnTo>
                  <a:lnTo>
                    <a:pt x="1631636" y="782275"/>
                  </a:lnTo>
                  <a:lnTo>
                    <a:pt x="1609148" y="817646"/>
                  </a:lnTo>
                  <a:lnTo>
                    <a:pt x="1579646" y="847148"/>
                  </a:lnTo>
                  <a:lnTo>
                    <a:pt x="1544275" y="869636"/>
                  </a:lnTo>
                  <a:lnTo>
                    <a:pt x="1504178" y="883968"/>
                  </a:lnTo>
                  <a:lnTo>
                    <a:pt x="1460500" y="889000"/>
                  </a:lnTo>
                  <a:lnTo>
                    <a:pt x="190500" y="889000"/>
                  </a:lnTo>
                  <a:lnTo>
                    <a:pt x="146821" y="883968"/>
                  </a:lnTo>
                  <a:lnTo>
                    <a:pt x="106724" y="869636"/>
                  </a:lnTo>
                  <a:lnTo>
                    <a:pt x="71353" y="847148"/>
                  </a:lnTo>
                  <a:lnTo>
                    <a:pt x="41851" y="817646"/>
                  </a:lnTo>
                  <a:lnTo>
                    <a:pt x="19363" y="782275"/>
                  </a:lnTo>
                  <a:lnTo>
                    <a:pt x="5031" y="742178"/>
                  </a:lnTo>
                  <a:lnTo>
                    <a:pt x="0" y="698500"/>
                  </a:lnTo>
                  <a:close/>
                </a:path>
              </a:pathLst>
            </a:custGeom>
            <a:ln w="50800">
              <a:solidFill>
                <a:srgbClr val="FF401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61056" y="5473700"/>
            <a:ext cx="12849860" cy="4043679"/>
          </a:xfrm>
          <a:prstGeom prst="rect">
            <a:avLst/>
          </a:prstGeom>
        </p:spPr>
        <p:txBody>
          <a:bodyPr vert="horz" wrap="square" lIns="0" tIns="73660" rIns="0" bIns="0" rtlCol="0">
            <a:spAutoFit/>
          </a:bodyPr>
          <a:lstStyle/>
          <a:p>
            <a:pPr marL="12065" marR="5080" indent="15875" algn="ctr">
              <a:lnSpc>
                <a:spcPts val="4400"/>
              </a:lnSpc>
              <a:spcBef>
                <a:spcPts val="580"/>
              </a:spcBef>
            </a:pPr>
            <a:r>
              <a:rPr sz="4000" spc="-50" dirty="0">
                <a:solidFill>
                  <a:srgbClr val="FF4013"/>
                </a:solidFill>
                <a:latin typeface="Calibri"/>
                <a:cs typeface="Calibri"/>
              </a:rPr>
              <a:t>This </a:t>
            </a:r>
            <a:r>
              <a:rPr sz="4000" spc="-35" dirty="0">
                <a:solidFill>
                  <a:srgbClr val="FF4013"/>
                </a:solidFill>
                <a:latin typeface="Calibri"/>
                <a:cs typeface="Calibri"/>
              </a:rPr>
              <a:t>is </a:t>
            </a:r>
            <a:r>
              <a:rPr sz="4000" spc="-80" dirty="0">
                <a:solidFill>
                  <a:srgbClr val="FF4013"/>
                </a:solidFill>
                <a:latin typeface="Calibri"/>
                <a:cs typeface="Calibri"/>
              </a:rPr>
              <a:t>a </a:t>
            </a:r>
            <a:r>
              <a:rPr sz="4000" spc="-20" dirty="0">
                <a:solidFill>
                  <a:srgbClr val="FF4013"/>
                </a:solidFill>
                <a:latin typeface="Calibri"/>
                <a:cs typeface="Calibri"/>
              </a:rPr>
              <a:t>PARALLEL </a:t>
            </a:r>
            <a:r>
              <a:rPr sz="4000" spc="-145" dirty="0">
                <a:solidFill>
                  <a:srgbClr val="FF4013"/>
                </a:solidFill>
                <a:latin typeface="Calibri"/>
                <a:cs typeface="Calibri"/>
              </a:rPr>
              <a:t>CIRCUIT. </a:t>
            </a:r>
            <a:r>
              <a:rPr sz="4000" spc="-15" dirty="0">
                <a:solidFill>
                  <a:srgbClr val="FF4013"/>
                </a:solidFill>
                <a:latin typeface="Calibri"/>
                <a:cs typeface="Calibri"/>
              </a:rPr>
              <a:t>Parallel </a:t>
            </a:r>
            <a:r>
              <a:rPr sz="4000" spc="20" dirty="0">
                <a:solidFill>
                  <a:srgbClr val="FF4013"/>
                </a:solidFill>
                <a:latin typeface="Calibri"/>
                <a:cs typeface="Calibri"/>
              </a:rPr>
              <a:t>circuits </a:t>
            </a:r>
            <a:r>
              <a:rPr sz="4000" spc="-140" dirty="0">
                <a:solidFill>
                  <a:srgbClr val="FF4013"/>
                </a:solidFill>
                <a:latin typeface="Calibri"/>
                <a:cs typeface="Calibri"/>
              </a:rPr>
              <a:t>provide </a:t>
            </a:r>
            <a:r>
              <a:rPr sz="4000" spc="-225" dirty="0">
                <a:solidFill>
                  <a:srgbClr val="FF4013"/>
                </a:solidFill>
                <a:latin typeface="Calibri"/>
                <a:cs typeface="Calibri"/>
              </a:rPr>
              <a:t>more </a:t>
            </a:r>
            <a:r>
              <a:rPr sz="4000" spc="65" dirty="0">
                <a:solidFill>
                  <a:srgbClr val="FF4013"/>
                </a:solidFill>
                <a:latin typeface="Calibri"/>
                <a:cs typeface="Calibri"/>
              </a:rPr>
              <a:t>than  </a:t>
            </a:r>
            <a:r>
              <a:rPr sz="4000" spc="-270" dirty="0">
                <a:solidFill>
                  <a:srgbClr val="FF4013"/>
                </a:solidFill>
                <a:latin typeface="Calibri"/>
                <a:cs typeface="Calibri"/>
              </a:rPr>
              <a:t>one </a:t>
            </a:r>
            <a:r>
              <a:rPr sz="4000" spc="-20" dirty="0">
                <a:solidFill>
                  <a:srgbClr val="FF4013"/>
                </a:solidFill>
                <a:latin typeface="Calibri"/>
                <a:cs typeface="Calibri"/>
              </a:rPr>
              <a:t>path </a:t>
            </a:r>
            <a:r>
              <a:rPr sz="4000" spc="75" dirty="0">
                <a:solidFill>
                  <a:srgbClr val="FF4013"/>
                </a:solidFill>
                <a:latin typeface="Calibri"/>
                <a:cs typeface="Calibri"/>
              </a:rPr>
              <a:t>for </a:t>
            </a:r>
            <a:r>
              <a:rPr sz="4000" spc="-70" dirty="0">
                <a:solidFill>
                  <a:srgbClr val="FF4013"/>
                </a:solidFill>
                <a:latin typeface="Calibri"/>
                <a:cs typeface="Calibri"/>
              </a:rPr>
              <a:t>the </a:t>
            </a:r>
            <a:r>
              <a:rPr sz="4000" spc="90" dirty="0">
                <a:solidFill>
                  <a:srgbClr val="FF4013"/>
                </a:solidFill>
                <a:latin typeface="Calibri"/>
                <a:cs typeface="Calibri"/>
              </a:rPr>
              <a:t>electricity </a:t>
            </a:r>
            <a:r>
              <a:rPr sz="4000" spc="-105" dirty="0">
                <a:solidFill>
                  <a:srgbClr val="FF4013"/>
                </a:solidFill>
                <a:latin typeface="Calibri"/>
                <a:cs typeface="Calibri"/>
              </a:rPr>
              <a:t>to </a:t>
            </a:r>
            <a:r>
              <a:rPr sz="4000" spc="80" dirty="0">
                <a:solidFill>
                  <a:srgbClr val="FF4013"/>
                </a:solidFill>
                <a:latin typeface="Calibri"/>
                <a:cs typeface="Calibri"/>
              </a:rPr>
              <a:t>flow </a:t>
            </a:r>
            <a:r>
              <a:rPr sz="4000" spc="-105" dirty="0">
                <a:solidFill>
                  <a:srgbClr val="FF4013"/>
                </a:solidFill>
                <a:latin typeface="Calibri"/>
                <a:cs typeface="Calibri"/>
              </a:rPr>
              <a:t>around. </a:t>
            </a:r>
            <a:r>
              <a:rPr sz="4000" spc="140" dirty="0">
                <a:solidFill>
                  <a:srgbClr val="FF4013"/>
                </a:solidFill>
                <a:latin typeface="Calibri"/>
                <a:cs typeface="Calibri"/>
              </a:rPr>
              <a:t>If </a:t>
            </a:r>
            <a:r>
              <a:rPr sz="4000" spc="-270" dirty="0">
                <a:solidFill>
                  <a:srgbClr val="FF4013"/>
                </a:solidFill>
                <a:latin typeface="Calibri"/>
                <a:cs typeface="Calibri"/>
              </a:rPr>
              <a:t>one </a:t>
            </a:r>
            <a:r>
              <a:rPr sz="4000" spc="-40" dirty="0">
                <a:solidFill>
                  <a:srgbClr val="FF4013"/>
                </a:solidFill>
                <a:latin typeface="Calibri"/>
                <a:cs typeface="Calibri"/>
              </a:rPr>
              <a:t>of </a:t>
            </a:r>
            <a:r>
              <a:rPr sz="4000" spc="-70" dirty="0">
                <a:solidFill>
                  <a:srgbClr val="FF4013"/>
                </a:solidFill>
                <a:latin typeface="Calibri"/>
                <a:cs typeface="Calibri"/>
              </a:rPr>
              <a:t>the </a:t>
            </a:r>
            <a:r>
              <a:rPr sz="4000" spc="-155" dirty="0">
                <a:solidFill>
                  <a:srgbClr val="FF4013"/>
                </a:solidFill>
                <a:latin typeface="Calibri"/>
                <a:cs typeface="Calibri"/>
              </a:rPr>
              <a:t>bulbs  </a:t>
            </a:r>
            <a:r>
              <a:rPr sz="4000" spc="-35" dirty="0">
                <a:solidFill>
                  <a:srgbClr val="FF4013"/>
                </a:solidFill>
                <a:latin typeface="Calibri"/>
                <a:cs typeface="Calibri"/>
              </a:rPr>
              <a:t>in </a:t>
            </a:r>
            <a:r>
              <a:rPr sz="4000" spc="35" dirty="0">
                <a:solidFill>
                  <a:srgbClr val="FF4013"/>
                </a:solidFill>
                <a:latin typeface="Calibri"/>
                <a:cs typeface="Calibri"/>
              </a:rPr>
              <a:t>this </a:t>
            </a:r>
            <a:r>
              <a:rPr sz="4000" spc="20" dirty="0">
                <a:solidFill>
                  <a:srgbClr val="FF4013"/>
                </a:solidFill>
                <a:latin typeface="Calibri"/>
                <a:cs typeface="Calibri"/>
              </a:rPr>
              <a:t>circuit </a:t>
            </a:r>
            <a:r>
              <a:rPr sz="4000" spc="-140" dirty="0">
                <a:solidFill>
                  <a:srgbClr val="FF4013"/>
                </a:solidFill>
                <a:latin typeface="Calibri"/>
                <a:cs typeface="Calibri"/>
              </a:rPr>
              <a:t>were </a:t>
            </a:r>
            <a:r>
              <a:rPr sz="4000" spc="-105" dirty="0">
                <a:solidFill>
                  <a:srgbClr val="FF4013"/>
                </a:solidFill>
                <a:latin typeface="Calibri"/>
                <a:cs typeface="Calibri"/>
              </a:rPr>
              <a:t>to </a:t>
            </a:r>
            <a:r>
              <a:rPr sz="4000" spc="-204" dirty="0">
                <a:solidFill>
                  <a:srgbClr val="FF4013"/>
                </a:solidFill>
                <a:latin typeface="Calibri"/>
                <a:cs typeface="Calibri"/>
              </a:rPr>
              <a:t>blow, </a:t>
            </a:r>
            <a:r>
              <a:rPr sz="4000" spc="-70" dirty="0">
                <a:solidFill>
                  <a:srgbClr val="FF4013"/>
                </a:solidFill>
                <a:latin typeface="Calibri"/>
                <a:cs typeface="Calibri"/>
              </a:rPr>
              <a:t>the </a:t>
            </a:r>
            <a:r>
              <a:rPr sz="4000" spc="-5" dirty="0">
                <a:solidFill>
                  <a:srgbClr val="FF4013"/>
                </a:solidFill>
                <a:latin typeface="Calibri"/>
                <a:cs typeface="Calibri"/>
              </a:rPr>
              <a:t>other </a:t>
            </a:r>
            <a:r>
              <a:rPr sz="4000" spc="-195" dirty="0">
                <a:solidFill>
                  <a:srgbClr val="FF4013"/>
                </a:solidFill>
                <a:latin typeface="Calibri"/>
                <a:cs typeface="Calibri"/>
              </a:rPr>
              <a:t>would </a:t>
            </a:r>
            <a:r>
              <a:rPr sz="4000" spc="114" dirty="0">
                <a:solidFill>
                  <a:srgbClr val="FF4013"/>
                </a:solidFill>
                <a:latin typeface="Calibri"/>
                <a:cs typeface="Calibri"/>
              </a:rPr>
              <a:t>still </a:t>
            </a:r>
            <a:r>
              <a:rPr sz="4000" spc="35" dirty="0">
                <a:solidFill>
                  <a:srgbClr val="FF4013"/>
                </a:solidFill>
                <a:latin typeface="Calibri"/>
                <a:cs typeface="Calibri"/>
              </a:rPr>
              <a:t>work </a:t>
            </a:r>
            <a:r>
              <a:rPr sz="4000" spc="-170" dirty="0">
                <a:solidFill>
                  <a:srgbClr val="FF4013"/>
                </a:solidFill>
                <a:latin typeface="Calibri"/>
                <a:cs typeface="Calibri"/>
              </a:rPr>
              <a:t>because  </a:t>
            </a:r>
            <a:r>
              <a:rPr sz="4000" spc="-65" dirty="0">
                <a:solidFill>
                  <a:srgbClr val="FF4013"/>
                </a:solidFill>
                <a:latin typeface="Calibri"/>
                <a:cs typeface="Calibri"/>
              </a:rPr>
              <a:t>there </a:t>
            </a:r>
            <a:r>
              <a:rPr sz="4000" spc="-35" dirty="0">
                <a:solidFill>
                  <a:srgbClr val="FF4013"/>
                </a:solidFill>
                <a:latin typeface="Calibri"/>
                <a:cs typeface="Calibri"/>
              </a:rPr>
              <a:t>is </a:t>
            </a:r>
            <a:r>
              <a:rPr sz="4000" spc="5" dirty="0">
                <a:solidFill>
                  <a:srgbClr val="FF4013"/>
                </a:solidFill>
                <a:latin typeface="Calibri"/>
                <a:cs typeface="Calibri"/>
              </a:rPr>
              <a:t>another </a:t>
            </a:r>
            <a:r>
              <a:rPr sz="4000" spc="-155" dirty="0">
                <a:solidFill>
                  <a:srgbClr val="FF4013"/>
                </a:solidFill>
                <a:latin typeface="Calibri"/>
                <a:cs typeface="Calibri"/>
              </a:rPr>
              <a:t>complete </a:t>
            </a:r>
            <a:r>
              <a:rPr sz="4000" spc="20" dirty="0">
                <a:solidFill>
                  <a:srgbClr val="FF4013"/>
                </a:solidFill>
                <a:latin typeface="Calibri"/>
                <a:cs typeface="Calibri"/>
              </a:rPr>
              <a:t>circuit </a:t>
            </a:r>
            <a:r>
              <a:rPr sz="4000" spc="75" dirty="0">
                <a:solidFill>
                  <a:srgbClr val="FF4013"/>
                </a:solidFill>
                <a:latin typeface="Calibri"/>
                <a:cs typeface="Calibri"/>
              </a:rPr>
              <a:t>for </a:t>
            </a:r>
            <a:r>
              <a:rPr sz="4000" spc="-70" dirty="0">
                <a:solidFill>
                  <a:srgbClr val="FF4013"/>
                </a:solidFill>
                <a:latin typeface="Calibri"/>
                <a:cs typeface="Calibri"/>
              </a:rPr>
              <a:t>the </a:t>
            </a:r>
            <a:r>
              <a:rPr sz="4000" spc="90" dirty="0">
                <a:solidFill>
                  <a:srgbClr val="FF4013"/>
                </a:solidFill>
                <a:latin typeface="Calibri"/>
                <a:cs typeface="Calibri"/>
              </a:rPr>
              <a:t>electricity </a:t>
            </a:r>
            <a:r>
              <a:rPr sz="4000" spc="-105" dirty="0">
                <a:solidFill>
                  <a:srgbClr val="FF4013"/>
                </a:solidFill>
                <a:latin typeface="Calibri"/>
                <a:cs typeface="Calibri"/>
              </a:rPr>
              <a:t>to </a:t>
            </a:r>
            <a:r>
              <a:rPr sz="4000" spc="80" dirty="0">
                <a:solidFill>
                  <a:srgbClr val="FF4013"/>
                </a:solidFill>
                <a:latin typeface="Calibri"/>
                <a:cs typeface="Calibri"/>
              </a:rPr>
              <a:t>flow  </a:t>
            </a:r>
            <a:r>
              <a:rPr sz="4000" spc="-105" dirty="0">
                <a:solidFill>
                  <a:srgbClr val="FF4013"/>
                </a:solidFill>
                <a:latin typeface="Calibri"/>
                <a:cs typeface="Calibri"/>
              </a:rPr>
              <a:t>around. </a:t>
            </a:r>
            <a:r>
              <a:rPr sz="4000" spc="50" dirty="0">
                <a:solidFill>
                  <a:srgbClr val="FF4013"/>
                </a:solidFill>
                <a:latin typeface="Calibri"/>
                <a:cs typeface="Calibri"/>
              </a:rPr>
              <a:t>Christmas </a:t>
            </a:r>
            <a:r>
              <a:rPr sz="4000" spc="-55" dirty="0">
                <a:solidFill>
                  <a:srgbClr val="FF4013"/>
                </a:solidFill>
                <a:latin typeface="Calibri"/>
                <a:cs typeface="Calibri"/>
              </a:rPr>
              <a:t>tree </a:t>
            </a:r>
            <a:r>
              <a:rPr sz="4000" spc="5" dirty="0">
                <a:solidFill>
                  <a:srgbClr val="FF4013"/>
                </a:solidFill>
                <a:latin typeface="Calibri"/>
                <a:cs typeface="Calibri"/>
              </a:rPr>
              <a:t>lights </a:t>
            </a:r>
            <a:r>
              <a:rPr sz="4000" spc="-260" dirty="0">
                <a:solidFill>
                  <a:srgbClr val="FF4013"/>
                </a:solidFill>
                <a:latin typeface="Calibri"/>
                <a:cs typeface="Calibri"/>
              </a:rPr>
              <a:t>use </a:t>
            </a:r>
            <a:r>
              <a:rPr sz="4000" spc="-10" dirty="0">
                <a:solidFill>
                  <a:srgbClr val="FF4013"/>
                </a:solidFill>
                <a:latin typeface="Calibri"/>
                <a:cs typeface="Calibri"/>
              </a:rPr>
              <a:t>parallel </a:t>
            </a:r>
            <a:r>
              <a:rPr sz="4000" spc="20" dirty="0">
                <a:solidFill>
                  <a:srgbClr val="FF4013"/>
                </a:solidFill>
                <a:latin typeface="Calibri"/>
                <a:cs typeface="Calibri"/>
              </a:rPr>
              <a:t>circuits </a:t>
            </a:r>
            <a:r>
              <a:rPr sz="4000" spc="-190" dirty="0">
                <a:solidFill>
                  <a:srgbClr val="FF4013"/>
                </a:solidFill>
                <a:latin typeface="Calibri"/>
                <a:cs typeface="Calibri"/>
              </a:rPr>
              <a:t>so </a:t>
            </a:r>
            <a:r>
              <a:rPr sz="4000" spc="114" dirty="0">
                <a:solidFill>
                  <a:srgbClr val="FF4013"/>
                </a:solidFill>
                <a:latin typeface="Calibri"/>
                <a:cs typeface="Calibri"/>
              </a:rPr>
              <a:t>that </a:t>
            </a:r>
            <a:r>
              <a:rPr sz="4000" spc="145" dirty="0">
                <a:solidFill>
                  <a:srgbClr val="FF4013"/>
                </a:solidFill>
                <a:latin typeface="Calibri"/>
                <a:cs typeface="Calibri"/>
              </a:rPr>
              <a:t>if </a:t>
            </a:r>
            <a:r>
              <a:rPr sz="4000" spc="-270" dirty="0">
                <a:solidFill>
                  <a:srgbClr val="FF4013"/>
                </a:solidFill>
                <a:latin typeface="Calibri"/>
                <a:cs typeface="Calibri"/>
              </a:rPr>
              <a:t>one  </a:t>
            </a:r>
            <a:r>
              <a:rPr sz="4000" spc="-75" dirty="0">
                <a:solidFill>
                  <a:srgbClr val="FF4013"/>
                </a:solidFill>
                <a:latin typeface="Calibri"/>
                <a:cs typeface="Calibri"/>
              </a:rPr>
              <a:t>lightbulb </a:t>
            </a:r>
            <a:r>
              <a:rPr sz="4000" spc="-110" dirty="0">
                <a:solidFill>
                  <a:srgbClr val="FF4013"/>
                </a:solidFill>
                <a:latin typeface="Calibri"/>
                <a:cs typeface="Calibri"/>
              </a:rPr>
              <a:t>blows </a:t>
            </a:r>
            <a:r>
              <a:rPr sz="4000" spc="-150" dirty="0">
                <a:solidFill>
                  <a:srgbClr val="FF4013"/>
                </a:solidFill>
                <a:latin typeface="Calibri"/>
                <a:cs typeface="Calibri"/>
              </a:rPr>
              <a:t>out, </a:t>
            </a:r>
            <a:r>
              <a:rPr sz="4000" spc="-70" dirty="0">
                <a:solidFill>
                  <a:srgbClr val="FF4013"/>
                </a:solidFill>
                <a:latin typeface="Calibri"/>
                <a:cs typeface="Calibri"/>
              </a:rPr>
              <a:t>the </a:t>
            </a:r>
            <a:r>
              <a:rPr sz="4000" spc="-20" dirty="0">
                <a:solidFill>
                  <a:srgbClr val="FF4013"/>
                </a:solidFill>
                <a:latin typeface="Calibri"/>
                <a:cs typeface="Calibri"/>
              </a:rPr>
              <a:t>others </a:t>
            </a:r>
            <a:r>
              <a:rPr sz="4000" spc="60" dirty="0">
                <a:solidFill>
                  <a:srgbClr val="FF4013"/>
                </a:solidFill>
                <a:latin typeface="Calibri"/>
                <a:cs typeface="Calibri"/>
              </a:rPr>
              <a:t>will </a:t>
            </a:r>
            <a:r>
              <a:rPr sz="4000" spc="114" dirty="0">
                <a:solidFill>
                  <a:srgbClr val="FF4013"/>
                </a:solidFill>
                <a:latin typeface="Calibri"/>
                <a:cs typeface="Calibri"/>
              </a:rPr>
              <a:t>stay</a:t>
            </a:r>
            <a:r>
              <a:rPr sz="4000" spc="1040" dirty="0">
                <a:solidFill>
                  <a:srgbClr val="FF4013"/>
                </a:solidFill>
                <a:latin typeface="Calibri"/>
                <a:cs typeface="Calibri"/>
              </a:rPr>
              <a:t> </a:t>
            </a:r>
            <a:r>
              <a:rPr sz="4000" dirty="0">
                <a:solidFill>
                  <a:srgbClr val="FF4013"/>
                </a:solidFill>
                <a:latin typeface="Calibri"/>
                <a:cs typeface="Calibri"/>
              </a:rPr>
              <a:t>lit.</a:t>
            </a:r>
            <a:endParaRPr sz="4000">
              <a:latin typeface="Calibri"/>
              <a:cs typeface="Calibri"/>
            </a:endParaRPr>
          </a:p>
          <a:p>
            <a:pPr marL="26034" algn="ctr">
              <a:lnSpc>
                <a:spcPts val="4760"/>
              </a:lnSpc>
              <a:tabLst>
                <a:tab pos="10979785" algn="l"/>
              </a:tabLst>
            </a:pPr>
            <a:r>
              <a:rPr sz="4200" spc="-80" dirty="0">
                <a:solidFill>
                  <a:srgbClr val="FF4013"/>
                </a:solidFill>
                <a:latin typeface="Calibri"/>
                <a:cs typeface="Calibri"/>
                <a:hlinkClick r:id="rId4" action="ppaction://hlinksldjump"/>
              </a:rPr>
              <a:t>BACK</a:t>
            </a:r>
            <a:r>
              <a:rPr sz="4200" spc="-80" dirty="0">
                <a:solidFill>
                  <a:srgbClr val="FF4013"/>
                </a:solidFill>
                <a:latin typeface="Calibri"/>
                <a:cs typeface="Calibri"/>
              </a:rPr>
              <a:t>	</a:t>
            </a:r>
            <a:r>
              <a:rPr sz="4200" spc="-15" dirty="0">
                <a:solidFill>
                  <a:srgbClr val="FF4013"/>
                </a:solidFill>
                <a:latin typeface="Calibri"/>
                <a:cs typeface="Calibri"/>
                <a:hlinkClick r:id="rId5" action="ppaction://hlinksldjump"/>
              </a:rPr>
              <a:t>NEXT</a:t>
            </a:r>
            <a:endParaRPr sz="4200">
              <a:latin typeface="Calibri"/>
              <a:cs typeface="Calibri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1600200" y="592548"/>
            <a:ext cx="9779000" cy="4589780"/>
            <a:chOff x="1600200" y="592548"/>
            <a:chExt cx="9779000" cy="4589780"/>
          </a:xfrm>
        </p:grpSpPr>
        <p:sp>
          <p:nvSpPr>
            <p:cNvPr id="8" name="object 8"/>
            <p:cNvSpPr/>
            <p:nvPr/>
          </p:nvSpPr>
          <p:spPr>
            <a:xfrm>
              <a:off x="3838397" y="961783"/>
              <a:ext cx="2611755" cy="3507740"/>
            </a:xfrm>
            <a:custGeom>
              <a:avLst/>
              <a:gdLst/>
              <a:ahLst/>
              <a:cxnLst/>
              <a:rect l="l" t="t" r="r" b="b"/>
              <a:pathLst>
                <a:path w="2611754" h="3507740">
                  <a:moveTo>
                    <a:pt x="247992" y="152692"/>
                  </a:moveTo>
                  <a:lnTo>
                    <a:pt x="0" y="0"/>
                  </a:lnTo>
                  <a:lnTo>
                    <a:pt x="2679" y="291223"/>
                  </a:lnTo>
                  <a:lnTo>
                    <a:pt x="247992" y="152692"/>
                  </a:lnTo>
                  <a:close/>
                </a:path>
                <a:path w="2611754" h="3507740">
                  <a:moveTo>
                    <a:pt x="2611386" y="3252533"/>
                  </a:moveTo>
                  <a:lnTo>
                    <a:pt x="2329650" y="3252533"/>
                  </a:lnTo>
                  <a:lnTo>
                    <a:pt x="2470518" y="3507435"/>
                  </a:lnTo>
                  <a:lnTo>
                    <a:pt x="2611386" y="3252533"/>
                  </a:lnTo>
                  <a:close/>
                </a:path>
              </a:pathLst>
            </a:custGeom>
            <a:solidFill>
              <a:srgbClr val="0061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2445336" y="1120446"/>
              <a:ext cx="3868420" cy="3590925"/>
            </a:xfrm>
            <a:custGeom>
              <a:avLst/>
              <a:gdLst/>
              <a:ahLst/>
              <a:cxnLst/>
              <a:rect l="l" t="t" r="r" b="b"/>
              <a:pathLst>
                <a:path w="3868420" h="3590925">
                  <a:moveTo>
                    <a:pt x="0" y="3400399"/>
                  </a:moveTo>
                  <a:lnTo>
                    <a:pt x="0" y="190500"/>
                  </a:lnTo>
                  <a:lnTo>
                    <a:pt x="5031" y="146821"/>
                  </a:lnTo>
                  <a:lnTo>
                    <a:pt x="19363" y="106724"/>
                  </a:lnTo>
                  <a:lnTo>
                    <a:pt x="41851" y="71353"/>
                  </a:lnTo>
                  <a:lnTo>
                    <a:pt x="71353" y="41851"/>
                  </a:lnTo>
                  <a:lnTo>
                    <a:pt x="106724" y="19363"/>
                  </a:lnTo>
                  <a:lnTo>
                    <a:pt x="146821" y="5031"/>
                  </a:lnTo>
                  <a:lnTo>
                    <a:pt x="190500" y="0"/>
                  </a:lnTo>
                  <a:lnTo>
                    <a:pt x="3677742" y="0"/>
                  </a:lnTo>
                  <a:lnTo>
                    <a:pt x="3721425" y="5031"/>
                  </a:lnTo>
                  <a:lnTo>
                    <a:pt x="3761523" y="19363"/>
                  </a:lnTo>
                  <a:lnTo>
                    <a:pt x="3796894" y="41851"/>
                  </a:lnTo>
                  <a:lnTo>
                    <a:pt x="3826394" y="71353"/>
                  </a:lnTo>
                  <a:lnTo>
                    <a:pt x="3848881" y="106724"/>
                  </a:lnTo>
                  <a:lnTo>
                    <a:pt x="3863211" y="146821"/>
                  </a:lnTo>
                  <a:lnTo>
                    <a:pt x="3868242" y="190500"/>
                  </a:lnTo>
                  <a:lnTo>
                    <a:pt x="3868242" y="3400399"/>
                  </a:lnTo>
                  <a:lnTo>
                    <a:pt x="3863211" y="3444078"/>
                  </a:lnTo>
                  <a:lnTo>
                    <a:pt x="3848881" y="3484175"/>
                  </a:lnTo>
                  <a:lnTo>
                    <a:pt x="3826394" y="3519546"/>
                  </a:lnTo>
                  <a:lnTo>
                    <a:pt x="3796894" y="3549047"/>
                  </a:lnTo>
                  <a:lnTo>
                    <a:pt x="3761523" y="3571536"/>
                  </a:lnTo>
                  <a:lnTo>
                    <a:pt x="3721425" y="3585868"/>
                  </a:lnTo>
                  <a:lnTo>
                    <a:pt x="3677742" y="3590899"/>
                  </a:lnTo>
                  <a:lnTo>
                    <a:pt x="190500" y="3590899"/>
                  </a:lnTo>
                  <a:lnTo>
                    <a:pt x="146821" y="3585868"/>
                  </a:lnTo>
                  <a:lnTo>
                    <a:pt x="106724" y="3571536"/>
                  </a:lnTo>
                  <a:lnTo>
                    <a:pt x="71353" y="3549047"/>
                  </a:lnTo>
                  <a:lnTo>
                    <a:pt x="41851" y="3519546"/>
                  </a:lnTo>
                  <a:lnTo>
                    <a:pt x="19363" y="3484175"/>
                  </a:lnTo>
                  <a:lnTo>
                    <a:pt x="5031" y="3444078"/>
                  </a:lnTo>
                  <a:lnTo>
                    <a:pt x="0" y="3400399"/>
                  </a:lnTo>
                  <a:close/>
                </a:path>
              </a:pathLst>
            </a:custGeom>
            <a:ln w="50800">
              <a:solidFill>
                <a:srgbClr val="0061FF"/>
              </a:solidFill>
              <a:prstDash val="lg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4515129" y="592556"/>
              <a:ext cx="5638800" cy="4585970"/>
            </a:xfrm>
            <a:custGeom>
              <a:avLst/>
              <a:gdLst/>
              <a:ahLst/>
              <a:cxnLst/>
              <a:rect l="l" t="t" r="r" b="b"/>
              <a:pathLst>
                <a:path w="5638800" h="4585970">
                  <a:moveTo>
                    <a:pt x="254901" y="140868"/>
                  </a:moveTo>
                  <a:lnTo>
                    <a:pt x="0" y="0"/>
                  </a:lnTo>
                  <a:lnTo>
                    <a:pt x="0" y="281736"/>
                  </a:lnTo>
                  <a:lnTo>
                    <a:pt x="254901" y="140868"/>
                  </a:lnTo>
                  <a:close/>
                </a:path>
                <a:path w="5638800" h="4585970">
                  <a:moveTo>
                    <a:pt x="5638647" y="4585513"/>
                  </a:moveTo>
                  <a:lnTo>
                    <a:pt x="5615724" y="4304716"/>
                  </a:lnTo>
                  <a:lnTo>
                    <a:pt x="5373128" y="4465866"/>
                  </a:lnTo>
                  <a:lnTo>
                    <a:pt x="5638647" y="4585513"/>
                  </a:lnTo>
                  <a:close/>
                </a:path>
              </a:pathLst>
            </a:custGeom>
            <a:solidFill>
              <a:srgbClr val="77BB4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2036616" y="755509"/>
              <a:ext cx="8831580" cy="4291965"/>
            </a:xfrm>
            <a:custGeom>
              <a:avLst/>
              <a:gdLst/>
              <a:ahLst/>
              <a:cxnLst/>
              <a:rect l="l" t="t" r="r" b="b"/>
              <a:pathLst>
                <a:path w="8831580" h="4291965">
                  <a:moveTo>
                    <a:pt x="0" y="4101071"/>
                  </a:moveTo>
                  <a:lnTo>
                    <a:pt x="0" y="190499"/>
                  </a:lnTo>
                  <a:lnTo>
                    <a:pt x="5031" y="146821"/>
                  </a:lnTo>
                  <a:lnTo>
                    <a:pt x="19363" y="106724"/>
                  </a:lnTo>
                  <a:lnTo>
                    <a:pt x="41851" y="71353"/>
                  </a:lnTo>
                  <a:lnTo>
                    <a:pt x="71353" y="41851"/>
                  </a:lnTo>
                  <a:lnTo>
                    <a:pt x="106724" y="19363"/>
                  </a:lnTo>
                  <a:lnTo>
                    <a:pt x="146821" y="5031"/>
                  </a:lnTo>
                  <a:lnTo>
                    <a:pt x="190500" y="0"/>
                  </a:lnTo>
                  <a:lnTo>
                    <a:pt x="8640787" y="0"/>
                  </a:lnTo>
                  <a:lnTo>
                    <a:pt x="8684466" y="5031"/>
                  </a:lnTo>
                  <a:lnTo>
                    <a:pt x="8724563" y="19363"/>
                  </a:lnTo>
                  <a:lnTo>
                    <a:pt x="8759934" y="41851"/>
                  </a:lnTo>
                  <a:lnTo>
                    <a:pt x="8789436" y="71353"/>
                  </a:lnTo>
                  <a:lnTo>
                    <a:pt x="8811924" y="106724"/>
                  </a:lnTo>
                  <a:lnTo>
                    <a:pt x="8826256" y="146821"/>
                  </a:lnTo>
                  <a:lnTo>
                    <a:pt x="8831287" y="190499"/>
                  </a:lnTo>
                  <a:lnTo>
                    <a:pt x="8831287" y="4101071"/>
                  </a:lnTo>
                  <a:lnTo>
                    <a:pt x="8826256" y="4144750"/>
                  </a:lnTo>
                  <a:lnTo>
                    <a:pt x="8811924" y="4184846"/>
                  </a:lnTo>
                  <a:lnTo>
                    <a:pt x="8789436" y="4220217"/>
                  </a:lnTo>
                  <a:lnTo>
                    <a:pt x="8759934" y="4249719"/>
                  </a:lnTo>
                  <a:lnTo>
                    <a:pt x="8724563" y="4272208"/>
                  </a:lnTo>
                  <a:lnTo>
                    <a:pt x="8684466" y="4286539"/>
                  </a:lnTo>
                  <a:lnTo>
                    <a:pt x="8640787" y="4291571"/>
                  </a:lnTo>
                  <a:lnTo>
                    <a:pt x="190500" y="4291571"/>
                  </a:lnTo>
                  <a:lnTo>
                    <a:pt x="146821" y="4286539"/>
                  </a:lnTo>
                  <a:lnTo>
                    <a:pt x="106724" y="4272208"/>
                  </a:lnTo>
                  <a:lnTo>
                    <a:pt x="71353" y="4249719"/>
                  </a:lnTo>
                  <a:lnTo>
                    <a:pt x="41851" y="4220217"/>
                  </a:lnTo>
                  <a:lnTo>
                    <a:pt x="19363" y="4184846"/>
                  </a:lnTo>
                  <a:lnTo>
                    <a:pt x="5031" y="4144750"/>
                  </a:lnTo>
                  <a:lnTo>
                    <a:pt x="0" y="4101071"/>
                  </a:lnTo>
                  <a:close/>
                </a:path>
              </a:pathLst>
            </a:custGeom>
            <a:ln w="50800">
              <a:solidFill>
                <a:srgbClr val="77BB41"/>
              </a:solidFill>
              <a:prstDash val="lg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2303621" y="969575"/>
              <a:ext cx="4172585" cy="3877310"/>
            </a:xfrm>
            <a:custGeom>
              <a:avLst/>
              <a:gdLst/>
              <a:ahLst/>
              <a:cxnLst/>
              <a:rect l="l" t="t" r="r" b="b"/>
              <a:pathLst>
                <a:path w="4172585" h="3877310">
                  <a:moveTo>
                    <a:pt x="0" y="3686657"/>
                  </a:moveTo>
                  <a:lnTo>
                    <a:pt x="0" y="190500"/>
                  </a:lnTo>
                  <a:lnTo>
                    <a:pt x="5031" y="146821"/>
                  </a:lnTo>
                  <a:lnTo>
                    <a:pt x="19363" y="106724"/>
                  </a:lnTo>
                  <a:lnTo>
                    <a:pt x="41851" y="71353"/>
                  </a:lnTo>
                  <a:lnTo>
                    <a:pt x="71353" y="41851"/>
                  </a:lnTo>
                  <a:lnTo>
                    <a:pt x="106724" y="19363"/>
                  </a:lnTo>
                  <a:lnTo>
                    <a:pt x="146821" y="5031"/>
                  </a:lnTo>
                  <a:lnTo>
                    <a:pt x="190500" y="0"/>
                  </a:lnTo>
                  <a:lnTo>
                    <a:pt x="3981818" y="0"/>
                  </a:lnTo>
                  <a:lnTo>
                    <a:pt x="4025497" y="5031"/>
                  </a:lnTo>
                  <a:lnTo>
                    <a:pt x="4065593" y="19363"/>
                  </a:lnTo>
                  <a:lnTo>
                    <a:pt x="4100964" y="41851"/>
                  </a:lnTo>
                  <a:lnTo>
                    <a:pt x="4130466" y="71353"/>
                  </a:lnTo>
                  <a:lnTo>
                    <a:pt x="4152955" y="106724"/>
                  </a:lnTo>
                  <a:lnTo>
                    <a:pt x="4167286" y="146821"/>
                  </a:lnTo>
                  <a:lnTo>
                    <a:pt x="4172318" y="190500"/>
                  </a:lnTo>
                  <a:lnTo>
                    <a:pt x="4172318" y="3686657"/>
                  </a:lnTo>
                  <a:lnTo>
                    <a:pt x="4167286" y="3730336"/>
                  </a:lnTo>
                  <a:lnTo>
                    <a:pt x="4152955" y="3770433"/>
                  </a:lnTo>
                  <a:lnTo>
                    <a:pt x="4130466" y="3805804"/>
                  </a:lnTo>
                  <a:lnTo>
                    <a:pt x="4100964" y="3835305"/>
                  </a:lnTo>
                  <a:lnTo>
                    <a:pt x="4065593" y="3857794"/>
                  </a:lnTo>
                  <a:lnTo>
                    <a:pt x="4025497" y="3872126"/>
                  </a:lnTo>
                  <a:lnTo>
                    <a:pt x="3981818" y="3877157"/>
                  </a:lnTo>
                  <a:lnTo>
                    <a:pt x="190500" y="3877157"/>
                  </a:lnTo>
                  <a:lnTo>
                    <a:pt x="146821" y="3872126"/>
                  </a:lnTo>
                  <a:lnTo>
                    <a:pt x="106724" y="3857794"/>
                  </a:lnTo>
                  <a:lnTo>
                    <a:pt x="71353" y="3835305"/>
                  </a:lnTo>
                  <a:lnTo>
                    <a:pt x="41851" y="3805804"/>
                  </a:lnTo>
                  <a:lnTo>
                    <a:pt x="19363" y="3770433"/>
                  </a:lnTo>
                  <a:lnTo>
                    <a:pt x="5031" y="3730336"/>
                  </a:lnTo>
                  <a:lnTo>
                    <a:pt x="0" y="3686657"/>
                  </a:lnTo>
                  <a:close/>
                </a:path>
              </a:pathLst>
            </a:custGeom>
            <a:ln w="50800">
              <a:solidFill>
                <a:srgbClr val="FF401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6475936" y="956158"/>
              <a:ext cx="4172585" cy="3877310"/>
            </a:xfrm>
            <a:custGeom>
              <a:avLst/>
              <a:gdLst/>
              <a:ahLst/>
              <a:cxnLst/>
              <a:rect l="l" t="t" r="r" b="b"/>
              <a:pathLst>
                <a:path w="4172584" h="3877310">
                  <a:moveTo>
                    <a:pt x="0" y="3686657"/>
                  </a:moveTo>
                  <a:lnTo>
                    <a:pt x="0" y="190500"/>
                  </a:lnTo>
                  <a:lnTo>
                    <a:pt x="5031" y="146821"/>
                  </a:lnTo>
                  <a:lnTo>
                    <a:pt x="19363" y="106724"/>
                  </a:lnTo>
                  <a:lnTo>
                    <a:pt x="41851" y="71353"/>
                  </a:lnTo>
                  <a:lnTo>
                    <a:pt x="71353" y="41851"/>
                  </a:lnTo>
                  <a:lnTo>
                    <a:pt x="106724" y="19363"/>
                  </a:lnTo>
                  <a:lnTo>
                    <a:pt x="146821" y="5031"/>
                  </a:lnTo>
                  <a:lnTo>
                    <a:pt x="190500" y="0"/>
                  </a:lnTo>
                  <a:lnTo>
                    <a:pt x="3981818" y="0"/>
                  </a:lnTo>
                  <a:lnTo>
                    <a:pt x="4025497" y="5031"/>
                  </a:lnTo>
                  <a:lnTo>
                    <a:pt x="4065593" y="19363"/>
                  </a:lnTo>
                  <a:lnTo>
                    <a:pt x="4100964" y="41851"/>
                  </a:lnTo>
                  <a:lnTo>
                    <a:pt x="4130466" y="71353"/>
                  </a:lnTo>
                  <a:lnTo>
                    <a:pt x="4152955" y="106724"/>
                  </a:lnTo>
                  <a:lnTo>
                    <a:pt x="4167286" y="146821"/>
                  </a:lnTo>
                  <a:lnTo>
                    <a:pt x="4172318" y="190500"/>
                  </a:lnTo>
                  <a:lnTo>
                    <a:pt x="4172318" y="3686657"/>
                  </a:lnTo>
                  <a:lnTo>
                    <a:pt x="4167286" y="3730336"/>
                  </a:lnTo>
                  <a:lnTo>
                    <a:pt x="4152955" y="3770433"/>
                  </a:lnTo>
                  <a:lnTo>
                    <a:pt x="4130466" y="3805804"/>
                  </a:lnTo>
                  <a:lnTo>
                    <a:pt x="4100964" y="3835305"/>
                  </a:lnTo>
                  <a:lnTo>
                    <a:pt x="4065593" y="3857794"/>
                  </a:lnTo>
                  <a:lnTo>
                    <a:pt x="4025497" y="3872126"/>
                  </a:lnTo>
                  <a:lnTo>
                    <a:pt x="3981818" y="3877157"/>
                  </a:lnTo>
                  <a:lnTo>
                    <a:pt x="190500" y="3877157"/>
                  </a:lnTo>
                  <a:lnTo>
                    <a:pt x="146821" y="3872126"/>
                  </a:lnTo>
                  <a:lnTo>
                    <a:pt x="106724" y="3857794"/>
                  </a:lnTo>
                  <a:lnTo>
                    <a:pt x="71353" y="3835305"/>
                  </a:lnTo>
                  <a:lnTo>
                    <a:pt x="41851" y="3805804"/>
                  </a:lnTo>
                  <a:lnTo>
                    <a:pt x="19363" y="3770433"/>
                  </a:lnTo>
                  <a:lnTo>
                    <a:pt x="5031" y="3730336"/>
                  </a:lnTo>
                  <a:lnTo>
                    <a:pt x="0" y="3686657"/>
                  </a:lnTo>
                  <a:close/>
                </a:path>
              </a:pathLst>
            </a:custGeom>
            <a:ln w="50800">
              <a:solidFill>
                <a:srgbClr val="FF401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5727700" y="1523999"/>
              <a:ext cx="1447800" cy="2400300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1600200" y="1498599"/>
              <a:ext cx="1257300" cy="2501900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9931400" y="1523999"/>
              <a:ext cx="1447800" cy="2400300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3259645" y="594943"/>
              <a:ext cx="6082665" cy="4587240"/>
            </a:xfrm>
            <a:custGeom>
              <a:avLst/>
              <a:gdLst/>
              <a:ahLst/>
              <a:cxnLst/>
              <a:rect l="l" t="t" r="r" b="b"/>
              <a:pathLst>
                <a:path w="6082665" h="4587240">
                  <a:moveTo>
                    <a:pt x="265518" y="4586960"/>
                  </a:moveTo>
                  <a:lnTo>
                    <a:pt x="242595" y="4306163"/>
                  </a:lnTo>
                  <a:lnTo>
                    <a:pt x="0" y="4467314"/>
                  </a:lnTo>
                  <a:lnTo>
                    <a:pt x="265518" y="4586960"/>
                  </a:lnTo>
                  <a:close/>
                </a:path>
                <a:path w="6082665" h="4587240">
                  <a:moveTo>
                    <a:pt x="6082296" y="140868"/>
                  </a:moveTo>
                  <a:lnTo>
                    <a:pt x="5827395" y="0"/>
                  </a:lnTo>
                  <a:lnTo>
                    <a:pt x="5827395" y="281736"/>
                  </a:lnTo>
                  <a:lnTo>
                    <a:pt x="6082296" y="140868"/>
                  </a:lnTo>
                  <a:close/>
                </a:path>
              </a:pathLst>
            </a:custGeom>
            <a:solidFill>
              <a:srgbClr val="77BB4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3832073" y="4579973"/>
              <a:ext cx="248285" cy="291465"/>
            </a:xfrm>
            <a:custGeom>
              <a:avLst/>
              <a:gdLst/>
              <a:ahLst/>
              <a:cxnLst/>
              <a:rect l="l" t="t" r="r" b="b"/>
              <a:pathLst>
                <a:path w="248285" h="291464">
                  <a:moveTo>
                    <a:pt x="245313" y="0"/>
                  </a:moveTo>
                  <a:lnTo>
                    <a:pt x="0" y="138531"/>
                  </a:lnTo>
                  <a:lnTo>
                    <a:pt x="247992" y="291223"/>
                  </a:lnTo>
                  <a:close/>
                </a:path>
              </a:pathLst>
            </a:custGeom>
            <a:solidFill>
              <a:srgbClr val="0061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  <p:custDataLst>
      <p:tags r:id="rId1"/>
    </p:custData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</TotalTime>
  <Words>501</Words>
  <Application>Microsoft Office PowerPoint</Application>
  <PresentationFormat>Custom</PresentationFormat>
  <Paragraphs>72</Paragraphs>
  <Slides>12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Calibri</vt:lpstr>
      <vt:lpstr>Century Gothic</vt:lpstr>
      <vt:lpstr>Office Theme</vt:lpstr>
      <vt:lpstr>Changing Circuits</vt:lpstr>
      <vt:lpstr>What do you already know about electricity?</vt:lpstr>
      <vt:lpstr>PowerPoint Presentation</vt:lpstr>
      <vt:lpstr>Can you think of a definition for each of these  electricity-related words?</vt:lpstr>
      <vt:lpstr>PowerPoint Presentation</vt:lpstr>
      <vt:lpstr>Component</vt:lpstr>
      <vt:lpstr>What components do these torches need in  order to light up?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Changing Circuits</dc:title>
  <cp:lastModifiedBy>Melissa Gilbert</cp:lastModifiedBy>
  <cp:revision>3</cp:revision>
  <dcterms:created xsi:type="dcterms:W3CDTF">2021-02-07T10:31:10Z</dcterms:created>
  <dcterms:modified xsi:type="dcterms:W3CDTF">2021-02-14T14:09:55Z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2014-08-12T00:00:00Z</vt:filetime>
  </property>
  <property fmtid="{D5CDD505-2E9C-101B-9397-08002B2CF9AE}" pid="3" name="Creator">
    <vt:lpwstr>Apple Keynote 5.3</vt:lpwstr>
  </property>
  <property fmtid="{D5CDD505-2E9C-101B-9397-08002B2CF9AE}" pid="4" name="LastSaved">
    <vt:filetime>2021-02-07T00:00:00Z</vt:filetime>
  </property>
</Properties>
</file>