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8" d="100"/>
          <a:sy n="78" d="100"/>
        </p:scale>
        <p:origin x="456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0F23687-56AE-4EE7-AAFF-7CE4390E96A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DDA33A4-CC91-4E25-A09E-90C4233954E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C3938DA-2914-4C04-A318-1B3BA55006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933B09-F79B-4C00-9CE6-860D627A69FB}" type="datetimeFigureOut">
              <a:rPr lang="en-US" smtClean="0"/>
              <a:t>3/3/2021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0E5338A-3A6D-48A0-B8E6-116F187E05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3A9C457-6CF7-4022-A558-9BBB398FD9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F61E85-53ED-42EB-B288-D77B9247708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718236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3A8470-B956-4806-8541-8603EE8797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465C678-7ADA-4C08-AE16-C91DAB203EE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4AF4235-1BF4-40A0-B925-E2C42A4BFE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933B09-F79B-4C00-9CE6-860D627A69FB}" type="datetimeFigureOut">
              <a:rPr lang="en-US" smtClean="0"/>
              <a:t>3/3/2021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355043B-7FDB-4124-9238-D686A8C849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5B1A5EA-9980-4A21-A06C-F074A8BF55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F61E85-53ED-42EB-B288-D77B9247708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4522936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39BD87B-9897-4ACC-B912-A464501FDA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ADBFA9C-0831-454E-A26A-72FAA2C589C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AD5914A-2BE3-4523-8FDB-98884516E6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933B09-F79B-4C00-9CE6-860D627A69FB}" type="datetimeFigureOut">
              <a:rPr lang="en-US" smtClean="0"/>
              <a:t>3/3/2021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521147D-A1B1-4C49-88D7-5D6728BE82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E768F77-D166-4F0A-99F5-A1DD108C71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F61E85-53ED-42EB-B288-D77B9247708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31900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D265D2-D67F-4D6E-8BB7-8304603C68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DEBEC53-6BB6-48E6-B2E6-C9B98E91B02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0C3E9A1-E6D5-4A3C-BC03-035A709D70F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DCBA2D9-80D5-4651-B209-01A0CA3104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933B09-F79B-4C00-9CE6-860D627A69FB}" type="datetimeFigureOut">
              <a:rPr lang="en-US" smtClean="0"/>
              <a:t>3/3/2021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13C92DC-134B-4CE9-A76B-E218720208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C912C7B-36D5-4089-80D8-19C227C297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F61E85-53ED-42EB-B288-D77B9247708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18894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7A4EDE4-4430-4154-A016-1D1BB341B8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E718317-5BB0-4D4D-A393-A8EEB2BA2F1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455F041-F25B-4D9F-86FC-1EB177C2F79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6FAF71E-7E20-478B-8A77-81BC6F7152D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F2F76FA-3F56-4F85-8B98-373C1A27D8B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BD1A35EB-C392-48F5-9199-D76F27D29A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933B09-F79B-4C00-9CE6-860D627A69FB}" type="datetimeFigureOut">
              <a:rPr lang="en-US" smtClean="0"/>
              <a:t>3/3/2021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647FC19-27A4-4AE2-8FF2-35A04BF54A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8ADEAC5-0DFA-4A79-AC5E-01BB201D6D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F61E85-53ED-42EB-B288-D77B9247708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3019905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D9F7AA-D1EE-4498-B69E-AFDDA86393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E2A365E-473E-42C0-BA92-738CE74C50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933B09-F79B-4C00-9CE6-860D627A69FB}" type="datetimeFigureOut">
              <a:rPr lang="en-US" smtClean="0"/>
              <a:t>3/3/2021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5543E50-2B18-4626-AED4-D421686A07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6A392C4-9FF5-42F2-88A3-28F7D9EE77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F61E85-53ED-42EB-B288-D77B9247708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1228267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D5DACBCE-A5FC-4BDB-B2CE-8F8D1E975A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933B09-F79B-4C00-9CE6-860D627A69FB}" type="datetimeFigureOut">
              <a:rPr lang="en-US" smtClean="0"/>
              <a:t>3/3/2021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8D80DFC-CD4A-4BE9-9B68-879473DE49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F72338D-2437-494A-BC0F-ED7E35BFCB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F61E85-53ED-42EB-B288-D77B9247708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848056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8BE046B-474E-459C-9D87-331E8C7644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A06B91F-FBBF-4622-810A-21A682A8B7E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BD6A9B1-4DE1-4CF8-A732-30D54DCBB77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41D7F8-85DC-4ACF-941C-35F6A36036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933B09-F79B-4C00-9CE6-860D627A69FB}" type="datetimeFigureOut">
              <a:rPr lang="en-US" smtClean="0"/>
              <a:t>3/3/2021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291CB1-C4D6-4025-B3E4-87337B86D0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8A61314-C492-40FC-B26F-6D8A99D6EE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F61E85-53ED-42EB-B288-D77B9247708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5066974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0EA6BD6-0EA2-429B-B793-7E1C451D42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A3700DF-8B19-456E-8DE0-0B2272D87E1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EB95A76-86E5-4D1E-B78A-75B14A58D35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E135934-022D-4392-A22E-FB71A74F5B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933B09-F79B-4C00-9CE6-860D627A69FB}" type="datetimeFigureOut">
              <a:rPr lang="en-US" smtClean="0"/>
              <a:t>3/3/2021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38B1889-CC15-47DD-AB43-BA3E3D5AF7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80B2A25-1866-46A6-BB22-7EA35B7892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F61E85-53ED-42EB-B288-D77B9247708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548793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BF466F8-DFBC-465E-BABE-55D40C0330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F636DFD-5221-4C8E-94B8-D9D477BE545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15B510D-45B9-42A5-9948-D29B97E407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933B09-F79B-4C00-9CE6-860D627A69FB}" type="datetimeFigureOut">
              <a:rPr lang="en-US" smtClean="0"/>
              <a:t>3/3/2021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21E437B-6D35-450F-9693-93A5411A28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F3FEF34-015A-4034-8BE6-079334088E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F61E85-53ED-42EB-B288-D77B9247708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3630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BADD6ADE-57DF-41AE-9B01-97ACE1BBDEC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7EE10ED-91AB-4DBB-BD37-4B45B7244FD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FD63F54-F9A0-474A-9143-9B07978888D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933B09-F79B-4C00-9CE6-860D627A69FB}" type="datetimeFigureOut">
              <a:rPr lang="en-US" smtClean="0"/>
              <a:t>3/3/2021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C340639-CBCB-44D3-B710-C456E6F27E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502A05D-2332-4FAF-BA6F-7CFA9E9AFD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F61E85-53ED-42EB-B288-D77B9247708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07082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6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AE0D327-F91D-4737-8B2B-D80BADE35A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8E0B1FE-B260-40C5-8F32-594D2A3EB9E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A5C53D0-BD5A-4D2B-8E5C-86B26DA8BCC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933B09-F79B-4C00-9CE6-860D627A69FB}" type="datetimeFigureOut">
              <a:rPr lang="en-US" smtClean="0"/>
              <a:t>3/3/2021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CBC06B5-A08E-4967-B6DD-381F5D50481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D4B527B-B7C9-4495-AE83-A5DD7A12D54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F61E85-53ED-42EB-B288-D77B9247708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0190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media1.m4a"/><Relationship Id="rId2" Type="http://schemas.microsoft.com/office/2007/relationships/media" Target="../media/media1.m4a"/><Relationship Id="rId1" Type="http://schemas.openxmlformats.org/officeDocument/2006/relationships/tags" Target="../tags/tag1.xml"/><Relationship Id="rId5" Type="http://schemas.openxmlformats.org/officeDocument/2006/relationships/image" Target="../media/image1.png"/><Relationship Id="rId4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media2.m4a"/><Relationship Id="rId2" Type="http://schemas.microsoft.com/office/2007/relationships/media" Target="../media/media2.m4a"/><Relationship Id="rId1" Type="http://schemas.openxmlformats.org/officeDocument/2006/relationships/tags" Target="../tags/tag2.xml"/><Relationship Id="rId6" Type="http://schemas.openxmlformats.org/officeDocument/2006/relationships/image" Target="../media/image1.png"/><Relationship Id="rId5" Type="http://schemas.openxmlformats.org/officeDocument/2006/relationships/image" Target="../media/image2.png"/><Relationship Id="rId4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audio" Target="../media/media3.m4a"/><Relationship Id="rId7" Type="http://schemas.openxmlformats.org/officeDocument/2006/relationships/image" Target="../media/image1.png"/><Relationship Id="rId2" Type="http://schemas.microsoft.com/office/2007/relationships/media" Target="../media/media3.m4a"/><Relationship Id="rId1" Type="http://schemas.openxmlformats.org/officeDocument/2006/relationships/tags" Target="../tags/tag3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audio" Target="../media/media4.m4a"/><Relationship Id="rId7" Type="http://schemas.openxmlformats.org/officeDocument/2006/relationships/image" Target="../media/image1.png"/><Relationship Id="rId2" Type="http://schemas.microsoft.com/office/2007/relationships/media" Target="../media/media4.m4a"/><Relationship Id="rId1" Type="http://schemas.openxmlformats.org/officeDocument/2006/relationships/tags" Target="../tags/tag4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audio" Target="../media/media5.m4a"/><Relationship Id="rId7" Type="http://schemas.openxmlformats.org/officeDocument/2006/relationships/image" Target="../media/image1.png"/><Relationship Id="rId2" Type="http://schemas.microsoft.com/office/2007/relationships/media" Target="../media/media5.m4a"/><Relationship Id="rId1" Type="http://schemas.openxmlformats.org/officeDocument/2006/relationships/tags" Target="../tags/tag5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audio" Target="../media/media6.m4a"/><Relationship Id="rId2" Type="http://schemas.microsoft.com/office/2007/relationships/media" Target="../media/media6.m4a"/><Relationship Id="rId1" Type="http://schemas.openxmlformats.org/officeDocument/2006/relationships/tags" Target="../tags/tag6.xml"/><Relationship Id="rId6" Type="http://schemas.openxmlformats.org/officeDocument/2006/relationships/image" Target="../media/image1.png"/><Relationship Id="rId5" Type="http://schemas.openxmlformats.org/officeDocument/2006/relationships/image" Target="../media/image9.png"/><Relationship Id="rId4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B3CC9241-1AD5-4E8B-A6E2-B86E1C019BEA}"/>
              </a:ext>
            </a:extLst>
          </p:cNvPr>
          <p:cNvSpPr txBox="1"/>
          <p:nvPr/>
        </p:nvSpPr>
        <p:spPr>
          <a:xfrm>
            <a:off x="827903" y="568411"/>
            <a:ext cx="10379675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>
                <a:latin typeface="Comic Sans MS" panose="030F0702030302020204" pitchFamily="66" charset="0"/>
              </a:rPr>
              <a:t>We are learning</a:t>
            </a:r>
          </a:p>
          <a:p>
            <a:endParaRPr lang="en-GB" sz="5400" dirty="0">
              <a:latin typeface="Comic Sans MS" panose="030F0702030302020204" pitchFamily="66" charset="0"/>
            </a:endParaRPr>
          </a:p>
          <a:p>
            <a:r>
              <a:rPr lang="en-GB" sz="5400" dirty="0">
                <a:latin typeface="Comic Sans MS" panose="030F0702030302020204" pitchFamily="66" charset="0"/>
              </a:rPr>
              <a:t>To think about what we are most looking forward to when we return to school.</a:t>
            </a:r>
            <a:endParaRPr lang="en-US" sz="5400" dirty="0">
              <a:latin typeface="Comic Sans MS" panose="030F0702030302020204" pitchFamily="66" charset="0"/>
            </a:endParaRPr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E1AEB437-A42B-4C1B-A7D1-CDADB83F10D0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30000" y="6096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1500303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1198"/>
    </mc:Choice>
    <mc:Fallback>
      <p:transition spd="slow" advTm="1119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E0CD65-E0E2-4327-8BEB-FC4921C369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What are you most looking forward to?</a:t>
            </a:r>
            <a:endParaRPr lang="en-US" dirty="0">
              <a:latin typeface="Comic Sans MS" panose="030F0702030302020204" pitchFamily="66" charset="0"/>
            </a:endParaRP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26A77245-5DE5-4FB9-984C-3EDB12DCC1B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5"/>
          <a:srcRect l="22493" t="13328" r="23341" b="39794"/>
          <a:stretch/>
        </p:blipFill>
        <p:spPr>
          <a:xfrm>
            <a:off x="2467603" y="2475912"/>
            <a:ext cx="7256794" cy="3530991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40EE2A0F-E8FB-49FD-8A04-77B73EF6FF84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430000" y="6096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5638863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029"/>
    </mc:Choice>
    <mc:Fallback>
      <p:transition spd="slow" advTm="602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E0CD65-E0E2-4327-8BEB-FC4921C369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What are you most looking forward to?</a:t>
            </a:r>
            <a:endParaRPr lang="en-US" dirty="0">
              <a:latin typeface="Comic Sans MS" panose="030F0702030302020204" pitchFamily="66" charset="0"/>
            </a:endParaRPr>
          </a:p>
        </p:txBody>
      </p:sp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id="{06FA5835-D503-4C53-A88D-D20E7E54C9B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5"/>
          <a:srcRect l="50000" t="34018" r="22977" b="19104"/>
          <a:stretch/>
        </p:blipFill>
        <p:spPr>
          <a:xfrm>
            <a:off x="2016369" y="2729133"/>
            <a:ext cx="3877994" cy="3782348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AA8E2C20-61E5-45E1-B8B4-7ADC41901389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22385" t="29322" r="50846" b="23065"/>
          <a:stretch/>
        </p:blipFill>
        <p:spPr>
          <a:xfrm>
            <a:off x="6096000" y="2729133"/>
            <a:ext cx="3779520" cy="3779520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9ED553FD-928B-4DA7-9384-4B03BA90F839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430000" y="6096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0176790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933"/>
    </mc:Choice>
    <mc:Fallback>
      <p:transition spd="slow" advTm="393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E0CD65-E0E2-4327-8BEB-FC4921C369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What are you most looking forward to?</a:t>
            </a:r>
            <a:endParaRPr lang="en-US" dirty="0">
              <a:latin typeface="Comic Sans MS" panose="030F0702030302020204" pitchFamily="66" charset="0"/>
            </a:endParaRPr>
          </a:p>
        </p:txBody>
      </p:sp>
      <p:pic>
        <p:nvPicPr>
          <p:cNvPr id="8" name="Content Placeholder 7">
            <a:extLst>
              <a:ext uri="{FF2B5EF4-FFF2-40B4-BE49-F238E27FC236}">
                <a16:creationId xmlns:a16="http://schemas.microsoft.com/office/drawing/2014/main" id="{5858F136-2D8F-449E-AC21-DD0C7889EC8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5"/>
          <a:srcRect l="50000" t="32726" r="22796" b="18780"/>
          <a:stretch/>
        </p:blipFill>
        <p:spPr>
          <a:xfrm>
            <a:off x="5870917" y="1825067"/>
            <a:ext cx="4342228" cy="4351896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3BB9D2FC-B272-406A-9206-8BB6522E72B1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50000" t="43279" r="23039" b="9911"/>
          <a:stretch/>
        </p:blipFill>
        <p:spPr>
          <a:xfrm>
            <a:off x="838200" y="1825625"/>
            <a:ext cx="4457754" cy="4351338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A657A8A6-7B98-4F0C-82BC-993605AC6F90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430000" y="6096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8302656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056"/>
    </mc:Choice>
    <mc:Fallback>
      <p:transition spd="slow" advTm="405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E0CD65-E0E2-4327-8BEB-FC4921C369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What are you most looking forward to?</a:t>
            </a:r>
            <a:endParaRPr lang="en-US" dirty="0">
              <a:latin typeface="Comic Sans MS" panose="030F0702030302020204" pitchFamily="66" charset="0"/>
            </a:endParaRPr>
          </a:p>
        </p:txBody>
      </p:sp>
      <p:pic>
        <p:nvPicPr>
          <p:cNvPr id="7" name="Content Placeholder 6">
            <a:extLst>
              <a:ext uri="{FF2B5EF4-FFF2-40B4-BE49-F238E27FC236}">
                <a16:creationId xmlns:a16="http://schemas.microsoft.com/office/drawing/2014/main" id="{198631F0-6E7A-4B11-9FED-DCDC5F5331A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5"/>
          <a:srcRect l="48485" t="13328" r="23705" b="39794"/>
          <a:stretch/>
        </p:blipFill>
        <p:spPr>
          <a:xfrm>
            <a:off x="5598942" y="1785644"/>
            <a:ext cx="4656406" cy="4412935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F4DA2AF8-0640-479D-91A5-AB52F010F8AF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49039" t="26609" r="23499" b="24706"/>
          <a:stretch/>
        </p:blipFill>
        <p:spPr>
          <a:xfrm>
            <a:off x="838200" y="1760391"/>
            <a:ext cx="4451252" cy="4436770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CF8C4200-1761-4279-8AA3-C08DE275FDB8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430000" y="6096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3020813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581"/>
    </mc:Choice>
    <mc:Fallback>
      <p:transition spd="slow" advTm="358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1834B168-BDC3-4EDF-AB64-7BAA64462CFB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3577" t="9911" r="34808" b="8082"/>
          <a:stretch/>
        </p:blipFill>
        <p:spPr>
          <a:xfrm>
            <a:off x="3880338" y="197785"/>
            <a:ext cx="4431323" cy="6462430"/>
          </a:xfrm>
          <a:prstGeom prst="rect">
            <a:avLst/>
          </a:prstGeom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4F957C78-02D1-4DFB-B132-641F650A7102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430000" y="6096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0538919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8268"/>
    </mc:Choice>
    <mc:Fallback>
      <p:transition spd="slow" advTm="3826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</TotalTime>
  <Words>51</Words>
  <Application>Microsoft Office PowerPoint</Application>
  <PresentationFormat>Widescreen</PresentationFormat>
  <Paragraphs>7</Paragraphs>
  <Slides>6</Slides>
  <Notes>0</Notes>
  <HiddenSlides>0</HiddenSlides>
  <MMClips>6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1" baseType="lpstr">
      <vt:lpstr>Arial</vt:lpstr>
      <vt:lpstr>Calibri</vt:lpstr>
      <vt:lpstr>Calibri Light</vt:lpstr>
      <vt:lpstr>Comic Sans MS</vt:lpstr>
      <vt:lpstr>Office Theme</vt:lpstr>
      <vt:lpstr>PowerPoint Presentation</vt:lpstr>
      <vt:lpstr>What are you most looking forward to?</vt:lpstr>
      <vt:lpstr>What are you most looking forward to?</vt:lpstr>
      <vt:lpstr>What are you most looking forward to?</vt:lpstr>
      <vt:lpstr>What are you most looking forward to?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Christina Weerasekera</dc:creator>
  <cp:lastModifiedBy>Christina Weerasekera</cp:lastModifiedBy>
  <cp:revision>3</cp:revision>
  <dcterms:created xsi:type="dcterms:W3CDTF">2021-02-28T16:50:36Z</dcterms:created>
  <dcterms:modified xsi:type="dcterms:W3CDTF">2021-03-03T08:15:51Z</dcterms:modified>
</cp:coreProperties>
</file>