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74" r:id="rId2"/>
    <p:sldId id="275" r:id="rId3"/>
    <p:sldId id="276" r:id="rId4"/>
    <p:sldId id="277" r:id="rId5"/>
  </p:sldIdLst>
  <p:sldSz cx="10160000" cy="7620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omic Sans MS" panose="030F0702030302020204" pitchFamily="66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469900" y="980204"/>
            <a:ext cx="9232900" cy="36625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What will be learning this week?</a:t>
            </a:r>
          </a:p>
          <a:p>
            <a:endParaRPr lang="en-GB" sz="4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6D47C6-3786-405C-A04C-4B274373C7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1"/>
    </mc:Choice>
    <mc:Fallback>
      <p:transition spd="slow" advTm="2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1" y="341576"/>
            <a:ext cx="9499600" cy="75405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English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weekend news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answer comprehension questions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writing sentences with capital letters and full stops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practising how to spell the days of the week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38626" y="5002186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56A799-FE17-43A9-A07F-0F2AD9486A3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7119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70"/>
    </mc:Choice>
    <mc:Fallback>
      <p:transition spd="slow" advTm="13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638626" y="254490"/>
            <a:ext cx="10878457" cy="90794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Maths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recall pairs of numbers that make 10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recall pairs of numbers that make 20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recall doubles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recall halves of numbers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60397" y="3643310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82165" y="4525722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6172F5E-050E-4D1E-9E7F-671AEC0B8C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4938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35"/>
    </mc:Choice>
    <mc:Fallback>
      <p:transition spd="slow" advTm="12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1" y="341576"/>
            <a:ext cx="9332686" cy="864852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7200" b="1" dirty="0">
                <a:solidFill>
                  <a:srgbClr val="000000"/>
                </a:solidFill>
                <a:latin typeface="CCW Cursive Writing 1 - 36"/>
              </a:rPr>
              <a:t>    </a:t>
            </a:r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Topic</a:t>
            </a:r>
          </a:p>
          <a:p>
            <a:r>
              <a:rPr lang="en-GB" sz="72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</a:t>
            </a:r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identifying and use your five senses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sort animals according to their animal group</a:t>
            </a:r>
          </a:p>
          <a:p>
            <a:endParaRPr lang="en-GB" sz="28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create an animal group poster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      </a:t>
            </a:r>
          </a:p>
          <a:p>
            <a:r>
              <a:rPr lang="en-GB" sz="2800" b="1" dirty="0">
                <a:solidFill>
                  <a:srgbClr val="000000"/>
                </a:solidFill>
                <a:latin typeface="Comic Sans MS" panose="030F0702030302020204" pitchFamily="66" charset="0"/>
              </a:rPr>
              <a:t>	make an animal using a toilet roll tube and junk modelling materials.</a:t>
            </a:r>
          </a:p>
          <a:p>
            <a:endParaRPr lang="en-GB" sz="28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GB" sz="2800" b="1" dirty="0">
                <a:solidFill>
                  <a:srgbClr val="000000"/>
                </a:solidFill>
                <a:latin typeface="CCW Cursive Writing 1 - 36"/>
              </a:rPr>
              <a:t>	</a:t>
            </a:r>
          </a:p>
          <a:p>
            <a:endParaRPr lang="en-GB" sz="7200" dirty="0">
              <a:solidFill>
                <a:srgbClr val="000000"/>
              </a:solidFill>
              <a:latin typeface="CCW Cursive Writing 1 - 36"/>
            </a:endParaRPr>
          </a:p>
          <a:p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61093B7C-7120-4F1C-B40B-986322115E18}"/>
              </a:ext>
            </a:extLst>
          </p:cNvPr>
          <p:cNvSpPr/>
          <p:nvPr/>
        </p:nvSpPr>
        <p:spPr>
          <a:xfrm>
            <a:off x="645884" y="1788664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673E7B7E-4FE1-4FA5-A5E8-D9248CBF0AAB}"/>
              </a:ext>
            </a:extLst>
          </p:cNvPr>
          <p:cNvSpPr/>
          <p:nvPr/>
        </p:nvSpPr>
        <p:spPr>
          <a:xfrm>
            <a:off x="638627" y="2760898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0E245AE-96DD-45FE-A1D4-69C5A0191AE9}"/>
              </a:ext>
            </a:extLst>
          </p:cNvPr>
          <p:cNvSpPr/>
          <p:nvPr/>
        </p:nvSpPr>
        <p:spPr>
          <a:xfrm>
            <a:off x="674914" y="3656505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F6BE43C7-0942-4D95-A12E-49B218E72DA3}"/>
              </a:ext>
            </a:extLst>
          </p:cNvPr>
          <p:cNvSpPr/>
          <p:nvPr/>
        </p:nvSpPr>
        <p:spPr>
          <a:xfrm>
            <a:off x="674914" y="4583949"/>
            <a:ext cx="653143" cy="638628"/>
          </a:xfrm>
          <a:prstGeom prst="star5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03D9414-6B03-4D52-BD83-F4E9F5688F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874"/>
    </mc:Choice>
    <mc:Fallback>
      <p:transition spd="slow" advTm="28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106</Words>
  <Application>Microsoft Office PowerPoint</Application>
  <PresentationFormat>Custom</PresentationFormat>
  <Paragraphs>35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CCW Cursive Writing 1 - 36</vt:lpstr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20</cp:revision>
  <dcterms:created xsi:type="dcterms:W3CDTF">2021-01-05T15:26:57Z</dcterms:created>
  <dcterms:modified xsi:type="dcterms:W3CDTF">2021-01-31T15:17:58Z</dcterms:modified>
</cp:coreProperties>
</file>