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51" autoAdjust="0"/>
    <p:restoredTop sz="94660"/>
  </p:normalViewPr>
  <p:slideViewPr>
    <p:cSldViewPr snapToGrid="0" snapToObjects="1">
      <p:cViewPr varScale="1">
        <p:scale>
          <a:sx n="101" d="100"/>
          <a:sy n="101" d="100"/>
        </p:scale>
        <p:origin x="-112" y="-7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02/12/19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1_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91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1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34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1_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18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1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40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1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8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1_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24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1_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278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1_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522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P_B1_PP1_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185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Macintosh PowerPoint</Application>
  <PresentationFormat>On-screen Show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Catherine Clarke</cp:lastModifiedBy>
  <cp:revision>24</cp:revision>
  <dcterms:created xsi:type="dcterms:W3CDTF">2019-07-05T11:02:13Z</dcterms:created>
  <dcterms:modified xsi:type="dcterms:W3CDTF">2019-12-02T18:34:48Z</dcterms:modified>
</cp:coreProperties>
</file>