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Twinkl" panose="020B0604020202020204" charset="0"/>
      <p:regular r:id="rId17"/>
      <p:bold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CD9"/>
    <a:srgbClr val="8ACBC0"/>
    <a:srgbClr val="F8BD95"/>
    <a:srgbClr val="F9CBCB"/>
    <a:srgbClr val="CFE09B"/>
    <a:srgbClr val="FFF296"/>
    <a:srgbClr val="CFB6D8"/>
    <a:srgbClr val="009640"/>
    <a:srgbClr val="FFEDAA"/>
    <a:srgbClr val="C0D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948" y="84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04/06/2020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winkl.co.uk/" TargetMode="External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hlinkClick r:id="rId3"/>
          </p:cNvPr>
          <p:cNvSpPr/>
          <p:nvPr userDrawn="1"/>
        </p:nvSpPr>
        <p:spPr>
          <a:xfrm>
            <a:off x="4137660" y="5561814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41275" cap="rnd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3"/>
          </p:cNvPr>
          <p:cNvSpPr/>
          <p:nvPr userDrawn="1"/>
        </p:nvSpPr>
        <p:spPr>
          <a:xfrm>
            <a:off x="4137660" y="3152488"/>
            <a:ext cx="868680" cy="553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315277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761689" y="1063906"/>
            <a:ext cx="3842157" cy="1283516"/>
          </a:xfrm>
          <a:prstGeom prst="roundRect">
            <a:avLst/>
          </a:prstGeom>
          <a:solidFill>
            <a:srgbClr val="90C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b="1" dirty="0">
                <a:solidFill>
                  <a:srgbClr val="01407D"/>
                </a:solidFill>
              </a:rPr>
              <a:t>4    2</a:t>
            </a:r>
            <a:r>
              <a:rPr lang="en-GB" sz="8000" b="1" dirty="0"/>
              <a:t> </a:t>
            </a:r>
            <a:r>
              <a:rPr lang="en-GB" sz="8000" b="1" dirty="0">
                <a:solidFill>
                  <a:srgbClr val="232321"/>
                </a:solidFill>
              </a:rPr>
              <a:t>=</a:t>
            </a:r>
          </a:p>
        </p:txBody>
      </p:sp>
      <p:sp>
        <p:nvSpPr>
          <p:cNvPr id="7" name="Minus 6"/>
          <p:cNvSpPr/>
          <p:nvPr/>
        </p:nvSpPr>
        <p:spPr>
          <a:xfrm>
            <a:off x="2902996" y="1445534"/>
            <a:ext cx="679104" cy="587372"/>
          </a:xfrm>
          <a:prstGeom prst="mathMinus">
            <a:avLst/>
          </a:prstGeom>
          <a:solidFill>
            <a:srgbClr val="2323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1786855" y="3053593"/>
            <a:ext cx="2810312" cy="2810312"/>
          </a:xfrm>
          <a:prstGeom prst="ellipse">
            <a:avLst/>
          </a:prstGeom>
          <a:solidFill>
            <a:srgbClr val="C0D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710424" y="3053593"/>
            <a:ext cx="2810312" cy="2810312"/>
          </a:xfrm>
          <a:prstGeom prst="ellipse">
            <a:avLst/>
          </a:prstGeom>
          <a:solidFill>
            <a:srgbClr val="8AC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591" y="3590282"/>
            <a:ext cx="867836" cy="92029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011" y="3365177"/>
            <a:ext cx="867836" cy="92029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852" y="4376026"/>
            <a:ext cx="867836" cy="92029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878" y="4614541"/>
            <a:ext cx="867836" cy="92029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165914" y="382225"/>
            <a:ext cx="129189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b="1" dirty="0">
                <a:solidFill>
                  <a:srgbClr val="00964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9051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7037E-7 L 0.3493 0.080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5" y="400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59259E-6 L 0.17517 -0.066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50" y="-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761689" y="1063906"/>
            <a:ext cx="3842157" cy="1283516"/>
          </a:xfrm>
          <a:prstGeom prst="roundRect">
            <a:avLst/>
          </a:prstGeom>
          <a:solidFill>
            <a:srgbClr val="CFB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b="1" dirty="0">
                <a:solidFill>
                  <a:srgbClr val="01407D"/>
                </a:solidFill>
              </a:rPr>
              <a:t>5    2</a:t>
            </a:r>
            <a:r>
              <a:rPr lang="en-GB" sz="8000" b="1" dirty="0"/>
              <a:t> </a:t>
            </a:r>
            <a:r>
              <a:rPr lang="en-GB" sz="8000" b="1" dirty="0">
                <a:solidFill>
                  <a:srgbClr val="232321"/>
                </a:solidFill>
              </a:rPr>
              <a:t>=</a:t>
            </a:r>
          </a:p>
        </p:txBody>
      </p:sp>
      <p:sp>
        <p:nvSpPr>
          <p:cNvPr id="7" name="Minus 6"/>
          <p:cNvSpPr/>
          <p:nvPr/>
        </p:nvSpPr>
        <p:spPr>
          <a:xfrm>
            <a:off x="2902996" y="1445534"/>
            <a:ext cx="679104" cy="587372"/>
          </a:xfrm>
          <a:prstGeom prst="mathMinus">
            <a:avLst/>
          </a:prstGeom>
          <a:solidFill>
            <a:srgbClr val="2323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1786855" y="3053593"/>
            <a:ext cx="2810312" cy="2810312"/>
          </a:xfrm>
          <a:prstGeom prst="ellipse">
            <a:avLst/>
          </a:prstGeom>
          <a:solidFill>
            <a:srgbClr val="C0D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710424" y="3053593"/>
            <a:ext cx="2810312" cy="2810312"/>
          </a:xfrm>
          <a:prstGeom prst="ellipse">
            <a:avLst/>
          </a:prstGeom>
          <a:solidFill>
            <a:srgbClr val="8AC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6165914" y="382225"/>
            <a:ext cx="129189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b="1" dirty="0">
                <a:solidFill>
                  <a:srgbClr val="009640"/>
                </a:solidFill>
              </a:rPr>
              <a:t>3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617" y="3566467"/>
            <a:ext cx="893187" cy="6118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809" y="4458749"/>
            <a:ext cx="893187" cy="61183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954" y="5072563"/>
            <a:ext cx="893187" cy="61183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4015" y="3552650"/>
            <a:ext cx="893187" cy="61183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917" y="4366392"/>
            <a:ext cx="893187" cy="611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2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022E-16 L 0.17865 -0.0310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-155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 L 0.33039 0.0877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761689" y="1063906"/>
            <a:ext cx="3842157" cy="1283516"/>
          </a:xfrm>
          <a:prstGeom prst="roundRect">
            <a:avLst/>
          </a:prstGeom>
          <a:solidFill>
            <a:srgbClr val="FFF2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b="1" dirty="0">
                <a:solidFill>
                  <a:srgbClr val="01407D"/>
                </a:solidFill>
              </a:rPr>
              <a:t>6    4</a:t>
            </a:r>
            <a:r>
              <a:rPr lang="en-GB" sz="8000" b="1" dirty="0"/>
              <a:t> </a:t>
            </a:r>
            <a:r>
              <a:rPr lang="en-GB" sz="8000" b="1" dirty="0">
                <a:solidFill>
                  <a:srgbClr val="232321"/>
                </a:solidFill>
              </a:rPr>
              <a:t>=</a:t>
            </a:r>
          </a:p>
        </p:txBody>
      </p:sp>
      <p:sp>
        <p:nvSpPr>
          <p:cNvPr id="7" name="Minus 6"/>
          <p:cNvSpPr/>
          <p:nvPr/>
        </p:nvSpPr>
        <p:spPr>
          <a:xfrm>
            <a:off x="2902996" y="1445534"/>
            <a:ext cx="679104" cy="587372"/>
          </a:xfrm>
          <a:prstGeom prst="mathMinus">
            <a:avLst/>
          </a:prstGeom>
          <a:solidFill>
            <a:srgbClr val="2323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1786855" y="3053593"/>
            <a:ext cx="2810312" cy="2810312"/>
          </a:xfrm>
          <a:prstGeom prst="ellipse">
            <a:avLst/>
          </a:prstGeom>
          <a:solidFill>
            <a:srgbClr val="C0D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710424" y="3053593"/>
            <a:ext cx="2810312" cy="2810312"/>
          </a:xfrm>
          <a:prstGeom prst="ellipse">
            <a:avLst/>
          </a:prstGeom>
          <a:solidFill>
            <a:srgbClr val="8AC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6165914" y="382225"/>
            <a:ext cx="129189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b="1" dirty="0">
                <a:solidFill>
                  <a:srgbClr val="009640"/>
                </a:solidFill>
              </a:rPr>
              <a:t>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41" y="3283605"/>
            <a:ext cx="794353" cy="68542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525" y="3502465"/>
            <a:ext cx="794353" cy="68542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594" y="4023368"/>
            <a:ext cx="794353" cy="68542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5091" y="4763131"/>
            <a:ext cx="794353" cy="68542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7948" y="4043978"/>
            <a:ext cx="794353" cy="68542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6818" y="4780880"/>
            <a:ext cx="794353" cy="68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4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85185E-6 L 0.26389 -0.028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4" y="-14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0.41528 0.1289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64" y="643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40741E-7 L 0.35191 -0.1078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87" y="-539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14722 0.0094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61" y="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761689" y="1063906"/>
            <a:ext cx="3842157" cy="1283516"/>
          </a:xfrm>
          <a:prstGeom prst="roundRect">
            <a:avLst/>
          </a:prstGeom>
          <a:solidFill>
            <a:srgbClr val="CFE0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b="1" dirty="0">
                <a:solidFill>
                  <a:srgbClr val="01407D"/>
                </a:solidFill>
              </a:rPr>
              <a:t>7    3</a:t>
            </a:r>
            <a:r>
              <a:rPr lang="en-GB" sz="8000" b="1" dirty="0"/>
              <a:t> </a:t>
            </a:r>
            <a:r>
              <a:rPr lang="en-GB" sz="8000" b="1" dirty="0">
                <a:solidFill>
                  <a:srgbClr val="232321"/>
                </a:solidFill>
              </a:rPr>
              <a:t>=</a:t>
            </a:r>
          </a:p>
        </p:txBody>
      </p:sp>
      <p:sp>
        <p:nvSpPr>
          <p:cNvPr id="7" name="Minus 6"/>
          <p:cNvSpPr/>
          <p:nvPr/>
        </p:nvSpPr>
        <p:spPr>
          <a:xfrm>
            <a:off x="2902996" y="1445534"/>
            <a:ext cx="679104" cy="587372"/>
          </a:xfrm>
          <a:prstGeom prst="mathMinus">
            <a:avLst/>
          </a:prstGeom>
          <a:solidFill>
            <a:srgbClr val="2323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1786855" y="3053593"/>
            <a:ext cx="2810312" cy="2810312"/>
          </a:xfrm>
          <a:prstGeom prst="ellipse">
            <a:avLst/>
          </a:prstGeom>
          <a:solidFill>
            <a:srgbClr val="C0D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710424" y="3053593"/>
            <a:ext cx="2810312" cy="2810312"/>
          </a:xfrm>
          <a:prstGeom prst="ellipse">
            <a:avLst/>
          </a:prstGeom>
          <a:solidFill>
            <a:srgbClr val="8AC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6165914" y="382225"/>
            <a:ext cx="129189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b="1" dirty="0">
                <a:solidFill>
                  <a:srgbClr val="009640"/>
                </a:solidFill>
              </a:rPr>
              <a:t>4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01" y="3981782"/>
            <a:ext cx="963025" cy="63472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9971" y="3922205"/>
            <a:ext cx="963025" cy="6347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372" y="3461090"/>
            <a:ext cx="963025" cy="63472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087" y="4476869"/>
            <a:ext cx="963025" cy="63472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621" y="3216034"/>
            <a:ext cx="963025" cy="63472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9859" y="4945736"/>
            <a:ext cx="963025" cy="63472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164" y="4417553"/>
            <a:ext cx="963025" cy="63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10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85185E-6 L 0.27744 0.129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72" y="64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96296E-6 L 0.34809 -0.055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96" y="-27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41042 -0.1483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21" y="-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761689" y="1063906"/>
            <a:ext cx="3842157" cy="1283516"/>
          </a:xfrm>
          <a:prstGeom prst="roundRect">
            <a:avLst/>
          </a:prstGeom>
          <a:solidFill>
            <a:srgbClr val="F9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b="1" dirty="0">
                <a:solidFill>
                  <a:srgbClr val="01407D"/>
                </a:solidFill>
              </a:rPr>
              <a:t>8    6</a:t>
            </a:r>
            <a:r>
              <a:rPr lang="en-GB" sz="8000" b="1" dirty="0"/>
              <a:t> </a:t>
            </a:r>
            <a:r>
              <a:rPr lang="en-GB" sz="8000" b="1" dirty="0">
                <a:solidFill>
                  <a:srgbClr val="232321"/>
                </a:solidFill>
              </a:rPr>
              <a:t>=</a:t>
            </a:r>
          </a:p>
        </p:txBody>
      </p:sp>
      <p:sp>
        <p:nvSpPr>
          <p:cNvPr id="7" name="Minus 6"/>
          <p:cNvSpPr/>
          <p:nvPr/>
        </p:nvSpPr>
        <p:spPr>
          <a:xfrm>
            <a:off x="2902996" y="1445534"/>
            <a:ext cx="679104" cy="587372"/>
          </a:xfrm>
          <a:prstGeom prst="mathMinus">
            <a:avLst/>
          </a:prstGeom>
          <a:solidFill>
            <a:srgbClr val="2323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1786855" y="3053593"/>
            <a:ext cx="2810312" cy="2810312"/>
          </a:xfrm>
          <a:prstGeom prst="ellipse">
            <a:avLst/>
          </a:prstGeom>
          <a:solidFill>
            <a:srgbClr val="C0D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710424" y="3053593"/>
            <a:ext cx="2810312" cy="2810312"/>
          </a:xfrm>
          <a:prstGeom prst="ellipse">
            <a:avLst/>
          </a:prstGeom>
          <a:solidFill>
            <a:srgbClr val="8AC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6165914" y="382225"/>
            <a:ext cx="129189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b="1" dirty="0">
                <a:solidFill>
                  <a:srgbClr val="009640"/>
                </a:solidFill>
              </a:rPr>
              <a:t>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223" y="3367499"/>
            <a:ext cx="571999" cy="69755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208" y="3176750"/>
            <a:ext cx="571999" cy="69755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508" y="4155364"/>
            <a:ext cx="571999" cy="69755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9479" y="4065053"/>
            <a:ext cx="571999" cy="697554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464" y="3534809"/>
            <a:ext cx="571999" cy="69755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244" y="4289373"/>
            <a:ext cx="571999" cy="69755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9204" y="4852918"/>
            <a:ext cx="571999" cy="69755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305" y="4894991"/>
            <a:ext cx="571999" cy="69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06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85185E-6 L 0.48368 0.145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84" y="72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38021 -0.0902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0" y="-451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0.21945 0.0944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72" y="472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33333E-6 L 0.20468 -0.037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-187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3333E-6 L 0.27604 -0.1462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-731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0.28681 0.0083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40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761689" y="1063906"/>
            <a:ext cx="3842157" cy="1283516"/>
          </a:xfrm>
          <a:prstGeom prst="roundRect">
            <a:avLst/>
          </a:prstGeom>
          <a:solidFill>
            <a:srgbClr val="F8BD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0" b="1" dirty="0">
                <a:solidFill>
                  <a:srgbClr val="01407D"/>
                </a:solidFill>
              </a:rPr>
              <a:t>9    5</a:t>
            </a:r>
            <a:r>
              <a:rPr lang="en-GB" sz="8000" b="1" dirty="0"/>
              <a:t> </a:t>
            </a:r>
            <a:r>
              <a:rPr lang="en-GB" sz="8000" b="1" dirty="0">
                <a:solidFill>
                  <a:srgbClr val="232321"/>
                </a:solidFill>
              </a:rPr>
              <a:t>=</a:t>
            </a:r>
          </a:p>
        </p:txBody>
      </p:sp>
      <p:sp>
        <p:nvSpPr>
          <p:cNvPr id="7" name="Minus 6"/>
          <p:cNvSpPr/>
          <p:nvPr/>
        </p:nvSpPr>
        <p:spPr>
          <a:xfrm>
            <a:off x="2902996" y="1445534"/>
            <a:ext cx="679104" cy="587372"/>
          </a:xfrm>
          <a:prstGeom prst="mathMinus">
            <a:avLst/>
          </a:prstGeom>
          <a:solidFill>
            <a:srgbClr val="2323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1786855" y="3053593"/>
            <a:ext cx="2810312" cy="2810312"/>
          </a:xfrm>
          <a:prstGeom prst="ellipse">
            <a:avLst/>
          </a:prstGeom>
          <a:solidFill>
            <a:srgbClr val="C0D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710424" y="3053593"/>
            <a:ext cx="2810312" cy="2810312"/>
          </a:xfrm>
          <a:prstGeom prst="ellipse">
            <a:avLst/>
          </a:prstGeom>
          <a:solidFill>
            <a:srgbClr val="8AC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6165914" y="382225"/>
            <a:ext cx="129189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b="1" dirty="0">
                <a:solidFill>
                  <a:srgbClr val="009640"/>
                </a:solidFill>
              </a:rPr>
              <a:t>4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251" y="3334665"/>
            <a:ext cx="567531" cy="6746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591" y="3175566"/>
            <a:ext cx="567531" cy="67462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1228" y="3916284"/>
            <a:ext cx="567531" cy="67462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485" y="4650027"/>
            <a:ext cx="567531" cy="67462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729" y="5031865"/>
            <a:ext cx="567531" cy="674628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7517" y="4883786"/>
            <a:ext cx="567531" cy="674628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137" y="4306408"/>
            <a:ext cx="567531" cy="674628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64" y="3578970"/>
            <a:ext cx="567531" cy="67462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996" y="4051746"/>
            <a:ext cx="567531" cy="674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54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33333E-6 L 0.37379 -0.010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81" y="-5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0.29427 0.179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5" y="895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1111E-6 L 0.35885 -0.1518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934" y="-75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0.3618 0.0266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90" y="131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23941 -0.019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62" y="-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761689" y="1063906"/>
            <a:ext cx="3842157" cy="1283516"/>
          </a:xfrm>
          <a:prstGeom prst="roundRect">
            <a:avLst/>
          </a:prstGeom>
          <a:solidFill>
            <a:srgbClr val="ED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7200" b="1" dirty="0">
                <a:solidFill>
                  <a:srgbClr val="01407D"/>
                </a:solidFill>
              </a:rPr>
              <a:t>10    8</a:t>
            </a:r>
            <a:r>
              <a:rPr lang="en-GB" sz="7200" b="1" dirty="0"/>
              <a:t> </a:t>
            </a:r>
            <a:r>
              <a:rPr lang="en-GB" sz="7200" b="1" dirty="0">
                <a:solidFill>
                  <a:srgbClr val="232321"/>
                </a:solidFill>
              </a:rPr>
              <a:t>=</a:t>
            </a:r>
          </a:p>
        </p:txBody>
      </p:sp>
      <p:sp>
        <p:nvSpPr>
          <p:cNvPr id="7" name="Minus 6"/>
          <p:cNvSpPr/>
          <p:nvPr/>
        </p:nvSpPr>
        <p:spPr>
          <a:xfrm>
            <a:off x="3186761" y="1450663"/>
            <a:ext cx="679104" cy="587372"/>
          </a:xfrm>
          <a:prstGeom prst="mathMinus">
            <a:avLst/>
          </a:prstGeom>
          <a:solidFill>
            <a:srgbClr val="2323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Oval 8"/>
          <p:cNvSpPr/>
          <p:nvPr/>
        </p:nvSpPr>
        <p:spPr>
          <a:xfrm>
            <a:off x="1786855" y="3053593"/>
            <a:ext cx="2810312" cy="2810312"/>
          </a:xfrm>
          <a:prstGeom prst="ellipse">
            <a:avLst/>
          </a:prstGeom>
          <a:solidFill>
            <a:srgbClr val="C0D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4710424" y="3053593"/>
            <a:ext cx="2810312" cy="2810312"/>
          </a:xfrm>
          <a:prstGeom prst="ellipse">
            <a:avLst/>
          </a:prstGeom>
          <a:solidFill>
            <a:srgbClr val="8ACB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6165914" y="382225"/>
            <a:ext cx="129189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600" b="1" dirty="0">
                <a:solidFill>
                  <a:srgbClr val="009640"/>
                </a:solidFill>
              </a:rPr>
              <a:t>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609" y="3730047"/>
            <a:ext cx="395900" cy="72870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767" y="3249947"/>
            <a:ext cx="395900" cy="72870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438" y="3244836"/>
            <a:ext cx="395900" cy="72870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643" y="3973538"/>
            <a:ext cx="395900" cy="72870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492" y="4497297"/>
            <a:ext cx="395900" cy="72870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981" y="4010397"/>
            <a:ext cx="395900" cy="72870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813" y="3559769"/>
            <a:ext cx="395900" cy="72870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861" y="4861648"/>
            <a:ext cx="395900" cy="72870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385" y="4429879"/>
            <a:ext cx="395900" cy="72870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927" y="4937151"/>
            <a:ext cx="395900" cy="72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62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7.40741E-7 L 0.12674 0.073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37" y="368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0.30104 0.256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2" y="1280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5185E-6 L 0.4375 0.2129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5" y="1064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0.43455 -0.0780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19" y="-391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6 L 0.47083 -0.146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42" y="-731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44444E-6 L 0.28576 -0.2178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88" y="-1090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0.39202 -0.1226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01" y="-6134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1533 0.0532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921935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34442D15-F5BB-4F73-9606-C8812E688AB8}" vid="{28CC8FB8-836C-49DA-A823-EC8BE3E5205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125</TotalTime>
  <Words>28</Words>
  <Application>Microsoft Office PowerPoint</Application>
  <PresentationFormat>On-screen Show (4:3)</PresentationFormat>
  <Paragraphs>14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Twinkl</vt:lpstr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Twinkl Twinkl</dc:creator>
  <cp:lastModifiedBy>Henry Gilchrist</cp:lastModifiedBy>
  <cp:revision>12</cp:revision>
  <dcterms:created xsi:type="dcterms:W3CDTF">2019-11-17T13:25:52Z</dcterms:created>
  <dcterms:modified xsi:type="dcterms:W3CDTF">2020-06-04T10:12:16Z</dcterms:modified>
</cp:coreProperties>
</file>