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20104100" cy="11309350"/>
  <p:notesSz cx="20104100" cy="1130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56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061398" y="1049026"/>
            <a:ext cx="15981302" cy="49891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099" cy="1130855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85543" y="479432"/>
            <a:ext cx="14733013" cy="1491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03104" y="3725406"/>
            <a:ext cx="10297891" cy="38887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hyperlink" Target="http://www.planbee.com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12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hyperlink" Target="http://www.planbee.com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png"/><Relationship Id="rId3" Type="http://schemas.openxmlformats.org/officeDocument/2006/relationships/audio" Target="../media/media4.m4a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0.png"/><Relationship Id="rId14" Type="http://schemas.openxmlformats.org/officeDocument/2006/relationships/hyperlink" Target="http://www.planbee.com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hyperlink" Target="http://www.planbee.com/" TargetMode="External"/><Relationship Id="rId2" Type="http://schemas.microsoft.com/office/2007/relationships/media" Target="../media/media5.m4a"/><Relationship Id="rId16" Type="http://schemas.openxmlformats.org/officeDocument/2006/relationships/image" Target="../media/image36.png"/><Relationship Id="rId1" Type="http://schemas.openxmlformats.org/officeDocument/2006/relationships/tags" Target="../tags/tag5.xml"/><Relationship Id="rId6" Type="http://schemas.openxmlformats.org/officeDocument/2006/relationships/image" Target="../media/image26.jpe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50.png"/><Relationship Id="rId3" Type="http://schemas.openxmlformats.org/officeDocument/2006/relationships/audio" Target="../media/media6.m4a"/><Relationship Id="rId21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microsoft.com/office/2007/relationships/media" Target="../media/media6.m4a"/><Relationship Id="rId16" Type="http://schemas.openxmlformats.org/officeDocument/2006/relationships/image" Target="../media/image48.png"/><Relationship Id="rId20" Type="http://schemas.openxmlformats.org/officeDocument/2006/relationships/hyperlink" Target="http://www.planbee.com/" TargetMode="Externa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19" Type="http://schemas.openxmlformats.org/officeDocument/2006/relationships/image" Target="../media/image5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099" cy="113085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9276612" y="9719251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298328" y="397893"/>
            <a:ext cx="13580744" cy="3026410"/>
            <a:chOff x="3298328" y="397893"/>
            <a:chExt cx="13580744" cy="3026410"/>
          </a:xfrm>
        </p:grpSpPr>
        <p:sp>
          <p:nvSpPr>
            <p:cNvPr id="5" name="object 5"/>
            <p:cNvSpPr/>
            <p:nvPr/>
          </p:nvSpPr>
          <p:spPr>
            <a:xfrm>
              <a:off x="3298328" y="397893"/>
              <a:ext cx="13580738" cy="302608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450156" y="544486"/>
              <a:ext cx="13193394" cy="2649220"/>
            </a:xfrm>
            <a:custGeom>
              <a:avLst/>
              <a:gdLst/>
              <a:ahLst/>
              <a:cxnLst/>
              <a:rect l="l" t="t" r="r" b="b"/>
              <a:pathLst>
                <a:path w="13193394" h="2649220">
                  <a:moveTo>
                    <a:pt x="13193315" y="0"/>
                  </a:moveTo>
                  <a:lnTo>
                    <a:pt x="0" y="0"/>
                  </a:lnTo>
                  <a:lnTo>
                    <a:pt x="0" y="2649133"/>
                  </a:lnTo>
                  <a:lnTo>
                    <a:pt x="13193315" y="2649133"/>
                  </a:lnTo>
                  <a:lnTo>
                    <a:pt x="13193315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806136" y="1266977"/>
              <a:ext cx="10449943" cy="124603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450156" y="544486"/>
            <a:ext cx="13193394" cy="2649220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229235" rIns="0" bIns="0" rtlCol="0">
            <a:spAutoFit/>
          </a:bodyPr>
          <a:lstStyle/>
          <a:p>
            <a:pPr marL="1327150">
              <a:lnSpc>
                <a:spcPct val="100000"/>
              </a:lnSpc>
              <a:spcBef>
                <a:spcPts val="1805"/>
              </a:spcBef>
            </a:pPr>
            <a:r>
              <a:rPr sz="13200" b="1" spc="-520" dirty="0">
                <a:solidFill>
                  <a:srgbClr val="FFFFFF"/>
                </a:solidFill>
                <a:latin typeface="Gill Sans MT"/>
                <a:cs typeface="Gill Sans MT"/>
              </a:rPr>
              <a:t>Seasonal</a:t>
            </a:r>
            <a:r>
              <a:rPr sz="13200" b="1" spc="-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13200" b="1" spc="-490" dirty="0">
                <a:solidFill>
                  <a:srgbClr val="FFFFFF"/>
                </a:solidFill>
                <a:latin typeface="Gill Sans MT"/>
                <a:cs typeface="Gill Sans MT"/>
              </a:rPr>
              <a:t>Food</a:t>
            </a:r>
            <a:endParaRPr sz="13200">
              <a:latin typeface="Gill Sans MT"/>
              <a:cs typeface="Gill Sans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84530" y="3725406"/>
            <a:ext cx="9816465" cy="3888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7709"/>
              </a:lnSpc>
              <a:spcBef>
                <a:spcPts val="95"/>
              </a:spcBef>
            </a:pPr>
            <a:r>
              <a:rPr sz="6600" u="heavy" spc="-10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Learning</a:t>
            </a:r>
            <a:r>
              <a:rPr sz="6600" u="heavy" spc="-15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 </a:t>
            </a:r>
            <a:r>
              <a:rPr sz="6600" u="heavy" spc="-20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Objective:</a:t>
            </a:r>
            <a:endParaRPr sz="6600" dirty="0">
              <a:latin typeface="Gill Sans MT"/>
              <a:cs typeface="Gill Sans MT"/>
            </a:endParaRPr>
          </a:p>
          <a:p>
            <a:pPr marL="12065" marR="5080" algn="ctr">
              <a:lnSpc>
                <a:spcPts val="7500"/>
              </a:lnSpc>
              <a:spcBef>
                <a:spcPts val="390"/>
              </a:spcBef>
              <a:tabLst>
                <a:tab pos="1814830" algn="l"/>
                <a:tab pos="5278755" algn="l"/>
                <a:tab pos="6297295" algn="l"/>
                <a:tab pos="7604759" algn="l"/>
              </a:tabLst>
            </a:pPr>
            <a:r>
              <a:rPr sz="6600" spc="-994" dirty="0">
                <a:latin typeface="Gill Sans MT"/>
                <a:cs typeface="Gill Sans MT"/>
              </a:rPr>
              <a:t>T</a:t>
            </a:r>
            <a:r>
              <a:rPr sz="6600" spc="-5" dirty="0">
                <a:latin typeface="Gill Sans MT"/>
                <a:cs typeface="Gill Sans MT"/>
              </a:rPr>
              <a:t>o</a:t>
            </a:r>
            <a:r>
              <a:rPr sz="6600" dirty="0">
                <a:latin typeface="Gill Sans MT"/>
                <a:cs typeface="Gill Sans MT"/>
              </a:rPr>
              <a:t> </a:t>
            </a:r>
            <a:r>
              <a:rPr sz="6600" spc="-5" dirty="0">
                <a:latin typeface="Gill Sans MT"/>
                <a:cs typeface="Gill Sans MT"/>
              </a:rPr>
              <a:t>kn</a:t>
            </a:r>
            <a:r>
              <a:rPr sz="6600" spc="-75" dirty="0">
                <a:latin typeface="Gill Sans MT"/>
                <a:cs typeface="Gill Sans MT"/>
              </a:rPr>
              <a:t>o</a:t>
            </a:r>
            <a:r>
              <a:rPr sz="6600" spc="-5" dirty="0">
                <a:latin typeface="Gill Sans MT"/>
                <a:cs typeface="Gill Sans MT"/>
              </a:rPr>
              <a:t>w h</a:t>
            </a:r>
            <a:r>
              <a:rPr sz="6600" spc="-75" dirty="0">
                <a:latin typeface="Gill Sans MT"/>
                <a:cs typeface="Gill Sans MT"/>
              </a:rPr>
              <a:t>o</a:t>
            </a:r>
            <a:r>
              <a:rPr sz="6600" spc="-5" dirty="0">
                <a:latin typeface="Gill Sans MT"/>
                <a:cs typeface="Gill Sans MT"/>
              </a:rPr>
              <a:t>w </a:t>
            </a:r>
            <a:r>
              <a:rPr sz="6600" spc="45" dirty="0">
                <a:latin typeface="Gill Sans MT"/>
                <a:cs typeface="Gill Sans MT"/>
              </a:rPr>
              <a:t>fish</a:t>
            </a:r>
            <a:r>
              <a:rPr sz="6600" dirty="0">
                <a:latin typeface="Gill Sans MT"/>
                <a:cs typeface="Gill Sans MT"/>
              </a:rPr>
              <a:t>	</a:t>
            </a:r>
            <a:r>
              <a:rPr sz="6600" spc="-5" dirty="0">
                <a:latin typeface="Gill Sans MT"/>
                <a:cs typeface="Gill Sans MT"/>
              </a:rPr>
              <a:t>a</a:t>
            </a:r>
            <a:r>
              <a:rPr sz="6600" spc="-140" dirty="0">
                <a:latin typeface="Gill Sans MT"/>
                <a:cs typeface="Gill Sans MT"/>
              </a:rPr>
              <a:t>r</a:t>
            </a:r>
            <a:r>
              <a:rPr sz="6600" spc="-5" dirty="0">
                <a:latin typeface="Gill Sans MT"/>
                <a:cs typeface="Gill Sans MT"/>
              </a:rPr>
              <a:t>e</a:t>
            </a:r>
            <a:r>
              <a:rPr sz="6600" dirty="0">
                <a:latin typeface="Gill Sans MT"/>
                <a:cs typeface="Gill Sans MT"/>
              </a:rPr>
              <a:t>	</a:t>
            </a:r>
            <a:r>
              <a:rPr sz="6600" spc="-5" dirty="0">
                <a:latin typeface="Gill Sans MT"/>
                <a:cs typeface="Gill Sans MT"/>
              </a:rPr>
              <a:t>caught  or </a:t>
            </a:r>
            <a:r>
              <a:rPr sz="6600" spc="-45" dirty="0">
                <a:latin typeface="Gill Sans MT"/>
                <a:cs typeface="Gill Sans MT"/>
              </a:rPr>
              <a:t>reared, </a:t>
            </a:r>
            <a:r>
              <a:rPr sz="6600" spc="-25" dirty="0">
                <a:latin typeface="Gill Sans MT"/>
                <a:cs typeface="Gill Sans MT"/>
              </a:rPr>
              <a:t>processed </a:t>
            </a:r>
            <a:r>
              <a:rPr sz="6600" spc="-5" dirty="0">
                <a:latin typeface="Gill Sans MT"/>
                <a:cs typeface="Gill Sans MT"/>
              </a:rPr>
              <a:t>and  used	in</a:t>
            </a:r>
            <a:r>
              <a:rPr sz="6600" spc="10" dirty="0">
                <a:latin typeface="Gill Sans MT"/>
                <a:cs typeface="Gill Sans MT"/>
              </a:rPr>
              <a:t> </a:t>
            </a:r>
            <a:r>
              <a:rPr sz="6600" spc="-40" dirty="0">
                <a:latin typeface="Gill Sans MT"/>
                <a:cs typeface="Gill Sans MT"/>
              </a:rPr>
              <a:t>healthy	</a:t>
            </a:r>
            <a:r>
              <a:rPr sz="6600" spc="-5" dirty="0">
                <a:latin typeface="Gill Sans MT"/>
                <a:cs typeface="Gill Sans MT"/>
              </a:rPr>
              <a:t>meals.</a:t>
            </a:r>
            <a:endParaRPr sz="6600" dirty="0">
              <a:latin typeface="Gill Sans MT"/>
              <a:cs typeface="Gill Sans MT"/>
            </a:endParaRP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2CBC74-7EA0-45F4-AFBE-C51E7E3312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37113" y="4859923"/>
            <a:ext cx="3026085" cy="302608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39220" y="282713"/>
            <a:ext cx="16240760" cy="9612630"/>
            <a:chOff x="1539220" y="282713"/>
            <a:chExt cx="16240760" cy="9612630"/>
          </a:xfrm>
        </p:grpSpPr>
        <p:sp>
          <p:nvSpPr>
            <p:cNvPr id="5" name="object 5"/>
            <p:cNvSpPr/>
            <p:nvPr/>
          </p:nvSpPr>
          <p:spPr>
            <a:xfrm>
              <a:off x="11695979" y="2094177"/>
              <a:ext cx="6083584" cy="780080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842317" y="9353499"/>
              <a:ext cx="1478915" cy="478790"/>
            </a:xfrm>
            <a:custGeom>
              <a:avLst/>
              <a:gdLst/>
              <a:ahLst/>
              <a:cxnLst/>
              <a:rect l="l" t="t" r="r" b="b"/>
              <a:pathLst>
                <a:path w="1478915" h="478790">
                  <a:moveTo>
                    <a:pt x="776391" y="0"/>
                  </a:moveTo>
                  <a:lnTo>
                    <a:pt x="639176" y="10359"/>
                  </a:lnTo>
                  <a:lnTo>
                    <a:pt x="564544" y="29588"/>
                  </a:lnTo>
                  <a:lnTo>
                    <a:pt x="541999" y="39942"/>
                  </a:lnTo>
                  <a:lnTo>
                    <a:pt x="120263" y="63711"/>
                  </a:lnTo>
                  <a:lnTo>
                    <a:pt x="94739" y="78531"/>
                  </a:lnTo>
                  <a:lnTo>
                    <a:pt x="42490" y="137812"/>
                  </a:lnTo>
                  <a:lnTo>
                    <a:pt x="0" y="263779"/>
                  </a:lnTo>
                  <a:lnTo>
                    <a:pt x="3754" y="478661"/>
                  </a:lnTo>
                  <a:lnTo>
                    <a:pt x="1478557" y="478661"/>
                  </a:lnTo>
                  <a:lnTo>
                    <a:pt x="1448656" y="413100"/>
                  </a:lnTo>
                  <a:lnTo>
                    <a:pt x="1357833" y="265297"/>
                  </a:lnTo>
                  <a:lnTo>
                    <a:pt x="1204404" y="108576"/>
                  </a:lnTo>
                  <a:lnTo>
                    <a:pt x="986687" y="16257"/>
                  </a:lnTo>
                  <a:lnTo>
                    <a:pt x="776391" y="0"/>
                  </a:lnTo>
                  <a:close/>
                </a:path>
              </a:pathLst>
            </a:custGeom>
            <a:solidFill>
              <a:srgbClr val="8F9C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5836176" y="9437007"/>
              <a:ext cx="1485265" cy="395605"/>
            </a:xfrm>
            <a:custGeom>
              <a:avLst/>
              <a:gdLst/>
              <a:ahLst/>
              <a:cxnLst/>
              <a:rect l="l" t="t" r="r" b="b"/>
              <a:pathLst>
                <a:path w="1485265" h="395604">
                  <a:moveTo>
                    <a:pt x="195008" y="357606"/>
                  </a:moveTo>
                  <a:lnTo>
                    <a:pt x="193281" y="317106"/>
                  </a:lnTo>
                  <a:lnTo>
                    <a:pt x="189090" y="274586"/>
                  </a:lnTo>
                  <a:lnTo>
                    <a:pt x="181876" y="230936"/>
                  </a:lnTo>
                  <a:lnTo>
                    <a:pt x="163779" y="178003"/>
                  </a:lnTo>
                  <a:lnTo>
                    <a:pt x="136423" y="135953"/>
                  </a:lnTo>
                  <a:lnTo>
                    <a:pt x="104241" y="103797"/>
                  </a:lnTo>
                  <a:lnTo>
                    <a:pt x="71640" y="80518"/>
                  </a:lnTo>
                  <a:lnTo>
                    <a:pt x="43027" y="65138"/>
                  </a:lnTo>
                  <a:lnTo>
                    <a:pt x="29552" y="93751"/>
                  </a:lnTo>
                  <a:lnTo>
                    <a:pt x="17792" y="127762"/>
                  </a:lnTo>
                  <a:lnTo>
                    <a:pt x="8470" y="167652"/>
                  </a:lnTo>
                  <a:lnTo>
                    <a:pt x="2298" y="213868"/>
                  </a:lnTo>
                  <a:lnTo>
                    <a:pt x="0" y="266890"/>
                  </a:lnTo>
                  <a:lnTo>
                    <a:pt x="2298" y="327164"/>
                  </a:lnTo>
                  <a:lnTo>
                    <a:pt x="9893" y="395173"/>
                  </a:lnTo>
                  <a:lnTo>
                    <a:pt x="194830" y="395173"/>
                  </a:lnTo>
                  <a:lnTo>
                    <a:pt x="195008" y="357606"/>
                  </a:lnTo>
                  <a:close/>
                </a:path>
                <a:path w="1485265" h="395604">
                  <a:moveTo>
                    <a:pt x="932294" y="185420"/>
                  </a:moveTo>
                  <a:lnTo>
                    <a:pt x="923988" y="146380"/>
                  </a:lnTo>
                  <a:lnTo>
                    <a:pt x="900874" y="112433"/>
                  </a:lnTo>
                  <a:lnTo>
                    <a:pt x="865619" y="85648"/>
                  </a:lnTo>
                  <a:lnTo>
                    <a:pt x="820915" y="68072"/>
                  </a:lnTo>
                  <a:lnTo>
                    <a:pt x="769442" y="61760"/>
                  </a:lnTo>
                  <a:lnTo>
                    <a:pt x="717931" y="68072"/>
                  </a:lnTo>
                  <a:lnTo>
                    <a:pt x="673214" y="85648"/>
                  </a:lnTo>
                  <a:lnTo>
                    <a:pt x="637971" y="112433"/>
                  </a:lnTo>
                  <a:lnTo>
                    <a:pt x="614857" y="146380"/>
                  </a:lnTo>
                  <a:lnTo>
                    <a:pt x="606564" y="185420"/>
                  </a:lnTo>
                  <a:lnTo>
                    <a:pt x="614857" y="224497"/>
                  </a:lnTo>
                  <a:lnTo>
                    <a:pt x="637971" y="258432"/>
                  </a:lnTo>
                  <a:lnTo>
                    <a:pt x="673214" y="285203"/>
                  </a:lnTo>
                  <a:lnTo>
                    <a:pt x="717931" y="302755"/>
                  </a:lnTo>
                  <a:lnTo>
                    <a:pt x="769442" y="309054"/>
                  </a:lnTo>
                  <a:lnTo>
                    <a:pt x="820915" y="302755"/>
                  </a:lnTo>
                  <a:lnTo>
                    <a:pt x="865619" y="285203"/>
                  </a:lnTo>
                  <a:lnTo>
                    <a:pt x="900874" y="258432"/>
                  </a:lnTo>
                  <a:lnTo>
                    <a:pt x="923988" y="224497"/>
                  </a:lnTo>
                  <a:lnTo>
                    <a:pt x="932294" y="185420"/>
                  </a:lnTo>
                  <a:close/>
                </a:path>
                <a:path w="1485265" h="395604">
                  <a:moveTo>
                    <a:pt x="1484718" y="395147"/>
                  </a:moveTo>
                  <a:lnTo>
                    <a:pt x="1465618" y="351790"/>
                  </a:lnTo>
                  <a:lnTo>
                    <a:pt x="1407795" y="246608"/>
                  </a:lnTo>
                  <a:lnTo>
                    <a:pt x="1310424" y="116903"/>
                  </a:lnTo>
                  <a:lnTo>
                    <a:pt x="1172679" y="0"/>
                  </a:lnTo>
                  <a:lnTo>
                    <a:pt x="1154099" y="19900"/>
                  </a:lnTo>
                  <a:lnTo>
                    <a:pt x="1117346" y="70942"/>
                  </a:lnTo>
                  <a:lnTo>
                    <a:pt x="1082421" y="147485"/>
                  </a:lnTo>
                  <a:lnTo>
                    <a:pt x="1070978" y="195630"/>
                  </a:lnTo>
                  <a:lnTo>
                    <a:pt x="1064602" y="246037"/>
                  </a:lnTo>
                  <a:lnTo>
                    <a:pt x="1062443" y="297116"/>
                  </a:lnTo>
                  <a:lnTo>
                    <a:pt x="1063599" y="347345"/>
                  </a:lnTo>
                  <a:lnTo>
                    <a:pt x="1067219" y="395147"/>
                  </a:lnTo>
                  <a:lnTo>
                    <a:pt x="1484718" y="395147"/>
                  </a:lnTo>
                  <a:close/>
                </a:path>
              </a:pathLst>
            </a:custGeom>
            <a:solidFill>
              <a:srgbClr val="C45E4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839612" y="9774989"/>
              <a:ext cx="1481455" cy="57785"/>
            </a:xfrm>
            <a:custGeom>
              <a:avLst/>
              <a:gdLst/>
              <a:ahLst/>
              <a:cxnLst/>
              <a:rect l="l" t="t" r="r" b="b"/>
              <a:pathLst>
                <a:path w="1481455" h="57784">
                  <a:moveTo>
                    <a:pt x="1455432" y="0"/>
                  </a:moveTo>
                  <a:lnTo>
                    <a:pt x="0" y="0"/>
                  </a:lnTo>
                  <a:lnTo>
                    <a:pt x="2723" y="27935"/>
                  </a:lnTo>
                  <a:lnTo>
                    <a:pt x="4430" y="42367"/>
                  </a:lnTo>
                  <a:lnTo>
                    <a:pt x="6460" y="57181"/>
                  </a:lnTo>
                  <a:lnTo>
                    <a:pt x="1481263" y="57181"/>
                  </a:lnTo>
                  <a:lnTo>
                    <a:pt x="1474740" y="41528"/>
                  </a:lnTo>
                  <a:lnTo>
                    <a:pt x="1466659" y="23489"/>
                  </a:lnTo>
                  <a:lnTo>
                    <a:pt x="1455432" y="0"/>
                  </a:lnTo>
                  <a:close/>
                </a:path>
              </a:pathLst>
            </a:custGeom>
            <a:solidFill>
              <a:srgbClr val="8569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5915296" y="9354120"/>
              <a:ext cx="676275" cy="244475"/>
            </a:xfrm>
            <a:custGeom>
              <a:avLst/>
              <a:gdLst/>
              <a:ahLst/>
              <a:cxnLst/>
              <a:rect l="l" t="t" r="r" b="b"/>
              <a:pathLst>
                <a:path w="676275" h="244475">
                  <a:moveTo>
                    <a:pt x="675686" y="0"/>
                  </a:moveTo>
                  <a:lnTo>
                    <a:pt x="579829" y="7850"/>
                  </a:lnTo>
                  <a:lnTo>
                    <a:pt x="515844" y="21179"/>
                  </a:lnTo>
                  <a:lnTo>
                    <a:pt x="480108" y="33751"/>
                  </a:lnTo>
                  <a:lnTo>
                    <a:pt x="469001" y="39328"/>
                  </a:lnTo>
                  <a:lnTo>
                    <a:pt x="47307" y="63097"/>
                  </a:lnTo>
                  <a:lnTo>
                    <a:pt x="43504" y="64759"/>
                  </a:lnTo>
                  <a:lnTo>
                    <a:pt x="33222" y="70385"/>
                  </a:lnTo>
                  <a:lnTo>
                    <a:pt x="18157" y="80935"/>
                  </a:lnTo>
                  <a:lnTo>
                    <a:pt x="0" y="97368"/>
                  </a:lnTo>
                  <a:lnTo>
                    <a:pt x="27324" y="123748"/>
                  </a:lnTo>
                  <a:lnTo>
                    <a:pt x="60475" y="151670"/>
                  </a:lnTo>
                  <a:lnTo>
                    <a:pt x="99085" y="179135"/>
                  </a:lnTo>
                  <a:lnTo>
                    <a:pt x="142788" y="204141"/>
                  </a:lnTo>
                  <a:lnTo>
                    <a:pt x="191218" y="224690"/>
                  </a:lnTo>
                  <a:lnTo>
                    <a:pt x="244008" y="238780"/>
                  </a:lnTo>
                  <a:lnTo>
                    <a:pt x="300792" y="244411"/>
                  </a:lnTo>
                  <a:lnTo>
                    <a:pt x="361203" y="239584"/>
                  </a:lnTo>
                  <a:lnTo>
                    <a:pt x="423695" y="223906"/>
                  </a:lnTo>
                  <a:lnTo>
                    <a:pt x="478492" y="201146"/>
                  </a:lnTo>
                  <a:lnTo>
                    <a:pt x="525940" y="173165"/>
                  </a:lnTo>
                  <a:lnTo>
                    <a:pt x="566384" y="141827"/>
                  </a:lnTo>
                  <a:lnTo>
                    <a:pt x="600173" y="108995"/>
                  </a:lnTo>
                  <a:lnTo>
                    <a:pt x="627651" y="76534"/>
                  </a:lnTo>
                  <a:lnTo>
                    <a:pt x="665061" y="20172"/>
                  </a:lnTo>
                  <a:lnTo>
                    <a:pt x="675686" y="0"/>
                  </a:lnTo>
                  <a:close/>
                </a:path>
              </a:pathLst>
            </a:custGeom>
            <a:solidFill>
              <a:srgbClr val="ED91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852478" y="9323496"/>
              <a:ext cx="1475105" cy="509270"/>
            </a:xfrm>
            <a:custGeom>
              <a:avLst/>
              <a:gdLst/>
              <a:ahLst/>
              <a:cxnLst/>
              <a:rect l="l" t="t" r="r" b="b"/>
              <a:pathLst>
                <a:path w="1475105" h="509270">
                  <a:moveTo>
                    <a:pt x="618123" y="0"/>
                  </a:moveTo>
                  <a:lnTo>
                    <a:pt x="402710" y="10700"/>
                  </a:lnTo>
                  <a:lnTo>
                    <a:pt x="200894" y="108562"/>
                  </a:lnTo>
                  <a:lnTo>
                    <a:pt x="77895" y="277509"/>
                  </a:lnTo>
                  <a:lnTo>
                    <a:pt x="16626" y="437542"/>
                  </a:lnTo>
                  <a:lnTo>
                    <a:pt x="0" y="508664"/>
                  </a:lnTo>
                  <a:lnTo>
                    <a:pt x="1474729" y="508664"/>
                  </a:lnTo>
                  <a:lnTo>
                    <a:pt x="1455580" y="288519"/>
                  </a:lnTo>
                  <a:lnTo>
                    <a:pt x="1397258" y="150972"/>
                  </a:lnTo>
                  <a:lnTo>
                    <a:pt x="1335823" y="80113"/>
                  </a:lnTo>
                  <a:lnTo>
                    <a:pt x="892642" y="69945"/>
                  </a:lnTo>
                  <a:lnTo>
                    <a:pt x="862378" y="54035"/>
                  </a:lnTo>
                  <a:lnTo>
                    <a:pt x="771108" y="22582"/>
                  </a:lnTo>
                  <a:lnTo>
                    <a:pt x="618123" y="0"/>
                  </a:lnTo>
                  <a:close/>
                </a:path>
              </a:pathLst>
            </a:custGeom>
            <a:solidFill>
              <a:srgbClr val="8F9C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857148" y="9431445"/>
              <a:ext cx="1471295" cy="401320"/>
            </a:xfrm>
            <a:custGeom>
              <a:avLst/>
              <a:gdLst/>
              <a:ahLst/>
              <a:cxnLst/>
              <a:rect l="l" t="t" r="r" b="b"/>
              <a:pathLst>
                <a:path w="1471294" h="401320">
                  <a:moveTo>
                    <a:pt x="293281" y="186956"/>
                  </a:moveTo>
                  <a:lnTo>
                    <a:pt x="280504" y="116586"/>
                  </a:lnTo>
                  <a:lnTo>
                    <a:pt x="255409" y="62979"/>
                  </a:lnTo>
                  <a:lnTo>
                    <a:pt x="225171" y="24638"/>
                  </a:lnTo>
                  <a:lnTo>
                    <a:pt x="197002" y="0"/>
                  </a:lnTo>
                  <a:lnTo>
                    <a:pt x="156248" y="42316"/>
                  </a:lnTo>
                  <a:lnTo>
                    <a:pt x="121018" y="88290"/>
                  </a:lnTo>
                  <a:lnTo>
                    <a:pt x="90970" y="136321"/>
                  </a:lnTo>
                  <a:lnTo>
                    <a:pt x="65760" y="184772"/>
                  </a:lnTo>
                  <a:lnTo>
                    <a:pt x="45034" y="232029"/>
                  </a:lnTo>
                  <a:lnTo>
                    <a:pt x="28435" y="276491"/>
                  </a:lnTo>
                  <a:lnTo>
                    <a:pt x="15633" y="316522"/>
                  </a:lnTo>
                  <a:lnTo>
                    <a:pt x="0" y="376859"/>
                  </a:lnTo>
                  <a:lnTo>
                    <a:pt x="269443" y="380720"/>
                  </a:lnTo>
                  <a:lnTo>
                    <a:pt x="274294" y="371297"/>
                  </a:lnTo>
                  <a:lnTo>
                    <a:pt x="284353" y="339458"/>
                  </a:lnTo>
                  <a:lnTo>
                    <a:pt x="292925" y="279806"/>
                  </a:lnTo>
                  <a:lnTo>
                    <a:pt x="293281" y="186956"/>
                  </a:lnTo>
                  <a:close/>
                </a:path>
                <a:path w="1471294" h="401320">
                  <a:moveTo>
                    <a:pt x="857656" y="182892"/>
                  </a:moveTo>
                  <a:lnTo>
                    <a:pt x="849350" y="143764"/>
                  </a:lnTo>
                  <a:lnTo>
                    <a:pt x="826236" y="109804"/>
                  </a:lnTo>
                  <a:lnTo>
                    <a:pt x="790981" y="83058"/>
                  </a:lnTo>
                  <a:lnTo>
                    <a:pt x="746239" y="65532"/>
                  </a:lnTo>
                  <a:lnTo>
                    <a:pt x="694690" y="59232"/>
                  </a:lnTo>
                  <a:lnTo>
                    <a:pt x="643191" y="65532"/>
                  </a:lnTo>
                  <a:lnTo>
                    <a:pt x="598474" y="83058"/>
                  </a:lnTo>
                  <a:lnTo>
                    <a:pt x="563219" y="109804"/>
                  </a:lnTo>
                  <a:lnTo>
                    <a:pt x="540105" y="143764"/>
                  </a:lnTo>
                  <a:lnTo>
                    <a:pt x="531812" y="182892"/>
                  </a:lnTo>
                  <a:lnTo>
                    <a:pt x="540105" y="221932"/>
                  </a:lnTo>
                  <a:lnTo>
                    <a:pt x="563219" y="255854"/>
                  </a:lnTo>
                  <a:lnTo>
                    <a:pt x="598474" y="282625"/>
                  </a:lnTo>
                  <a:lnTo>
                    <a:pt x="643191" y="300177"/>
                  </a:lnTo>
                  <a:lnTo>
                    <a:pt x="694690" y="306489"/>
                  </a:lnTo>
                  <a:lnTo>
                    <a:pt x="746239" y="300177"/>
                  </a:lnTo>
                  <a:lnTo>
                    <a:pt x="790981" y="282625"/>
                  </a:lnTo>
                  <a:lnTo>
                    <a:pt x="826236" y="255854"/>
                  </a:lnTo>
                  <a:lnTo>
                    <a:pt x="849350" y="221932"/>
                  </a:lnTo>
                  <a:lnTo>
                    <a:pt x="857656" y="182892"/>
                  </a:lnTo>
                  <a:close/>
                </a:path>
                <a:path w="1471294" h="401320">
                  <a:moveTo>
                    <a:pt x="1470863" y="336029"/>
                  </a:moveTo>
                  <a:lnTo>
                    <a:pt x="1467408" y="277444"/>
                  </a:lnTo>
                  <a:lnTo>
                    <a:pt x="1460284" y="224739"/>
                  </a:lnTo>
                  <a:lnTo>
                    <a:pt x="1450073" y="177609"/>
                  </a:lnTo>
                  <a:lnTo>
                    <a:pt x="1437386" y="135826"/>
                  </a:lnTo>
                  <a:lnTo>
                    <a:pt x="1422793" y="99098"/>
                  </a:lnTo>
                  <a:lnTo>
                    <a:pt x="1390281" y="39751"/>
                  </a:lnTo>
                  <a:lnTo>
                    <a:pt x="1326121" y="123456"/>
                  </a:lnTo>
                  <a:lnTo>
                    <a:pt x="1282941" y="235775"/>
                  </a:lnTo>
                  <a:lnTo>
                    <a:pt x="1258582" y="334264"/>
                  </a:lnTo>
                  <a:lnTo>
                    <a:pt x="1250924" y="376516"/>
                  </a:lnTo>
                  <a:lnTo>
                    <a:pt x="1320838" y="400723"/>
                  </a:lnTo>
                  <a:lnTo>
                    <a:pt x="1470050" y="400723"/>
                  </a:lnTo>
                  <a:lnTo>
                    <a:pt x="1470863" y="336029"/>
                  </a:lnTo>
                  <a:close/>
                </a:path>
              </a:pathLst>
            </a:custGeom>
            <a:solidFill>
              <a:srgbClr val="C45E4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852457" y="9755118"/>
              <a:ext cx="1475740" cy="77470"/>
            </a:xfrm>
            <a:custGeom>
              <a:avLst/>
              <a:gdLst/>
              <a:ahLst/>
              <a:cxnLst/>
              <a:rect l="l" t="t" r="r" b="b"/>
              <a:pathLst>
                <a:path w="1475740" h="77470">
                  <a:moveTo>
                    <a:pt x="18365" y="0"/>
                  </a:moveTo>
                  <a:lnTo>
                    <a:pt x="9947" y="31480"/>
                  </a:lnTo>
                  <a:lnTo>
                    <a:pt x="4251" y="55796"/>
                  </a:lnTo>
                  <a:lnTo>
                    <a:pt x="0" y="77023"/>
                  </a:lnTo>
                  <a:lnTo>
                    <a:pt x="1474771" y="77023"/>
                  </a:lnTo>
                  <a:lnTo>
                    <a:pt x="1475263" y="62261"/>
                  </a:lnTo>
                  <a:lnTo>
                    <a:pt x="1475619" y="33575"/>
                  </a:lnTo>
                  <a:lnTo>
                    <a:pt x="1475546" y="19643"/>
                  </a:lnTo>
                  <a:lnTo>
                    <a:pt x="18365" y="0"/>
                  </a:lnTo>
                  <a:close/>
                </a:path>
              </a:pathLst>
            </a:custGeom>
            <a:solidFill>
              <a:srgbClr val="8569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482930" y="9324424"/>
              <a:ext cx="720090" cy="224154"/>
            </a:xfrm>
            <a:custGeom>
              <a:avLst/>
              <a:gdLst/>
              <a:ahLst/>
              <a:cxnLst/>
              <a:rect l="l" t="t" r="r" b="b"/>
              <a:pathLst>
                <a:path w="720090" h="224154">
                  <a:moveTo>
                    <a:pt x="0" y="0"/>
                  </a:moveTo>
                  <a:lnTo>
                    <a:pt x="35430" y="46961"/>
                  </a:lnTo>
                  <a:lnTo>
                    <a:pt x="61041" y="75551"/>
                  </a:lnTo>
                  <a:lnTo>
                    <a:pt x="91902" y="105443"/>
                  </a:lnTo>
                  <a:lnTo>
                    <a:pt x="128005" y="135062"/>
                  </a:lnTo>
                  <a:lnTo>
                    <a:pt x="169339" y="162831"/>
                  </a:lnTo>
                  <a:lnTo>
                    <a:pt x="215896" y="187174"/>
                  </a:lnTo>
                  <a:lnTo>
                    <a:pt x="267665" y="206514"/>
                  </a:lnTo>
                  <a:lnTo>
                    <a:pt x="324638" y="219274"/>
                  </a:lnTo>
                  <a:lnTo>
                    <a:pt x="386804" y="223878"/>
                  </a:lnTo>
                  <a:lnTo>
                    <a:pt x="452491" y="220265"/>
                  </a:lnTo>
                  <a:lnTo>
                    <a:pt x="510703" y="210317"/>
                  </a:lnTo>
                  <a:lnTo>
                    <a:pt x="561738" y="195369"/>
                  </a:lnTo>
                  <a:lnTo>
                    <a:pt x="605897" y="176753"/>
                  </a:lnTo>
                  <a:lnTo>
                    <a:pt x="643479" y="155805"/>
                  </a:lnTo>
                  <a:lnTo>
                    <a:pt x="674784" y="133860"/>
                  </a:lnTo>
                  <a:lnTo>
                    <a:pt x="719758" y="92311"/>
                  </a:lnTo>
                  <a:lnTo>
                    <a:pt x="693296" y="68396"/>
                  </a:lnTo>
                  <a:lnTo>
                    <a:pt x="659083" y="39151"/>
                  </a:lnTo>
                  <a:lnTo>
                    <a:pt x="616871" y="3968"/>
                  </a:lnTo>
                  <a:lnTo>
                    <a:pt x="262201" y="69013"/>
                  </a:lnTo>
                  <a:lnTo>
                    <a:pt x="245911" y="59914"/>
                  </a:lnTo>
                  <a:lnTo>
                    <a:pt x="196910" y="38998"/>
                  </a:lnTo>
                  <a:lnTo>
                    <a:pt x="115004" y="158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91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719370" y="4971281"/>
              <a:ext cx="5992495" cy="4535170"/>
            </a:xfrm>
            <a:custGeom>
              <a:avLst/>
              <a:gdLst/>
              <a:ahLst/>
              <a:cxnLst/>
              <a:rect l="l" t="t" r="r" b="b"/>
              <a:pathLst>
                <a:path w="5992494" h="4535170">
                  <a:moveTo>
                    <a:pt x="1497711" y="988910"/>
                  </a:moveTo>
                  <a:lnTo>
                    <a:pt x="1452079" y="521843"/>
                  </a:lnTo>
                  <a:lnTo>
                    <a:pt x="549173" y="578002"/>
                  </a:lnTo>
                  <a:lnTo>
                    <a:pt x="545744" y="518807"/>
                  </a:lnTo>
                  <a:lnTo>
                    <a:pt x="530898" y="387146"/>
                  </a:lnTo>
                  <a:lnTo>
                    <a:pt x="497801" y="251917"/>
                  </a:lnTo>
                  <a:lnTo>
                    <a:pt x="439623" y="182041"/>
                  </a:lnTo>
                  <a:lnTo>
                    <a:pt x="406819" y="182600"/>
                  </a:lnTo>
                  <a:lnTo>
                    <a:pt x="355498" y="227025"/>
                  </a:lnTo>
                  <a:lnTo>
                    <a:pt x="340728" y="270852"/>
                  </a:lnTo>
                  <a:lnTo>
                    <a:pt x="335686" y="329082"/>
                  </a:lnTo>
                  <a:lnTo>
                    <a:pt x="335521" y="412191"/>
                  </a:lnTo>
                  <a:lnTo>
                    <a:pt x="334429" y="485076"/>
                  </a:lnTo>
                  <a:lnTo>
                    <a:pt x="332600" y="556501"/>
                  </a:lnTo>
                  <a:lnTo>
                    <a:pt x="283870" y="551129"/>
                  </a:lnTo>
                  <a:lnTo>
                    <a:pt x="174917" y="546201"/>
                  </a:lnTo>
                  <a:lnTo>
                    <a:pt x="61671" y="558482"/>
                  </a:lnTo>
                  <a:lnTo>
                    <a:pt x="0" y="604774"/>
                  </a:lnTo>
                  <a:lnTo>
                    <a:pt x="9652" y="664489"/>
                  </a:lnTo>
                  <a:lnTo>
                    <a:pt x="53390" y="706272"/>
                  </a:lnTo>
                  <a:lnTo>
                    <a:pt x="101460" y="730834"/>
                  </a:lnTo>
                  <a:lnTo>
                    <a:pt x="124091" y="738860"/>
                  </a:lnTo>
                  <a:lnTo>
                    <a:pt x="102704" y="742975"/>
                  </a:lnTo>
                  <a:lnTo>
                    <a:pt x="59969" y="758926"/>
                  </a:lnTo>
                  <a:lnTo>
                    <a:pt x="27990" y="792099"/>
                  </a:lnTo>
                  <a:lnTo>
                    <a:pt x="38900" y="847902"/>
                  </a:lnTo>
                  <a:lnTo>
                    <a:pt x="82715" y="896035"/>
                  </a:lnTo>
                  <a:lnTo>
                    <a:pt x="123075" y="912291"/>
                  </a:lnTo>
                  <a:lnTo>
                    <a:pt x="152666" y="911313"/>
                  </a:lnTo>
                  <a:lnTo>
                    <a:pt x="164160" y="907732"/>
                  </a:lnTo>
                  <a:lnTo>
                    <a:pt x="158915" y="923378"/>
                  </a:lnTo>
                  <a:lnTo>
                    <a:pt x="155143" y="958659"/>
                  </a:lnTo>
                  <a:lnTo>
                    <a:pt x="170764" y="996061"/>
                  </a:lnTo>
                  <a:lnTo>
                    <a:pt x="223685" y="1018082"/>
                  </a:lnTo>
                  <a:lnTo>
                    <a:pt x="300177" y="1004430"/>
                  </a:lnTo>
                  <a:lnTo>
                    <a:pt x="367715" y="963180"/>
                  </a:lnTo>
                  <a:lnTo>
                    <a:pt x="415886" y="919784"/>
                  </a:lnTo>
                  <a:lnTo>
                    <a:pt x="434251" y="899668"/>
                  </a:lnTo>
                  <a:lnTo>
                    <a:pt x="1497711" y="988910"/>
                  </a:lnTo>
                  <a:close/>
                </a:path>
                <a:path w="5992494" h="4535170">
                  <a:moveTo>
                    <a:pt x="3392322" y="4404411"/>
                  </a:moveTo>
                  <a:lnTo>
                    <a:pt x="3225660" y="3666439"/>
                  </a:lnTo>
                  <a:lnTo>
                    <a:pt x="2892742" y="3689388"/>
                  </a:lnTo>
                  <a:lnTo>
                    <a:pt x="2864853" y="4386643"/>
                  </a:lnTo>
                  <a:lnTo>
                    <a:pt x="2887370" y="4409592"/>
                  </a:lnTo>
                  <a:lnTo>
                    <a:pt x="2948114" y="4459198"/>
                  </a:lnTo>
                  <a:lnTo>
                    <a:pt x="3036836" y="4506607"/>
                  </a:lnTo>
                  <a:lnTo>
                    <a:pt x="3143339" y="4522990"/>
                  </a:lnTo>
                  <a:lnTo>
                    <a:pt x="3245231" y="4499648"/>
                  </a:lnTo>
                  <a:lnTo>
                    <a:pt x="3323818" y="4459427"/>
                  </a:lnTo>
                  <a:lnTo>
                    <a:pt x="3374415" y="4421340"/>
                  </a:lnTo>
                  <a:lnTo>
                    <a:pt x="3392322" y="4404411"/>
                  </a:lnTo>
                  <a:close/>
                </a:path>
                <a:path w="5992494" h="4535170">
                  <a:moveTo>
                    <a:pt x="4773282" y="4404512"/>
                  </a:moveTo>
                  <a:lnTo>
                    <a:pt x="4316895" y="3447961"/>
                  </a:lnTo>
                  <a:lnTo>
                    <a:pt x="3983850" y="3494049"/>
                  </a:lnTo>
                  <a:lnTo>
                    <a:pt x="4243222" y="4445952"/>
                  </a:lnTo>
                  <a:lnTo>
                    <a:pt x="4267987" y="4461662"/>
                  </a:lnTo>
                  <a:lnTo>
                    <a:pt x="4331220" y="4495254"/>
                  </a:lnTo>
                  <a:lnTo>
                    <a:pt x="4416298" y="4526407"/>
                  </a:lnTo>
                  <a:lnTo>
                    <a:pt x="4506607" y="4534840"/>
                  </a:lnTo>
                  <a:lnTo>
                    <a:pt x="4615802" y="4506976"/>
                  </a:lnTo>
                  <a:lnTo>
                    <a:pt x="4699965" y="4463008"/>
                  </a:lnTo>
                  <a:lnTo>
                    <a:pt x="4754118" y="4422381"/>
                  </a:lnTo>
                  <a:lnTo>
                    <a:pt x="4773282" y="4404512"/>
                  </a:lnTo>
                  <a:close/>
                </a:path>
                <a:path w="5992494" h="4535170">
                  <a:moveTo>
                    <a:pt x="5992025" y="459562"/>
                  </a:moveTo>
                  <a:lnTo>
                    <a:pt x="5988812" y="401205"/>
                  </a:lnTo>
                  <a:lnTo>
                    <a:pt x="5919762" y="356933"/>
                  </a:lnTo>
                  <a:lnTo>
                    <a:pt x="5815965" y="349453"/>
                  </a:lnTo>
                  <a:lnTo>
                    <a:pt x="5721426" y="359257"/>
                  </a:lnTo>
                  <a:lnTo>
                    <a:pt x="5680138" y="366864"/>
                  </a:lnTo>
                  <a:lnTo>
                    <a:pt x="5680684" y="347154"/>
                  </a:lnTo>
                  <a:lnTo>
                    <a:pt x="5681345" y="295351"/>
                  </a:lnTo>
                  <a:lnTo>
                    <a:pt x="5680634" y="222453"/>
                  </a:lnTo>
                  <a:lnTo>
                    <a:pt x="5677065" y="139446"/>
                  </a:lnTo>
                  <a:lnTo>
                    <a:pt x="5670042" y="89420"/>
                  </a:lnTo>
                  <a:lnTo>
                    <a:pt x="5655653" y="47129"/>
                  </a:lnTo>
                  <a:lnTo>
                    <a:pt x="5603976" y="0"/>
                  </a:lnTo>
                  <a:lnTo>
                    <a:pt x="5566270" y="2286"/>
                  </a:lnTo>
                  <a:lnTo>
                    <a:pt x="5510200" y="74777"/>
                  </a:lnTo>
                  <a:lnTo>
                    <a:pt x="5479339" y="206133"/>
                  </a:lnTo>
                  <a:lnTo>
                    <a:pt x="5466270" y="332092"/>
                  </a:lnTo>
                  <a:lnTo>
                    <a:pt x="5463565" y="388366"/>
                  </a:lnTo>
                  <a:lnTo>
                    <a:pt x="4560659" y="332206"/>
                  </a:lnTo>
                  <a:lnTo>
                    <a:pt x="4515028" y="799274"/>
                  </a:lnTo>
                  <a:lnTo>
                    <a:pt x="5578487" y="710031"/>
                  </a:lnTo>
                  <a:lnTo>
                    <a:pt x="5596852" y="730148"/>
                  </a:lnTo>
                  <a:lnTo>
                    <a:pt x="5645023" y="773544"/>
                  </a:lnTo>
                  <a:lnTo>
                    <a:pt x="5712574" y="814793"/>
                  </a:lnTo>
                  <a:lnTo>
                    <a:pt x="5789066" y="828446"/>
                  </a:lnTo>
                  <a:lnTo>
                    <a:pt x="5841987" y="806411"/>
                  </a:lnTo>
                  <a:lnTo>
                    <a:pt x="5857595" y="769010"/>
                  </a:lnTo>
                  <a:lnTo>
                    <a:pt x="5853823" y="733729"/>
                  </a:lnTo>
                  <a:lnTo>
                    <a:pt x="5848578" y="718083"/>
                  </a:lnTo>
                  <a:lnTo>
                    <a:pt x="5866142" y="723849"/>
                  </a:lnTo>
                  <a:lnTo>
                    <a:pt x="5905855" y="728484"/>
                  </a:lnTo>
                  <a:lnTo>
                    <a:pt x="5948248" y="712952"/>
                  </a:lnTo>
                  <a:lnTo>
                    <a:pt x="5973838" y="658266"/>
                  </a:lnTo>
                  <a:lnTo>
                    <a:pt x="5965926" y="600621"/>
                  </a:lnTo>
                  <a:lnTo>
                    <a:pt x="5936043" y="567651"/>
                  </a:lnTo>
                  <a:lnTo>
                    <a:pt x="5903760" y="552729"/>
                  </a:lnTo>
                  <a:lnTo>
                    <a:pt x="5888647" y="549224"/>
                  </a:lnTo>
                  <a:lnTo>
                    <a:pt x="5910592" y="537845"/>
                  </a:lnTo>
                  <a:lnTo>
                    <a:pt x="5955500" y="506526"/>
                  </a:lnTo>
                  <a:lnTo>
                    <a:pt x="5992025" y="459562"/>
                  </a:lnTo>
                  <a:close/>
                </a:path>
              </a:pathLst>
            </a:custGeom>
            <a:solidFill>
              <a:srgbClr val="9E7A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290424" y="7374248"/>
              <a:ext cx="2091055" cy="1364615"/>
            </a:xfrm>
            <a:custGeom>
              <a:avLst/>
              <a:gdLst/>
              <a:ahLst/>
              <a:cxnLst/>
              <a:rect l="l" t="t" r="r" b="b"/>
              <a:pathLst>
                <a:path w="2091055" h="1364615">
                  <a:moveTo>
                    <a:pt x="1585051" y="0"/>
                  </a:moveTo>
                  <a:lnTo>
                    <a:pt x="0" y="356051"/>
                  </a:lnTo>
                  <a:lnTo>
                    <a:pt x="57453" y="1286400"/>
                  </a:lnTo>
                  <a:lnTo>
                    <a:pt x="391937" y="1364600"/>
                  </a:lnTo>
                  <a:lnTo>
                    <a:pt x="657517" y="1335164"/>
                  </a:lnTo>
                  <a:lnTo>
                    <a:pt x="832659" y="1266983"/>
                  </a:lnTo>
                  <a:lnTo>
                    <a:pt x="895826" y="1228946"/>
                  </a:lnTo>
                  <a:lnTo>
                    <a:pt x="849963" y="895805"/>
                  </a:lnTo>
                  <a:lnTo>
                    <a:pt x="955495" y="901915"/>
                  </a:lnTo>
                  <a:lnTo>
                    <a:pt x="1030865" y="892947"/>
                  </a:lnTo>
                  <a:lnTo>
                    <a:pt x="1076080" y="879671"/>
                  </a:lnTo>
                  <a:lnTo>
                    <a:pt x="1091150" y="872853"/>
                  </a:lnTo>
                  <a:lnTo>
                    <a:pt x="1229020" y="1148540"/>
                  </a:lnTo>
                  <a:lnTo>
                    <a:pt x="1494450" y="1174209"/>
                  </a:lnTo>
                  <a:lnTo>
                    <a:pt x="1776063" y="1129873"/>
                  </a:lnTo>
                  <a:lnTo>
                    <a:pt x="1999536" y="1066153"/>
                  </a:lnTo>
                  <a:lnTo>
                    <a:pt x="2090543" y="1033664"/>
                  </a:lnTo>
                  <a:lnTo>
                    <a:pt x="1585051" y="0"/>
                  </a:lnTo>
                  <a:close/>
                </a:path>
              </a:pathLst>
            </a:custGeom>
            <a:solidFill>
              <a:srgbClr val="1337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2933594" y="2115279"/>
              <a:ext cx="3493350" cy="5728443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39220" y="282713"/>
              <a:ext cx="11319027" cy="658618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010551" y="356010"/>
              <a:ext cx="10686046" cy="6345366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162440" y="1453098"/>
            <a:ext cx="8910320" cy="392671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45235" algn="ctr">
              <a:lnSpc>
                <a:spcPct val="117000"/>
              </a:lnSpc>
              <a:spcBef>
                <a:spcPts val="95"/>
              </a:spcBef>
            </a:pPr>
            <a:r>
              <a:rPr lang="en-GB" sz="7400" dirty="0">
                <a:latin typeface="Calibri"/>
                <a:cs typeface="Calibri"/>
              </a:rPr>
              <a:t>Where does the fish we eat in Britain come from?</a:t>
            </a:r>
            <a:endParaRPr sz="7400" dirty="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9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4AEBBB-7F09-49A5-B9D9-AB6B03BDBD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127390" y="5435965"/>
            <a:ext cx="1683398" cy="168339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3905335" y="20941"/>
            <a:ext cx="4628515" cy="6680834"/>
            <a:chOff x="13905335" y="20941"/>
            <a:chExt cx="4628515" cy="6680834"/>
          </a:xfrm>
        </p:grpSpPr>
        <p:sp>
          <p:nvSpPr>
            <p:cNvPr id="5" name="object 5"/>
            <p:cNvSpPr/>
            <p:nvPr/>
          </p:nvSpPr>
          <p:spPr>
            <a:xfrm>
              <a:off x="13905335" y="20941"/>
              <a:ext cx="4628131" cy="66804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977924" y="102286"/>
              <a:ext cx="4387225" cy="6433968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3977930" y="102290"/>
              <a:ext cx="4387850" cy="6434455"/>
            </a:xfrm>
            <a:custGeom>
              <a:avLst/>
              <a:gdLst/>
              <a:ahLst/>
              <a:cxnLst/>
              <a:rect l="l" t="t" r="r" b="b"/>
              <a:pathLst>
                <a:path w="4387850" h="6434455">
                  <a:moveTo>
                    <a:pt x="0" y="111766"/>
                  </a:moveTo>
                  <a:lnTo>
                    <a:pt x="4219766" y="0"/>
                  </a:lnTo>
                  <a:lnTo>
                    <a:pt x="4387227" y="6322194"/>
                  </a:lnTo>
                  <a:lnTo>
                    <a:pt x="167450" y="6433961"/>
                  </a:lnTo>
                  <a:lnTo>
                    <a:pt x="0" y="111766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2565062" y="6868900"/>
            <a:ext cx="5989955" cy="4146550"/>
            <a:chOff x="12565062" y="6868900"/>
            <a:chExt cx="5989955" cy="4146550"/>
          </a:xfrm>
        </p:grpSpPr>
        <p:sp>
          <p:nvSpPr>
            <p:cNvPr id="9" name="object 9"/>
            <p:cNvSpPr/>
            <p:nvPr/>
          </p:nvSpPr>
          <p:spPr>
            <a:xfrm>
              <a:off x="12565062" y="6868900"/>
              <a:ext cx="5989346" cy="414647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644001" y="6942455"/>
              <a:ext cx="5747702" cy="3911626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644002" y="6942455"/>
              <a:ext cx="5748020" cy="3912235"/>
            </a:xfrm>
            <a:custGeom>
              <a:avLst/>
              <a:gdLst/>
              <a:ahLst/>
              <a:cxnLst/>
              <a:rect l="l" t="t" r="r" b="b"/>
              <a:pathLst>
                <a:path w="5748019" h="3912234">
                  <a:moveTo>
                    <a:pt x="161680" y="0"/>
                  </a:moveTo>
                  <a:lnTo>
                    <a:pt x="5747699" y="246411"/>
                  </a:lnTo>
                  <a:lnTo>
                    <a:pt x="5586018" y="3911619"/>
                  </a:lnTo>
                  <a:lnTo>
                    <a:pt x="0" y="3665207"/>
                  </a:lnTo>
                  <a:lnTo>
                    <a:pt x="16168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633458" y="83767"/>
            <a:ext cx="5832475" cy="4502785"/>
            <a:chOff x="1633458" y="83767"/>
            <a:chExt cx="5832475" cy="4502785"/>
          </a:xfrm>
        </p:grpSpPr>
        <p:sp>
          <p:nvSpPr>
            <p:cNvPr id="13" name="object 13"/>
            <p:cNvSpPr/>
            <p:nvPr/>
          </p:nvSpPr>
          <p:spPr>
            <a:xfrm>
              <a:off x="1633458" y="83767"/>
              <a:ext cx="5832283" cy="450248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06509" y="159684"/>
              <a:ext cx="5591943" cy="4256407"/>
            </a:xfrm>
            <a:prstGeom prst="rect">
              <a:avLst/>
            </a:prstGeom>
            <a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706509" y="159688"/>
              <a:ext cx="5592445" cy="4256405"/>
            </a:xfrm>
            <a:custGeom>
              <a:avLst/>
              <a:gdLst/>
              <a:ahLst/>
              <a:cxnLst/>
              <a:rect l="l" t="t" r="r" b="b"/>
              <a:pathLst>
                <a:path w="5592445" h="4256405">
                  <a:moveTo>
                    <a:pt x="0" y="142739"/>
                  </a:moveTo>
                  <a:lnTo>
                    <a:pt x="5484890" y="0"/>
                  </a:lnTo>
                  <a:lnTo>
                    <a:pt x="5591944" y="4113665"/>
                  </a:lnTo>
                  <a:lnTo>
                    <a:pt x="107054" y="4256404"/>
                  </a:lnTo>
                  <a:lnTo>
                    <a:pt x="0" y="142739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906915" y="301426"/>
            <a:ext cx="11855450" cy="959866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5612130" marR="5080" algn="ctr">
              <a:lnSpc>
                <a:spcPts val="5280"/>
              </a:lnSpc>
              <a:spcBef>
                <a:spcPts val="490"/>
              </a:spcBef>
            </a:pPr>
            <a:r>
              <a:rPr sz="4600" dirty="0">
                <a:latin typeface="Gill Sans MT"/>
                <a:cs typeface="Gill Sans MT"/>
              </a:rPr>
              <a:t>Lots </a:t>
            </a:r>
            <a:r>
              <a:rPr sz="4600" spc="5" dirty="0">
                <a:latin typeface="Gill Sans MT"/>
                <a:cs typeface="Gill Sans MT"/>
              </a:rPr>
              <a:t>of </a:t>
            </a:r>
            <a:r>
              <a:rPr sz="4600" dirty="0">
                <a:latin typeface="Gill Sans MT"/>
                <a:cs typeface="Gill Sans MT"/>
              </a:rPr>
              <a:t>the </a:t>
            </a:r>
            <a:r>
              <a:rPr sz="4600" spc="40" dirty="0">
                <a:latin typeface="Gill Sans MT"/>
                <a:cs typeface="Gill Sans MT"/>
              </a:rPr>
              <a:t>fish </a:t>
            </a:r>
            <a:r>
              <a:rPr sz="4600" spc="-40" dirty="0">
                <a:latin typeface="Gill Sans MT"/>
                <a:cs typeface="Gill Sans MT"/>
              </a:rPr>
              <a:t>we </a:t>
            </a:r>
            <a:r>
              <a:rPr sz="4600" spc="5" dirty="0">
                <a:latin typeface="Gill Sans MT"/>
                <a:cs typeface="Gill Sans MT"/>
              </a:rPr>
              <a:t>eat</a:t>
            </a:r>
            <a:r>
              <a:rPr sz="4600" spc="-30" dirty="0">
                <a:latin typeface="Gill Sans MT"/>
                <a:cs typeface="Gill Sans MT"/>
              </a:rPr>
              <a:t> </a:t>
            </a:r>
            <a:r>
              <a:rPr sz="4600" spc="-25" dirty="0">
                <a:latin typeface="Gill Sans MT"/>
                <a:cs typeface="Gill Sans MT"/>
              </a:rPr>
              <a:t>are  </a:t>
            </a:r>
            <a:r>
              <a:rPr sz="4600" spc="5" dirty="0">
                <a:latin typeface="Gill Sans MT"/>
                <a:cs typeface="Gill Sans MT"/>
              </a:rPr>
              <a:t>caught at sea </a:t>
            </a:r>
            <a:r>
              <a:rPr sz="4600" spc="-15" dirty="0">
                <a:latin typeface="Gill Sans MT"/>
                <a:cs typeface="Gill Sans MT"/>
              </a:rPr>
              <a:t>around </a:t>
            </a:r>
            <a:r>
              <a:rPr sz="4600" dirty="0">
                <a:latin typeface="Gill Sans MT"/>
                <a:cs typeface="Gill Sans MT"/>
              </a:rPr>
              <a:t>the  </a:t>
            </a:r>
            <a:r>
              <a:rPr sz="4600" spc="5" dirty="0">
                <a:latin typeface="Gill Sans MT"/>
                <a:cs typeface="Gill Sans MT"/>
              </a:rPr>
              <a:t>coast of Britain. Some </a:t>
            </a:r>
            <a:r>
              <a:rPr sz="4600" spc="-25" dirty="0">
                <a:latin typeface="Gill Sans MT"/>
                <a:cs typeface="Gill Sans MT"/>
              </a:rPr>
              <a:t>are  </a:t>
            </a:r>
            <a:r>
              <a:rPr sz="4600" spc="5" dirty="0">
                <a:latin typeface="Gill Sans MT"/>
                <a:cs typeface="Gill Sans MT"/>
              </a:rPr>
              <a:t>caught using </a:t>
            </a:r>
            <a:r>
              <a:rPr sz="4600" spc="-25" dirty="0">
                <a:latin typeface="Gill Sans MT"/>
                <a:cs typeface="Gill Sans MT"/>
              </a:rPr>
              <a:t>rods </a:t>
            </a:r>
            <a:r>
              <a:rPr sz="4600" spc="5" dirty="0">
                <a:latin typeface="Gill Sans MT"/>
                <a:cs typeface="Gill Sans MT"/>
              </a:rPr>
              <a:t>and  </a:t>
            </a:r>
            <a:r>
              <a:rPr sz="4600" dirty="0">
                <a:latin typeface="Gill Sans MT"/>
                <a:cs typeface="Gill Sans MT"/>
              </a:rPr>
              <a:t>lines, </a:t>
            </a:r>
            <a:r>
              <a:rPr sz="4600" spc="5" dirty="0">
                <a:latin typeface="Gill Sans MT"/>
                <a:cs typeface="Gill Sans MT"/>
              </a:rPr>
              <a:t>some </a:t>
            </a:r>
            <a:r>
              <a:rPr sz="4600" dirty="0">
                <a:latin typeface="Gill Sans MT"/>
                <a:cs typeface="Gill Sans MT"/>
              </a:rPr>
              <a:t>with </a:t>
            </a:r>
            <a:r>
              <a:rPr sz="4600" spc="5" dirty="0">
                <a:latin typeface="Gill Sans MT"/>
                <a:cs typeface="Gill Sans MT"/>
              </a:rPr>
              <a:t>huge</a:t>
            </a:r>
            <a:r>
              <a:rPr sz="4600" spc="-495" dirty="0">
                <a:latin typeface="Gill Sans MT"/>
                <a:cs typeface="Gill Sans MT"/>
              </a:rPr>
              <a:t> </a:t>
            </a:r>
            <a:r>
              <a:rPr sz="4600" spc="5" dirty="0">
                <a:latin typeface="Gill Sans MT"/>
                <a:cs typeface="Gill Sans MT"/>
              </a:rPr>
              <a:t>nets  dragged behind</a:t>
            </a:r>
            <a:r>
              <a:rPr sz="4600" spc="-35" dirty="0">
                <a:latin typeface="Gill Sans MT"/>
                <a:cs typeface="Gill Sans MT"/>
              </a:rPr>
              <a:t> </a:t>
            </a:r>
            <a:r>
              <a:rPr sz="4600" spc="-15" dirty="0">
                <a:latin typeface="Gill Sans MT"/>
                <a:cs typeface="Gill Sans MT"/>
              </a:rPr>
              <a:t>trawlers.</a:t>
            </a:r>
            <a:endParaRPr sz="4600" dirty="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6200" dirty="0">
              <a:latin typeface="Gill Sans MT"/>
              <a:cs typeface="Gill Sans MT"/>
            </a:endParaRPr>
          </a:p>
          <a:p>
            <a:pPr marL="12700" marR="13335" indent="3810" algn="ctr">
              <a:lnSpc>
                <a:spcPts val="5280"/>
              </a:lnSpc>
            </a:pPr>
            <a:r>
              <a:rPr sz="4600" spc="5" dirty="0">
                <a:latin typeface="Gill Sans MT"/>
                <a:cs typeface="Gill Sans MT"/>
              </a:rPr>
              <a:t>Some </a:t>
            </a:r>
            <a:r>
              <a:rPr sz="4600" dirty="0">
                <a:latin typeface="Gill Sans MT"/>
                <a:cs typeface="Gill Sans MT"/>
              </a:rPr>
              <a:t>seafood </a:t>
            </a:r>
            <a:r>
              <a:rPr sz="4600" spc="5" dirty="0">
                <a:latin typeface="Gill Sans MT"/>
                <a:cs typeface="Gill Sans MT"/>
              </a:rPr>
              <a:t>such as crabs and </a:t>
            </a:r>
            <a:r>
              <a:rPr sz="4600" dirty="0">
                <a:latin typeface="Gill Sans MT"/>
                <a:cs typeface="Gill Sans MT"/>
              </a:rPr>
              <a:t>lobsters </a:t>
            </a:r>
            <a:r>
              <a:rPr sz="4600" spc="-25" dirty="0">
                <a:latin typeface="Gill Sans MT"/>
                <a:cs typeface="Gill Sans MT"/>
              </a:rPr>
              <a:t>are  </a:t>
            </a:r>
            <a:r>
              <a:rPr sz="4600" spc="5" dirty="0">
                <a:latin typeface="Gill Sans MT"/>
                <a:cs typeface="Gill Sans MT"/>
              </a:rPr>
              <a:t>caught </a:t>
            </a:r>
            <a:r>
              <a:rPr sz="4600" dirty="0">
                <a:latin typeface="Gill Sans MT"/>
                <a:cs typeface="Gill Sans MT"/>
              </a:rPr>
              <a:t>in ‘lobster </a:t>
            </a:r>
            <a:r>
              <a:rPr sz="4600" spc="5" dirty="0">
                <a:latin typeface="Gill Sans MT"/>
                <a:cs typeface="Gill Sans MT"/>
              </a:rPr>
              <a:t>pots’,</a:t>
            </a:r>
            <a:r>
              <a:rPr sz="4600" spc="-910" dirty="0">
                <a:latin typeface="Gill Sans MT"/>
                <a:cs typeface="Gill Sans MT"/>
              </a:rPr>
              <a:t> </a:t>
            </a:r>
            <a:r>
              <a:rPr sz="4600" dirty="0">
                <a:latin typeface="Gill Sans MT"/>
                <a:cs typeface="Gill Sans MT"/>
              </a:rPr>
              <a:t>which </a:t>
            </a:r>
            <a:r>
              <a:rPr sz="4600" spc="5" dirty="0">
                <a:latin typeface="Gill Sans MT"/>
                <a:cs typeface="Gill Sans MT"/>
              </a:rPr>
              <a:t>sit at </a:t>
            </a:r>
            <a:r>
              <a:rPr sz="4600" dirty="0">
                <a:latin typeface="Gill Sans MT"/>
                <a:cs typeface="Gill Sans MT"/>
              </a:rPr>
              <a:t>the </a:t>
            </a:r>
            <a:r>
              <a:rPr sz="4600" spc="5" dirty="0">
                <a:latin typeface="Gill Sans MT"/>
                <a:cs typeface="Gill Sans MT"/>
              </a:rPr>
              <a:t>bottom of  </a:t>
            </a:r>
            <a:r>
              <a:rPr sz="4600" dirty="0">
                <a:latin typeface="Gill Sans MT"/>
                <a:cs typeface="Gill Sans MT"/>
              </a:rPr>
              <a:t>shallow </a:t>
            </a:r>
            <a:r>
              <a:rPr sz="4600" spc="5" dirty="0">
                <a:latin typeface="Gill Sans MT"/>
                <a:cs typeface="Gill Sans MT"/>
              </a:rPr>
              <a:t>sea</a:t>
            </a:r>
            <a:r>
              <a:rPr sz="4600" spc="-5" dirty="0">
                <a:latin typeface="Gill Sans MT"/>
                <a:cs typeface="Gill Sans MT"/>
              </a:rPr>
              <a:t> </a:t>
            </a:r>
            <a:r>
              <a:rPr sz="4600" spc="-75" dirty="0">
                <a:latin typeface="Gill Sans MT"/>
                <a:cs typeface="Gill Sans MT"/>
              </a:rPr>
              <a:t>water.</a:t>
            </a:r>
            <a:endParaRPr sz="4600" dirty="0">
              <a:latin typeface="Gill Sans MT"/>
              <a:cs typeface="Gill Sans MT"/>
            </a:endParaRPr>
          </a:p>
          <a:p>
            <a:pPr marL="145415" marR="1664335" indent="1905" algn="ctr">
              <a:lnSpc>
                <a:spcPts val="5280"/>
              </a:lnSpc>
              <a:spcBef>
                <a:spcPts val="4525"/>
              </a:spcBef>
            </a:pPr>
            <a:r>
              <a:rPr sz="4600" spc="5" dirty="0">
                <a:latin typeface="Gill Sans MT"/>
                <a:cs typeface="Gill Sans MT"/>
              </a:rPr>
              <a:t>Some </a:t>
            </a:r>
            <a:r>
              <a:rPr sz="4600" spc="40" dirty="0">
                <a:latin typeface="Gill Sans MT"/>
                <a:cs typeface="Gill Sans MT"/>
              </a:rPr>
              <a:t>fish </a:t>
            </a:r>
            <a:r>
              <a:rPr sz="4600" dirty="0">
                <a:latin typeface="Gill Sans MT"/>
                <a:cs typeface="Gill Sans MT"/>
              </a:rPr>
              <a:t>is </a:t>
            </a:r>
            <a:r>
              <a:rPr sz="4600" spc="5" dirty="0">
                <a:latin typeface="Gill Sans MT"/>
                <a:cs typeface="Gill Sans MT"/>
              </a:rPr>
              <a:t>caught </a:t>
            </a:r>
            <a:r>
              <a:rPr sz="4600" dirty="0">
                <a:latin typeface="Gill Sans MT"/>
                <a:cs typeface="Gill Sans MT"/>
              </a:rPr>
              <a:t>in </a:t>
            </a:r>
            <a:r>
              <a:rPr sz="4600" spc="5" dirty="0">
                <a:latin typeface="Gill Sans MT"/>
                <a:cs typeface="Gill Sans MT"/>
              </a:rPr>
              <a:t>other </a:t>
            </a:r>
            <a:r>
              <a:rPr sz="4600" spc="20" dirty="0">
                <a:latin typeface="Gill Sans MT"/>
                <a:cs typeface="Gill Sans MT"/>
              </a:rPr>
              <a:t>parts </a:t>
            </a:r>
            <a:r>
              <a:rPr sz="4600" spc="5" dirty="0">
                <a:latin typeface="Gill Sans MT"/>
                <a:cs typeface="Gill Sans MT"/>
              </a:rPr>
              <a:t>of </a:t>
            </a:r>
            <a:r>
              <a:rPr sz="4600" dirty="0">
                <a:latin typeface="Gill Sans MT"/>
                <a:cs typeface="Gill Sans MT"/>
              </a:rPr>
              <a:t>the  </a:t>
            </a:r>
            <a:r>
              <a:rPr sz="4600" spc="-15" dirty="0">
                <a:latin typeface="Gill Sans MT"/>
                <a:cs typeface="Gill Sans MT"/>
              </a:rPr>
              <a:t>world </a:t>
            </a:r>
            <a:r>
              <a:rPr sz="4600" spc="5" dirty="0">
                <a:latin typeface="Gill Sans MT"/>
                <a:cs typeface="Gill Sans MT"/>
              </a:rPr>
              <a:t>and </a:t>
            </a:r>
            <a:r>
              <a:rPr sz="4600" spc="15" dirty="0">
                <a:latin typeface="Gill Sans MT"/>
                <a:cs typeface="Gill Sans MT"/>
              </a:rPr>
              <a:t>imported </a:t>
            </a:r>
            <a:r>
              <a:rPr sz="4600" dirty="0">
                <a:latin typeface="Gill Sans MT"/>
                <a:cs typeface="Gill Sans MT"/>
              </a:rPr>
              <a:t>into </a:t>
            </a:r>
            <a:r>
              <a:rPr sz="4600" spc="5" dirty="0">
                <a:latin typeface="Gill Sans MT"/>
                <a:cs typeface="Gill Sans MT"/>
              </a:rPr>
              <a:t>Britain. </a:t>
            </a:r>
            <a:r>
              <a:rPr sz="4600" dirty="0">
                <a:latin typeface="Gill Sans MT"/>
                <a:cs typeface="Gill Sans MT"/>
              </a:rPr>
              <a:t>Fishing</a:t>
            </a:r>
            <a:r>
              <a:rPr sz="4600" spc="-480" dirty="0">
                <a:latin typeface="Gill Sans MT"/>
                <a:cs typeface="Gill Sans MT"/>
              </a:rPr>
              <a:t> </a:t>
            </a:r>
            <a:r>
              <a:rPr sz="4600" spc="5" dirty="0">
                <a:latin typeface="Gill Sans MT"/>
                <a:cs typeface="Gill Sans MT"/>
              </a:rPr>
              <a:t>at  sea </a:t>
            </a:r>
            <a:r>
              <a:rPr sz="4600" dirty="0">
                <a:latin typeface="Gill Sans MT"/>
                <a:cs typeface="Gill Sans MT"/>
              </a:rPr>
              <a:t>is </a:t>
            </a:r>
            <a:r>
              <a:rPr sz="4600" spc="15" dirty="0">
                <a:latin typeface="Gill Sans MT"/>
                <a:cs typeface="Gill Sans MT"/>
              </a:rPr>
              <a:t>very </a:t>
            </a:r>
            <a:r>
              <a:rPr sz="4600" spc="-10" dirty="0">
                <a:latin typeface="Gill Sans MT"/>
                <a:cs typeface="Gill Sans MT"/>
              </a:rPr>
              <a:t>hard </a:t>
            </a:r>
            <a:r>
              <a:rPr sz="4600" spc="5" dirty="0">
                <a:latin typeface="Gill Sans MT"/>
                <a:cs typeface="Gill Sans MT"/>
              </a:rPr>
              <a:t>and </a:t>
            </a:r>
            <a:r>
              <a:rPr sz="4600" spc="-5" dirty="0">
                <a:latin typeface="Gill Sans MT"/>
                <a:cs typeface="Gill Sans MT"/>
              </a:rPr>
              <a:t>dangerous</a:t>
            </a:r>
            <a:r>
              <a:rPr sz="4600" spc="-20" dirty="0">
                <a:latin typeface="Gill Sans MT"/>
                <a:cs typeface="Gill Sans MT"/>
              </a:rPr>
              <a:t> </a:t>
            </a:r>
            <a:r>
              <a:rPr sz="4600" spc="-15" dirty="0">
                <a:latin typeface="Gill Sans MT"/>
                <a:cs typeface="Gill Sans MT"/>
              </a:rPr>
              <a:t>work.</a:t>
            </a:r>
            <a:endParaRPr sz="4600" dirty="0">
              <a:latin typeface="Gill Sans MT"/>
              <a:cs typeface="Gill Sans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1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D757ED-AA83-4DB7-9600-08EEB1F1B2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24360" y="4058586"/>
            <a:ext cx="1619584" cy="161958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832161" y="450248"/>
            <a:ext cx="8031480" cy="5424170"/>
            <a:chOff x="9832161" y="450248"/>
            <a:chExt cx="8031480" cy="5424170"/>
          </a:xfrm>
        </p:grpSpPr>
        <p:sp>
          <p:nvSpPr>
            <p:cNvPr id="5" name="object 5"/>
            <p:cNvSpPr/>
            <p:nvPr/>
          </p:nvSpPr>
          <p:spPr>
            <a:xfrm>
              <a:off x="9832161" y="450248"/>
              <a:ext cx="8031169" cy="542391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905457" y="523544"/>
              <a:ext cx="7790338" cy="5183088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905457" y="523544"/>
              <a:ext cx="7790815" cy="5184775"/>
            </a:xfrm>
            <a:custGeom>
              <a:avLst/>
              <a:gdLst/>
              <a:ahLst/>
              <a:cxnLst/>
              <a:rect l="l" t="t" r="r" b="b"/>
              <a:pathLst>
                <a:path w="7790815" h="5184775">
                  <a:moveTo>
                    <a:pt x="0" y="0"/>
                  </a:moveTo>
                  <a:lnTo>
                    <a:pt x="7790338" y="0"/>
                  </a:lnTo>
                  <a:lnTo>
                    <a:pt x="7790338" y="5184386"/>
                  </a:lnTo>
                  <a:lnTo>
                    <a:pt x="0" y="5184386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324536" y="450248"/>
            <a:ext cx="5424170" cy="5424170"/>
            <a:chOff x="2324536" y="450248"/>
            <a:chExt cx="5424170" cy="5424170"/>
          </a:xfrm>
        </p:grpSpPr>
        <p:sp>
          <p:nvSpPr>
            <p:cNvPr id="9" name="object 9"/>
            <p:cNvSpPr/>
            <p:nvPr/>
          </p:nvSpPr>
          <p:spPr>
            <a:xfrm>
              <a:off x="2324536" y="450248"/>
              <a:ext cx="5423918" cy="542391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397832" y="523544"/>
              <a:ext cx="5183088" cy="5183088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397832" y="523544"/>
              <a:ext cx="5183505" cy="5183505"/>
            </a:xfrm>
            <a:custGeom>
              <a:avLst/>
              <a:gdLst/>
              <a:ahLst/>
              <a:cxnLst/>
              <a:rect l="l" t="t" r="r" b="b"/>
              <a:pathLst>
                <a:path w="5183505" h="5183505">
                  <a:moveTo>
                    <a:pt x="0" y="0"/>
                  </a:moveTo>
                  <a:lnTo>
                    <a:pt x="5183088" y="0"/>
                  </a:lnTo>
                  <a:lnTo>
                    <a:pt x="5183088" y="5183088"/>
                  </a:lnTo>
                  <a:lnTo>
                    <a:pt x="0" y="5183088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2261711" y="6177822"/>
            <a:ext cx="15863569" cy="4701540"/>
            <a:chOff x="2261711" y="6177822"/>
            <a:chExt cx="15863569" cy="4701540"/>
          </a:xfrm>
        </p:grpSpPr>
        <p:sp>
          <p:nvSpPr>
            <p:cNvPr id="13" name="object 13"/>
            <p:cNvSpPr/>
            <p:nvPr/>
          </p:nvSpPr>
          <p:spPr>
            <a:xfrm>
              <a:off x="2261711" y="6177822"/>
              <a:ext cx="15863391" cy="470142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08303" y="6272060"/>
              <a:ext cx="15277465" cy="4429760"/>
            </a:xfrm>
            <a:custGeom>
              <a:avLst/>
              <a:gdLst/>
              <a:ahLst/>
              <a:cxnLst/>
              <a:rect l="l" t="t" r="r" b="b"/>
              <a:pathLst>
                <a:path w="15277465" h="4429759">
                  <a:moveTo>
                    <a:pt x="15277021" y="0"/>
                  </a:moveTo>
                  <a:lnTo>
                    <a:pt x="0" y="0"/>
                  </a:lnTo>
                  <a:lnTo>
                    <a:pt x="0" y="4429184"/>
                  </a:lnTo>
                  <a:lnTo>
                    <a:pt x="15277021" y="4429184"/>
                  </a:lnTo>
                  <a:lnTo>
                    <a:pt x="15277021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015614" y="7214440"/>
              <a:ext cx="14072869" cy="60731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921376" y="7915989"/>
              <a:ext cx="14250875" cy="565427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732901" y="8617538"/>
              <a:ext cx="14585943" cy="60731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528688" y="9319088"/>
              <a:ext cx="13015310" cy="607311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408303" y="6272060"/>
            <a:ext cx="15277465" cy="4429760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5350">
              <a:latin typeface="Times New Roman"/>
              <a:cs typeface="Times New Roman"/>
            </a:endParaRPr>
          </a:p>
          <a:p>
            <a:pPr marL="365760" marR="359410" indent="5080" algn="ctr">
              <a:lnSpc>
                <a:spcPct val="100000"/>
              </a:lnSpc>
            </a:pP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Fresh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water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such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as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trout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salmon are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caught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in  </a:t>
            </a:r>
            <a:r>
              <a:rPr sz="4600" b="1" spc="-125" dirty="0">
                <a:solidFill>
                  <a:srgbClr val="FFFFFF"/>
                </a:solidFill>
                <a:latin typeface="Gill Sans MT"/>
                <a:cs typeface="Gill Sans MT"/>
              </a:rPr>
              <a:t>rivers,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lakes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4600" b="1" spc="-210" dirty="0">
                <a:solidFill>
                  <a:srgbClr val="FFFFFF"/>
                </a:solidFill>
                <a:latin typeface="Gill Sans MT"/>
                <a:cs typeface="Gill Sans MT"/>
              </a:rPr>
              <a:t>streams </a:t>
            </a: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around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Britain.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 farmed,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too.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picture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on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right </a:t>
            </a:r>
            <a:r>
              <a:rPr sz="4600" b="1" spc="-105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600" b="1" spc="-215" dirty="0">
                <a:solidFill>
                  <a:srgbClr val="FFFFFF"/>
                </a:solidFill>
                <a:latin typeface="Gill Sans MT"/>
                <a:cs typeface="Gill Sans MT"/>
              </a:rPr>
              <a:t>a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trout </a:t>
            </a:r>
            <a:r>
              <a:rPr sz="4600" b="1" spc="-245" dirty="0">
                <a:solidFill>
                  <a:srgbClr val="FFFFFF"/>
                </a:solidFill>
                <a:latin typeface="Gill Sans MT"/>
                <a:cs typeface="Gill Sans MT"/>
              </a:rPr>
              <a:t>farm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in 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Scotland.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nets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600" b="1" spc="-125" dirty="0">
                <a:solidFill>
                  <a:srgbClr val="FFFFFF"/>
                </a:solidFill>
                <a:latin typeface="Gill Sans MT"/>
                <a:cs typeface="Gill Sans MT"/>
              </a:rPr>
              <a:t>stop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birds </a:t>
            </a: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taking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4600" b="1" spc="-7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95" dirty="0">
                <a:solidFill>
                  <a:srgbClr val="FFFFFF"/>
                </a:solidFill>
                <a:latin typeface="Gill Sans MT"/>
                <a:cs typeface="Gill Sans MT"/>
              </a:rPr>
              <a:t>fish!</a:t>
            </a:r>
            <a:endParaRPr sz="4600">
              <a:latin typeface="Gill Sans MT"/>
              <a:cs typeface="Gill Sans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4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2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6B86414-AF49-44F6-9D1A-6E2634EDF0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53993" y="2943988"/>
            <a:ext cx="1607913" cy="160791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0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811463" y="649194"/>
            <a:ext cx="17047210" cy="5141595"/>
            <a:chOff x="1811463" y="649194"/>
            <a:chExt cx="17047210" cy="5141595"/>
          </a:xfrm>
        </p:grpSpPr>
        <p:sp>
          <p:nvSpPr>
            <p:cNvPr id="5" name="object 5"/>
            <p:cNvSpPr/>
            <p:nvPr/>
          </p:nvSpPr>
          <p:spPr>
            <a:xfrm>
              <a:off x="1811463" y="732962"/>
              <a:ext cx="7434328" cy="50260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884759" y="806258"/>
              <a:ext cx="7193498" cy="4785194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84759" y="806258"/>
              <a:ext cx="7193915" cy="4787265"/>
            </a:xfrm>
            <a:custGeom>
              <a:avLst/>
              <a:gdLst/>
              <a:ahLst/>
              <a:cxnLst/>
              <a:rect l="l" t="t" r="r" b="b"/>
              <a:pathLst>
                <a:path w="7193915" h="4787265">
                  <a:moveTo>
                    <a:pt x="0" y="0"/>
                  </a:moveTo>
                  <a:lnTo>
                    <a:pt x="7193498" y="0"/>
                  </a:lnTo>
                  <a:lnTo>
                    <a:pt x="7193498" y="4787194"/>
                  </a:lnTo>
                  <a:lnTo>
                    <a:pt x="0" y="4787194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141083" y="649194"/>
              <a:ext cx="9716981" cy="514120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465680" y="795787"/>
              <a:ext cx="8952865" cy="4764405"/>
            </a:xfrm>
            <a:custGeom>
              <a:avLst/>
              <a:gdLst/>
              <a:ahLst/>
              <a:cxnLst/>
              <a:rect l="l" t="t" r="r" b="b"/>
              <a:pathLst>
                <a:path w="8952865" h="4764405">
                  <a:moveTo>
                    <a:pt x="8952606" y="0"/>
                  </a:moveTo>
                  <a:lnTo>
                    <a:pt x="0" y="0"/>
                  </a:lnTo>
                  <a:lnTo>
                    <a:pt x="0" y="4764252"/>
                  </a:lnTo>
                  <a:lnTo>
                    <a:pt x="8952606" y="4764252"/>
                  </a:lnTo>
                  <a:lnTo>
                    <a:pt x="8952606" y="0"/>
                  </a:lnTo>
                  <a:close/>
                </a:path>
              </a:pathLst>
            </a:custGeom>
            <a:solidFill>
              <a:srgbClr val="E45C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675098" y="1193680"/>
              <a:ext cx="8533771" cy="60731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093933" y="1895230"/>
              <a:ext cx="7664688" cy="48166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580860" y="2596779"/>
              <a:ext cx="8743189" cy="60731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643685" y="3298328"/>
              <a:ext cx="8586126" cy="60731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832161" y="3999878"/>
              <a:ext cx="8219645" cy="60731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785012" y="4701427"/>
              <a:ext cx="6282531" cy="607311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465680" y="795787"/>
            <a:ext cx="8952865" cy="4764405"/>
          </a:xfrm>
          <a:prstGeom prst="rect">
            <a:avLst/>
          </a:prstGeom>
          <a:ln w="41883">
            <a:solidFill>
              <a:srgbClr val="BA3865"/>
            </a:solidFill>
          </a:ln>
        </p:spPr>
        <p:txBody>
          <a:bodyPr vert="horz" wrap="square" lIns="0" tIns="242570" rIns="0" bIns="0" rtlCol="0">
            <a:spAutoFit/>
          </a:bodyPr>
          <a:lstStyle/>
          <a:p>
            <a:pPr marL="236854" marR="227329" algn="ctr">
              <a:lnSpc>
                <a:spcPct val="100000"/>
              </a:lnSpc>
              <a:spcBef>
                <a:spcPts val="1910"/>
              </a:spcBef>
            </a:pP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05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boxed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in ice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keep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it 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fresh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sold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at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</a:t>
            </a:r>
            <a:r>
              <a:rPr sz="4600" b="1" spc="6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markets.</a:t>
            </a:r>
            <a:endParaRPr sz="4600">
              <a:latin typeface="Gill Sans MT"/>
              <a:cs typeface="Gill Sans MT"/>
            </a:endParaRPr>
          </a:p>
          <a:p>
            <a:pPr marL="104139" marR="101600" algn="ctr">
              <a:lnSpc>
                <a:spcPct val="100000"/>
              </a:lnSpc>
              <a:spcBef>
                <a:spcPts val="10"/>
              </a:spcBef>
            </a:pPr>
            <a:r>
              <a:rPr sz="4600" b="1" spc="-285" dirty="0">
                <a:solidFill>
                  <a:srgbClr val="FFFFFF"/>
                </a:solidFill>
                <a:latin typeface="Gill Sans MT"/>
                <a:cs typeface="Gill Sans MT"/>
              </a:rPr>
              <a:t>From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there,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goes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600" b="1" spc="-125" dirty="0">
                <a:solidFill>
                  <a:srgbClr val="FFFFFF"/>
                </a:solidFill>
                <a:latin typeface="Gill Sans MT"/>
                <a:cs typeface="Gill Sans MT"/>
              </a:rPr>
              <a:t>shops 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supermarkets, </a:t>
            </a:r>
            <a:r>
              <a:rPr sz="4600" b="1" spc="-114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factories 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where </a:t>
            </a:r>
            <a:r>
              <a:rPr sz="4600" b="1" spc="-135" dirty="0">
                <a:solidFill>
                  <a:srgbClr val="FFFFFF"/>
                </a:solidFill>
                <a:latin typeface="Gill Sans MT"/>
                <a:cs typeface="Gill Sans MT"/>
              </a:rPr>
              <a:t>it </a:t>
            </a:r>
            <a:r>
              <a:rPr sz="4600" b="1" spc="-105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processed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into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other  </a:t>
            </a:r>
            <a:r>
              <a:rPr sz="4600" b="1" spc="-114" dirty="0">
                <a:solidFill>
                  <a:srgbClr val="FFFFFF"/>
                </a:solidFill>
                <a:latin typeface="Gill Sans MT"/>
                <a:cs typeface="Gill Sans MT"/>
              </a:rPr>
              <a:t>food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products </a:t>
            </a:r>
            <a:r>
              <a:rPr sz="4600" b="1" spc="-114" dirty="0">
                <a:solidFill>
                  <a:srgbClr val="FFFFFF"/>
                </a:solidFill>
                <a:latin typeface="Gill Sans MT"/>
                <a:cs typeface="Gill Sans MT"/>
              </a:rPr>
              <a:t>or</a:t>
            </a:r>
            <a:r>
              <a:rPr sz="4600" b="1" spc="26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tinned.</a:t>
            </a:r>
            <a:endParaRPr sz="4600">
              <a:latin typeface="Gill Sans MT"/>
              <a:cs typeface="Gill Sans M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748637" y="5853224"/>
            <a:ext cx="15392400" cy="4848225"/>
            <a:chOff x="1748637" y="5853224"/>
            <a:chExt cx="15392400" cy="4848225"/>
          </a:xfrm>
        </p:grpSpPr>
        <p:sp>
          <p:nvSpPr>
            <p:cNvPr id="18" name="object 18"/>
            <p:cNvSpPr/>
            <p:nvPr/>
          </p:nvSpPr>
          <p:spPr>
            <a:xfrm>
              <a:off x="14680181" y="6649012"/>
              <a:ext cx="2460658" cy="4052232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4701137" y="6670255"/>
              <a:ext cx="2376877" cy="3968164"/>
            </a:xfrm>
            <a:prstGeom prst="rect">
              <a:avLst/>
            </a:prstGeom>
            <a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748637" y="5853224"/>
              <a:ext cx="13549325" cy="3162207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895225" y="5947462"/>
              <a:ext cx="13164819" cy="2879725"/>
            </a:xfrm>
            <a:custGeom>
              <a:avLst/>
              <a:gdLst/>
              <a:ahLst/>
              <a:cxnLst/>
              <a:rect l="l" t="t" r="r" b="b"/>
              <a:pathLst>
                <a:path w="13164819" h="2879725">
                  <a:moveTo>
                    <a:pt x="12178299" y="0"/>
                  </a:moveTo>
                  <a:lnTo>
                    <a:pt x="386773" y="0"/>
                  </a:lnTo>
                  <a:lnTo>
                    <a:pt x="338245" y="3012"/>
                  </a:lnTo>
                  <a:lnTo>
                    <a:pt x="291520" y="11808"/>
                  </a:lnTo>
                  <a:lnTo>
                    <a:pt x="246958" y="26026"/>
                  </a:lnTo>
                  <a:lnTo>
                    <a:pt x="204922" y="45304"/>
                  </a:lnTo>
                  <a:lnTo>
                    <a:pt x="165775" y="69280"/>
                  </a:lnTo>
                  <a:lnTo>
                    <a:pt x="129877" y="97592"/>
                  </a:lnTo>
                  <a:lnTo>
                    <a:pt x="97592" y="129877"/>
                  </a:lnTo>
                  <a:lnTo>
                    <a:pt x="69280" y="165775"/>
                  </a:lnTo>
                  <a:lnTo>
                    <a:pt x="45304" y="204922"/>
                  </a:lnTo>
                  <a:lnTo>
                    <a:pt x="26026" y="246958"/>
                  </a:lnTo>
                  <a:lnTo>
                    <a:pt x="11808" y="291520"/>
                  </a:lnTo>
                  <a:lnTo>
                    <a:pt x="3012" y="338245"/>
                  </a:lnTo>
                  <a:lnTo>
                    <a:pt x="0" y="386773"/>
                  </a:lnTo>
                  <a:lnTo>
                    <a:pt x="0" y="2492719"/>
                  </a:lnTo>
                  <a:lnTo>
                    <a:pt x="3012" y="2541247"/>
                  </a:lnTo>
                  <a:lnTo>
                    <a:pt x="11808" y="2587973"/>
                  </a:lnTo>
                  <a:lnTo>
                    <a:pt x="26026" y="2632534"/>
                  </a:lnTo>
                  <a:lnTo>
                    <a:pt x="45304" y="2674570"/>
                  </a:lnTo>
                  <a:lnTo>
                    <a:pt x="69280" y="2713718"/>
                  </a:lnTo>
                  <a:lnTo>
                    <a:pt x="97592" y="2749615"/>
                  </a:lnTo>
                  <a:lnTo>
                    <a:pt x="129877" y="2781901"/>
                  </a:lnTo>
                  <a:lnTo>
                    <a:pt x="165775" y="2810212"/>
                  </a:lnTo>
                  <a:lnTo>
                    <a:pt x="204922" y="2834188"/>
                  </a:lnTo>
                  <a:lnTo>
                    <a:pt x="246958" y="2853466"/>
                  </a:lnTo>
                  <a:lnTo>
                    <a:pt x="291520" y="2867684"/>
                  </a:lnTo>
                  <a:lnTo>
                    <a:pt x="338245" y="2876480"/>
                  </a:lnTo>
                  <a:lnTo>
                    <a:pt x="386773" y="2879493"/>
                  </a:lnTo>
                  <a:lnTo>
                    <a:pt x="12178299" y="2879493"/>
                  </a:lnTo>
                  <a:lnTo>
                    <a:pt x="12226827" y="2876480"/>
                  </a:lnTo>
                  <a:lnTo>
                    <a:pt x="12273552" y="2867684"/>
                  </a:lnTo>
                  <a:lnTo>
                    <a:pt x="12318114" y="2853466"/>
                  </a:lnTo>
                  <a:lnTo>
                    <a:pt x="12360149" y="2834188"/>
                  </a:lnTo>
                  <a:lnTo>
                    <a:pt x="12399297" y="2810212"/>
                  </a:lnTo>
                  <a:lnTo>
                    <a:pt x="12435195" y="2781901"/>
                  </a:lnTo>
                  <a:lnTo>
                    <a:pt x="12467480" y="2749615"/>
                  </a:lnTo>
                  <a:lnTo>
                    <a:pt x="12495792" y="2713718"/>
                  </a:lnTo>
                  <a:lnTo>
                    <a:pt x="12519768" y="2674570"/>
                  </a:lnTo>
                  <a:lnTo>
                    <a:pt x="12539045" y="2632534"/>
                  </a:lnTo>
                  <a:lnTo>
                    <a:pt x="12553264" y="2587973"/>
                  </a:lnTo>
                  <a:lnTo>
                    <a:pt x="12562060" y="2541247"/>
                  </a:lnTo>
                  <a:lnTo>
                    <a:pt x="12565072" y="2492719"/>
                  </a:lnTo>
                  <a:lnTo>
                    <a:pt x="12565072" y="2148489"/>
                  </a:lnTo>
                  <a:lnTo>
                    <a:pt x="13164531" y="2102679"/>
                  </a:lnTo>
                  <a:lnTo>
                    <a:pt x="12565072" y="1938098"/>
                  </a:lnTo>
                  <a:lnTo>
                    <a:pt x="12565072" y="386773"/>
                  </a:lnTo>
                  <a:lnTo>
                    <a:pt x="12562060" y="338245"/>
                  </a:lnTo>
                  <a:lnTo>
                    <a:pt x="12553264" y="291520"/>
                  </a:lnTo>
                  <a:lnTo>
                    <a:pt x="12539045" y="246958"/>
                  </a:lnTo>
                  <a:lnTo>
                    <a:pt x="12519768" y="204922"/>
                  </a:lnTo>
                  <a:lnTo>
                    <a:pt x="12495792" y="165775"/>
                  </a:lnTo>
                  <a:lnTo>
                    <a:pt x="12467480" y="129877"/>
                  </a:lnTo>
                  <a:lnTo>
                    <a:pt x="12435195" y="97592"/>
                  </a:lnTo>
                  <a:lnTo>
                    <a:pt x="12399297" y="69280"/>
                  </a:lnTo>
                  <a:lnTo>
                    <a:pt x="12360149" y="45304"/>
                  </a:lnTo>
                  <a:lnTo>
                    <a:pt x="12318114" y="26026"/>
                  </a:lnTo>
                  <a:lnTo>
                    <a:pt x="12273552" y="11808"/>
                  </a:lnTo>
                  <a:lnTo>
                    <a:pt x="12226827" y="3012"/>
                  </a:lnTo>
                  <a:lnTo>
                    <a:pt x="12178299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895225" y="5947462"/>
              <a:ext cx="13164819" cy="2879725"/>
            </a:xfrm>
            <a:custGeom>
              <a:avLst/>
              <a:gdLst/>
              <a:ahLst/>
              <a:cxnLst/>
              <a:rect l="l" t="t" r="r" b="b"/>
              <a:pathLst>
                <a:path w="13164819" h="2879725">
                  <a:moveTo>
                    <a:pt x="386773" y="0"/>
                  </a:moveTo>
                  <a:lnTo>
                    <a:pt x="338245" y="3012"/>
                  </a:lnTo>
                  <a:lnTo>
                    <a:pt x="291520" y="11808"/>
                  </a:lnTo>
                  <a:lnTo>
                    <a:pt x="246958" y="26026"/>
                  </a:lnTo>
                  <a:lnTo>
                    <a:pt x="204922" y="45304"/>
                  </a:lnTo>
                  <a:lnTo>
                    <a:pt x="165775" y="69280"/>
                  </a:lnTo>
                  <a:lnTo>
                    <a:pt x="129877" y="97592"/>
                  </a:lnTo>
                  <a:lnTo>
                    <a:pt x="97592" y="129877"/>
                  </a:lnTo>
                  <a:lnTo>
                    <a:pt x="69280" y="165775"/>
                  </a:lnTo>
                  <a:lnTo>
                    <a:pt x="45304" y="204922"/>
                  </a:lnTo>
                  <a:lnTo>
                    <a:pt x="26026" y="246958"/>
                  </a:lnTo>
                  <a:lnTo>
                    <a:pt x="11808" y="291520"/>
                  </a:lnTo>
                  <a:lnTo>
                    <a:pt x="3012" y="338245"/>
                  </a:lnTo>
                  <a:lnTo>
                    <a:pt x="0" y="386773"/>
                  </a:lnTo>
                  <a:lnTo>
                    <a:pt x="0" y="2492719"/>
                  </a:lnTo>
                  <a:lnTo>
                    <a:pt x="3012" y="2541247"/>
                  </a:lnTo>
                  <a:lnTo>
                    <a:pt x="11808" y="2587973"/>
                  </a:lnTo>
                  <a:lnTo>
                    <a:pt x="26026" y="2632534"/>
                  </a:lnTo>
                  <a:lnTo>
                    <a:pt x="45304" y="2674570"/>
                  </a:lnTo>
                  <a:lnTo>
                    <a:pt x="69280" y="2713718"/>
                  </a:lnTo>
                  <a:lnTo>
                    <a:pt x="97592" y="2749615"/>
                  </a:lnTo>
                  <a:lnTo>
                    <a:pt x="129877" y="2781901"/>
                  </a:lnTo>
                  <a:lnTo>
                    <a:pt x="165775" y="2810212"/>
                  </a:lnTo>
                  <a:lnTo>
                    <a:pt x="204922" y="2834188"/>
                  </a:lnTo>
                  <a:lnTo>
                    <a:pt x="246958" y="2853466"/>
                  </a:lnTo>
                  <a:lnTo>
                    <a:pt x="291520" y="2867684"/>
                  </a:lnTo>
                  <a:lnTo>
                    <a:pt x="338245" y="2876480"/>
                  </a:lnTo>
                  <a:lnTo>
                    <a:pt x="386773" y="2879493"/>
                  </a:lnTo>
                  <a:lnTo>
                    <a:pt x="12178299" y="2879493"/>
                  </a:lnTo>
                  <a:lnTo>
                    <a:pt x="12226827" y="2876480"/>
                  </a:lnTo>
                  <a:lnTo>
                    <a:pt x="12273552" y="2867684"/>
                  </a:lnTo>
                  <a:lnTo>
                    <a:pt x="12318114" y="2853466"/>
                  </a:lnTo>
                  <a:lnTo>
                    <a:pt x="12360149" y="2834188"/>
                  </a:lnTo>
                  <a:lnTo>
                    <a:pt x="12399297" y="2810212"/>
                  </a:lnTo>
                  <a:lnTo>
                    <a:pt x="12435195" y="2781901"/>
                  </a:lnTo>
                  <a:lnTo>
                    <a:pt x="12467480" y="2749615"/>
                  </a:lnTo>
                  <a:lnTo>
                    <a:pt x="12495792" y="2713718"/>
                  </a:lnTo>
                  <a:lnTo>
                    <a:pt x="12519768" y="2674570"/>
                  </a:lnTo>
                  <a:lnTo>
                    <a:pt x="12539045" y="2632534"/>
                  </a:lnTo>
                  <a:lnTo>
                    <a:pt x="12553264" y="2587973"/>
                  </a:lnTo>
                  <a:lnTo>
                    <a:pt x="12562060" y="2541247"/>
                  </a:lnTo>
                  <a:lnTo>
                    <a:pt x="12565072" y="2492719"/>
                  </a:lnTo>
                  <a:lnTo>
                    <a:pt x="12565072" y="2148489"/>
                  </a:lnTo>
                  <a:lnTo>
                    <a:pt x="13164531" y="2102679"/>
                  </a:lnTo>
                  <a:lnTo>
                    <a:pt x="12565072" y="1938098"/>
                  </a:lnTo>
                  <a:lnTo>
                    <a:pt x="12565072" y="386773"/>
                  </a:lnTo>
                  <a:lnTo>
                    <a:pt x="12562060" y="338245"/>
                  </a:lnTo>
                  <a:lnTo>
                    <a:pt x="12553264" y="291520"/>
                  </a:lnTo>
                  <a:lnTo>
                    <a:pt x="12539045" y="246958"/>
                  </a:lnTo>
                  <a:lnTo>
                    <a:pt x="12519768" y="204922"/>
                  </a:lnTo>
                  <a:lnTo>
                    <a:pt x="12495792" y="165775"/>
                  </a:lnTo>
                  <a:lnTo>
                    <a:pt x="12467480" y="129877"/>
                  </a:lnTo>
                  <a:lnTo>
                    <a:pt x="12435195" y="97592"/>
                  </a:lnTo>
                  <a:lnTo>
                    <a:pt x="12399297" y="69280"/>
                  </a:lnTo>
                  <a:lnTo>
                    <a:pt x="12360149" y="45304"/>
                  </a:lnTo>
                  <a:lnTo>
                    <a:pt x="12318114" y="26026"/>
                  </a:lnTo>
                  <a:lnTo>
                    <a:pt x="12273552" y="11808"/>
                  </a:lnTo>
                  <a:lnTo>
                    <a:pt x="12226827" y="3012"/>
                  </a:lnTo>
                  <a:lnTo>
                    <a:pt x="12178299" y="0"/>
                  </a:lnTo>
                  <a:lnTo>
                    <a:pt x="386773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7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79F552-AAD1-4513-8342-080991743264}"/>
              </a:ext>
            </a:extLst>
          </p:cNvPr>
          <p:cNvSpPr txBox="1"/>
          <p:nvPr/>
        </p:nvSpPr>
        <p:spPr>
          <a:xfrm>
            <a:off x="2216825" y="6188075"/>
            <a:ext cx="118738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Not all fishing is done in a way which is good for the fish, the environment and us. Do you know some of the problems caused by fishing?</a:t>
            </a:r>
          </a:p>
        </p:txBody>
      </p:sp>
      <p:pic>
        <p:nvPicPr>
          <p:cNvPr id="2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62B788-80DF-4D93-A88B-68BAD8F2A3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977770" y="7620099"/>
            <a:ext cx="1752600" cy="1752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6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446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50883" y="463725"/>
            <a:ext cx="11588115" cy="8547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5450" b="1" spc="190" dirty="0">
                <a:latin typeface="Gill Sans MT"/>
                <a:cs typeface="Gill Sans MT"/>
              </a:rPr>
              <a:t>Did </a:t>
            </a:r>
            <a:r>
              <a:rPr sz="5450" b="1" spc="300" dirty="0">
                <a:latin typeface="Gill Sans MT"/>
                <a:cs typeface="Gill Sans MT"/>
              </a:rPr>
              <a:t>you </a:t>
            </a:r>
            <a:r>
              <a:rPr sz="5450" b="1" spc="315" dirty="0">
                <a:latin typeface="Gill Sans MT"/>
                <a:cs typeface="Gill Sans MT"/>
              </a:rPr>
              <a:t>think </a:t>
            </a:r>
            <a:r>
              <a:rPr sz="5450" b="1" spc="300" dirty="0">
                <a:latin typeface="Gill Sans MT"/>
                <a:cs typeface="Gill Sans MT"/>
              </a:rPr>
              <a:t>of </a:t>
            </a:r>
            <a:r>
              <a:rPr sz="5450" b="1" spc="275" dirty="0">
                <a:latin typeface="Gill Sans MT"/>
                <a:cs typeface="Gill Sans MT"/>
              </a:rPr>
              <a:t>these</a:t>
            </a:r>
            <a:r>
              <a:rPr sz="5450" b="1" spc="-500" dirty="0">
                <a:latin typeface="Gill Sans MT"/>
                <a:cs typeface="Gill Sans MT"/>
              </a:rPr>
              <a:t> </a:t>
            </a:r>
            <a:r>
              <a:rPr sz="5450" b="1" spc="185" dirty="0">
                <a:latin typeface="Gill Sans MT"/>
                <a:cs typeface="Gill Sans MT"/>
              </a:rPr>
              <a:t>problems?</a:t>
            </a:r>
            <a:endParaRPr sz="5450">
              <a:latin typeface="Gill Sans MT"/>
              <a:cs typeface="Gill Sans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136060" y="1780050"/>
            <a:ext cx="16115030" cy="2607310"/>
            <a:chOff x="2136060" y="1780050"/>
            <a:chExt cx="16115030" cy="2607310"/>
          </a:xfrm>
        </p:grpSpPr>
        <p:sp>
          <p:nvSpPr>
            <p:cNvPr id="6" name="object 6"/>
            <p:cNvSpPr/>
            <p:nvPr/>
          </p:nvSpPr>
          <p:spPr>
            <a:xfrm>
              <a:off x="2136060" y="1780050"/>
              <a:ext cx="16114692" cy="260725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287888" y="1926642"/>
              <a:ext cx="15518130" cy="2230755"/>
            </a:xfrm>
            <a:custGeom>
              <a:avLst/>
              <a:gdLst/>
              <a:ahLst/>
              <a:cxnLst/>
              <a:rect l="l" t="t" r="r" b="b"/>
              <a:pathLst>
                <a:path w="15518130" h="2230754">
                  <a:moveTo>
                    <a:pt x="15517852" y="0"/>
                  </a:moveTo>
                  <a:lnTo>
                    <a:pt x="0" y="0"/>
                  </a:lnTo>
                  <a:lnTo>
                    <a:pt x="0" y="2230298"/>
                  </a:lnTo>
                  <a:lnTo>
                    <a:pt x="15517852" y="2230298"/>
                  </a:lnTo>
                  <a:lnTo>
                    <a:pt x="15517852" y="0"/>
                  </a:lnTo>
                  <a:close/>
                </a:path>
              </a:pathLst>
            </a:custGeom>
            <a:solidFill>
              <a:srgbClr val="87B2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86308" y="2115118"/>
              <a:ext cx="3957994" cy="48166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4414" y="1968526"/>
              <a:ext cx="3392566" cy="83767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29558" y="2115118"/>
              <a:ext cx="8167290" cy="48166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067969" y="2816668"/>
              <a:ext cx="13978632" cy="48166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277326" y="3518217"/>
              <a:ext cx="9507563" cy="60731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287888" y="1926642"/>
            <a:ext cx="15518130" cy="2230755"/>
          </a:xfrm>
          <a:prstGeom prst="rect">
            <a:avLst/>
          </a:prstGeom>
          <a:ln w="41883">
            <a:solidFill>
              <a:srgbClr val="5A7F3C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313690" marR="306070" algn="ctr">
              <a:lnSpc>
                <a:spcPct val="100000"/>
              </a:lnSpc>
              <a:spcBef>
                <a:spcPts val="265"/>
              </a:spcBef>
            </a:pPr>
            <a:r>
              <a:rPr sz="4600" b="1" spc="-270" dirty="0">
                <a:solidFill>
                  <a:srgbClr val="FFFFFF"/>
                </a:solidFill>
                <a:latin typeface="Gill Sans MT"/>
                <a:cs typeface="Gill Sans MT"/>
              </a:rPr>
              <a:t>Some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areas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600" b="1" u="heavy" spc="-13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overfished</a:t>
            </a:r>
            <a:r>
              <a:rPr sz="4600" b="1" spc="-135" dirty="0">
                <a:solidFill>
                  <a:srgbClr val="FFFFFF"/>
                </a:solidFill>
                <a:latin typeface="Gill Sans MT"/>
                <a:cs typeface="Gill Sans MT"/>
              </a:rPr>
              <a:t>.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This </a:t>
            </a:r>
            <a:r>
              <a:rPr sz="4600" b="1" spc="-235" dirty="0">
                <a:solidFill>
                  <a:srgbClr val="FFFFFF"/>
                </a:solidFill>
                <a:latin typeface="Gill Sans MT"/>
                <a:cs typeface="Gill Sans MT"/>
              </a:rPr>
              <a:t>means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stocks 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do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not </a:t>
            </a: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have </a:t>
            </a:r>
            <a:r>
              <a:rPr sz="4600" b="1" spc="-235" dirty="0">
                <a:solidFill>
                  <a:srgbClr val="FFFFFF"/>
                </a:solidFill>
                <a:latin typeface="Gill Sans MT"/>
                <a:cs typeface="Gill Sans MT"/>
              </a:rPr>
              <a:t>time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recover. There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fewer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35" dirty="0">
                <a:solidFill>
                  <a:srgbClr val="FFFFFF"/>
                </a:solidFill>
                <a:latin typeface="Gill Sans MT"/>
                <a:cs typeface="Gill Sans MT"/>
              </a:rPr>
              <a:t>over  </a:t>
            </a:r>
            <a:r>
              <a:rPr sz="4600" b="1" spc="-210" dirty="0">
                <a:solidFill>
                  <a:srgbClr val="FFFFFF"/>
                </a:solidFill>
                <a:latin typeface="Gill Sans MT"/>
                <a:cs typeface="Gill Sans MT"/>
              </a:rPr>
              <a:t>time. </a:t>
            </a:r>
            <a:r>
              <a:rPr sz="4600" b="1" spc="-229" dirty="0">
                <a:solidFill>
                  <a:srgbClr val="FFFFFF"/>
                </a:solidFill>
                <a:latin typeface="Gill Sans MT"/>
                <a:cs typeface="Gill Sans MT"/>
              </a:rPr>
              <a:t>What </a:t>
            </a:r>
            <a:r>
              <a:rPr sz="4600" b="1" spc="-240" dirty="0">
                <a:solidFill>
                  <a:srgbClr val="FFFFFF"/>
                </a:solidFill>
                <a:latin typeface="Gill Sans MT"/>
                <a:cs typeface="Gill Sans MT"/>
              </a:rPr>
              <a:t>might </a:t>
            </a: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happen</a:t>
            </a:r>
            <a:r>
              <a:rPr sz="4600" b="1" spc="17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eventually?</a:t>
            </a:r>
            <a:endParaRPr sz="4600">
              <a:latin typeface="Gill Sans MT"/>
              <a:cs typeface="Gill Sans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073235" y="4334946"/>
            <a:ext cx="16177894" cy="2607310"/>
            <a:chOff x="2073235" y="4334946"/>
            <a:chExt cx="16177894" cy="2607310"/>
          </a:xfrm>
        </p:grpSpPr>
        <p:sp>
          <p:nvSpPr>
            <p:cNvPr id="15" name="object 15"/>
            <p:cNvSpPr/>
            <p:nvPr/>
          </p:nvSpPr>
          <p:spPr>
            <a:xfrm>
              <a:off x="2073235" y="4334946"/>
              <a:ext cx="16177517" cy="260725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287888" y="4481539"/>
              <a:ext cx="15518130" cy="2230755"/>
            </a:xfrm>
            <a:custGeom>
              <a:avLst/>
              <a:gdLst/>
              <a:ahLst/>
              <a:cxnLst/>
              <a:rect l="l" t="t" r="r" b="b"/>
              <a:pathLst>
                <a:path w="15518130" h="2230754">
                  <a:moveTo>
                    <a:pt x="15517852" y="0"/>
                  </a:moveTo>
                  <a:lnTo>
                    <a:pt x="0" y="0"/>
                  </a:lnTo>
                  <a:lnTo>
                    <a:pt x="0" y="2230298"/>
                  </a:lnTo>
                  <a:lnTo>
                    <a:pt x="15517852" y="2230298"/>
                  </a:lnTo>
                  <a:lnTo>
                    <a:pt x="15517852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701488" y="4670014"/>
              <a:ext cx="14701123" cy="60731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502541" y="5371564"/>
              <a:ext cx="15119958" cy="607311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580921" y="6073113"/>
              <a:ext cx="4942257" cy="607311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287888" y="4481538"/>
            <a:ext cx="15518130" cy="2230755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219710" marR="210185" algn="ctr">
              <a:lnSpc>
                <a:spcPct val="100000"/>
              </a:lnSpc>
              <a:spcBef>
                <a:spcPts val="265"/>
              </a:spcBef>
            </a:pP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Fishing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with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nets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4600" b="1" spc="-245" dirty="0">
                <a:solidFill>
                  <a:srgbClr val="FFFFFF"/>
                </a:solidFill>
                <a:latin typeface="Gill Sans MT"/>
                <a:cs typeface="Gill Sans MT"/>
              </a:rPr>
              <a:t>damage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sea </a:t>
            </a:r>
            <a:r>
              <a:rPr sz="4600" b="1" spc="-145" dirty="0">
                <a:solidFill>
                  <a:srgbClr val="FFFFFF"/>
                </a:solidFill>
                <a:latin typeface="Gill Sans MT"/>
                <a:cs typeface="Gill Sans MT"/>
              </a:rPr>
              <a:t>bed.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600" b="1" spc="-204" dirty="0">
                <a:solidFill>
                  <a:srgbClr val="FFFFFF"/>
                </a:solidFill>
                <a:latin typeface="Gill Sans MT"/>
                <a:cs typeface="Gill Sans MT"/>
              </a:rPr>
              <a:t>animals  </a:t>
            </a:r>
            <a:r>
              <a:rPr sz="4600" b="1" spc="-130" dirty="0">
                <a:solidFill>
                  <a:srgbClr val="FFFFFF"/>
                </a:solidFill>
                <a:latin typeface="Gill Sans MT"/>
                <a:cs typeface="Gill Sans MT"/>
              </a:rPr>
              <a:t>live </a:t>
            </a:r>
            <a:r>
              <a:rPr sz="4600" b="1" spc="-140" dirty="0">
                <a:solidFill>
                  <a:srgbClr val="FFFFFF"/>
                </a:solidFill>
                <a:latin typeface="Gill Sans MT"/>
                <a:cs typeface="Gill Sans MT"/>
              </a:rPr>
              <a:t>on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sea </a:t>
            </a:r>
            <a:r>
              <a:rPr sz="4600" b="1" spc="-145" dirty="0">
                <a:solidFill>
                  <a:srgbClr val="FFFFFF"/>
                </a:solidFill>
                <a:latin typeface="Gill Sans MT"/>
                <a:cs typeface="Gill Sans MT"/>
              </a:rPr>
              <a:t>bed. </a:t>
            </a:r>
            <a:r>
              <a:rPr sz="4600" b="1" spc="-220" dirty="0">
                <a:solidFill>
                  <a:srgbClr val="FFFFFF"/>
                </a:solidFill>
                <a:latin typeface="Gill Sans MT"/>
                <a:cs typeface="Gill Sans MT"/>
              </a:rPr>
              <a:t>When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nets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dragged </a:t>
            </a:r>
            <a:r>
              <a:rPr sz="4600" b="1" spc="-180" dirty="0">
                <a:solidFill>
                  <a:srgbClr val="FFFFFF"/>
                </a:solidFill>
                <a:latin typeface="Gill Sans MT"/>
                <a:cs typeface="Gill Sans MT"/>
              </a:rPr>
              <a:t>along,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their  </a:t>
            </a:r>
            <a:r>
              <a:rPr sz="4600" b="1" spc="-175" dirty="0">
                <a:solidFill>
                  <a:srgbClr val="FFFFFF"/>
                </a:solidFill>
                <a:latin typeface="Gill Sans MT"/>
                <a:cs typeface="Gill Sans MT"/>
              </a:rPr>
              <a:t>habitat </a:t>
            </a:r>
            <a:r>
              <a:rPr sz="4600" b="1" spc="-105" dirty="0">
                <a:solidFill>
                  <a:srgbClr val="FFFFFF"/>
                </a:solidFill>
                <a:latin typeface="Gill Sans MT"/>
                <a:cs typeface="Gill Sans MT"/>
              </a:rPr>
              <a:t>is</a:t>
            </a:r>
            <a:r>
              <a:rPr sz="4600" b="1" spc="18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220" dirty="0">
                <a:solidFill>
                  <a:srgbClr val="FFFFFF"/>
                </a:solidFill>
                <a:latin typeface="Gill Sans MT"/>
                <a:cs typeface="Gill Sans MT"/>
              </a:rPr>
              <a:t>damaged.</a:t>
            </a:r>
            <a:endParaRPr sz="4600">
              <a:latin typeface="Gill Sans MT"/>
              <a:cs typeface="Gill Sans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115118" y="6889842"/>
            <a:ext cx="16135985" cy="3371850"/>
            <a:chOff x="2115118" y="6889842"/>
            <a:chExt cx="16135985" cy="3371850"/>
          </a:xfrm>
        </p:grpSpPr>
        <p:sp>
          <p:nvSpPr>
            <p:cNvPr id="22" name="object 22"/>
            <p:cNvSpPr/>
            <p:nvPr/>
          </p:nvSpPr>
          <p:spPr>
            <a:xfrm>
              <a:off x="2115118" y="6889842"/>
              <a:ext cx="16135634" cy="3371625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287888" y="7036434"/>
              <a:ext cx="15518130" cy="2995295"/>
            </a:xfrm>
            <a:custGeom>
              <a:avLst/>
              <a:gdLst/>
              <a:ahLst/>
              <a:cxnLst/>
              <a:rect l="l" t="t" r="r" b="b"/>
              <a:pathLst>
                <a:path w="15518130" h="2995295">
                  <a:moveTo>
                    <a:pt x="15517852" y="0"/>
                  </a:moveTo>
                  <a:lnTo>
                    <a:pt x="0" y="0"/>
                  </a:lnTo>
                  <a:lnTo>
                    <a:pt x="0" y="2994673"/>
                  </a:lnTo>
                  <a:lnTo>
                    <a:pt x="15517852" y="2994673"/>
                  </a:lnTo>
                  <a:lnTo>
                    <a:pt x="15517852" y="0"/>
                  </a:lnTo>
                  <a:close/>
                </a:path>
              </a:pathLst>
            </a:custGeom>
            <a:solidFill>
              <a:srgbClr val="E45C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554895" y="7256323"/>
              <a:ext cx="15015249" cy="607311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497275" y="7957872"/>
              <a:ext cx="13088606" cy="607311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120323" y="8659421"/>
              <a:ext cx="13852981" cy="607311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073052" y="9360971"/>
              <a:ext cx="3947523" cy="607311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2287888" y="7036434"/>
            <a:ext cx="15518130" cy="2995295"/>
          </a:xfrm>
          <a:prstGeom prst="rect">
            <a:avLst/>
          </a:prstGeom>
          <a:ln w="41883">
            <a:solidFill>
              <a:srgbClr val="BA3865"/>
            </a:solidFill>
          </a:ln>
        </p:spPr>
        <p:txBody>
          <a:bodyPr vert="horz" wrap="square" lIns="0" tIns="64769" rIns="0" bIns="0" rtlCol="0">
            <a:spAutoFit/>
          </a:bodyPr>
          <a:lstStyle/>
          <a:p>
            <a:pPr marL="262255" marR="255270" algn="ctr">
              <a:lnSpc>
                <a:spcPct val="100000"/>
              </a:lnSpc>
              <a:spcBef>
                <a:spcPts val="509"/>
              </a:spcBef>
            </a:pP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which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too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small, </a:t>
            </a:r>
            <a:r>
              <a:rPr sz="4600" b="1" spc="-114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not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normally </a:t>
            </a:r>
            <a:r>
              <a:rPr sz="4600" b="1" spc="-170" dirty="0">
                <a:solidFill>
                  <a:srgbClr val="FFFFFF"/>
                </a:solidFill>
                <a:latin typeface="Gill Sans MT"/>
                <a:cs typeface="Gill Sans MT"/>
              </a:rPr>
              <a:t>eaten,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get 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caught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in </a:t>
            </a:r>
            <a:r>
              <a:rPr sz="4600" b="1" spc="-145" dirty="0">
                <a:solidFill>
                  <a:srgbClr val="FFFFFF"/>
                </a:solidFill>
                <a:latin typeface="Gill Sans MT"/>
                <a:cs typeface="Gill Sans MT"/>
              </a:rPr>
              <a:t>fishing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nets.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4600" b="1" spc="-11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600" b="1" spc="-155" dirty="0">
                <a:solidFill>
                  <a:srgbClr val="FFFFFF"/>
                </a:solidFill>
                <a:latin typeface="Gill Sans MT"/>
                <a:cs typeface="Gill Sans MT"/>
              </a:rPr>
              <a:t>these </a:t>
            </a:r>
            <a:r>
              <a:rPr sz="4600" b="1" spc="-120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4600" b="1" spc="-200" dirty="0">
                <a:solidFill>
                  <a:srgbClr val="FFFFFF"/>
                </a:solidFill>
                <a:latin typeface="Gill Sans MT"/>
                <a:cs typeface="Gill Sans MT"/>
              </a:rPr>
              <a:t>are</a:t>
            </a:r>
            <a:r>
              <a:rPr sz="4600" b="1" spc="14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145" dirty="0">
                <a:solidFill>
                  <a:srgbClr val="FFFFFF"/>
                </a:solidFill>
                <a:latin typeface="Gill Sans MT"/>
                <a:cs typeface="Gill Sans MT"/>
              </a:rPr>
              <a:t>wasted.</a:t>
            </a:r>
            <a:endParaRPr sz="4600">
              <a:latin typeface="Gill Sans MT"/>
              <a:cs typeface="Gill Sans MT"/>
            </a:endParaRPr>
          </a:p>
          <a:p>
            <a:pPr marL="827405" marR="817880" algn="ctr">
              <a:lnSpc>
                <a:spcPct val="100000"/>
              </a:lnSpc>
              <a:spcBef>
                <a:spcPts val="10"/>
              </a:spcBef>
            </a:pP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Endangered </a:t>
            </a:r>
            <a:r>
              <a:rPr sz="4600" b="1" spc="-204" dirty="0">
                <a:solidFill>
                  <a:srgbClr val="FFFFFF"/>
                </a:solidFill>
                <a:latin typeface="Gill Sans MT"/>
                <a:cs typeface="Gill Sans MT"/>
              </a:rPr>
              <a:t>animals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such </a:t>
            </a:r>
            <a:r>
              <a:rPr sz="4600" b="1" spc="-160" dirty="0">
                <a:solidFill>
                  <a:srgbClr val="FFFFFF"/>
                </a:solidFill>
                <a:latin typeface="Gill Sans MT"/>
                <a:cs typeface="Gill Sans MT"/>
              </a:rPr>
              <a:t>as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turtles </a:t>
            </a:r>
            <a:r>
              <a:rPr sz="4600" b="1" spc="-190" dirty="0">
                <a:solidFill>
                  <a:srgbClr val="FFFFFF"/>
                </a:solidFill>
                <a:latin typeface="Gill Sans MT"/>
                <a:cs typeface="Gill Sans MT"/>
              </a:rPr>
              <a:t>can get </a:t>
            </a:r>
            <a:r>
              <a:rPr sz="4600" b="1" spc="-195" dirty="0">
                <a:solidFill>
                  <a:srgbClr val="FFFFFF"/>
                </a:solidFill>
                <a:latin typeface="Gill Sans MT"/>
                <a:cs typeface="Gill Sans MT"/>
              </a:rPr>
              <a:t>caught </a:t>
            </a:r>
            <a:r>
              <a:rPr sz="4600" b="1" spc="-185" dirty="0">
                <a:solidFill>
                  <a:srgbClr val="FFFFFF"/>
                </a:solidFill>
                <a:latin typeface="Gill Sans MT"/>
                <a:cs typeface="Gill Sans MT"/>
              </a:rPr>
              <a:t>and  </a:t>
            </a:r>
            <a:r>
              <a:rPr sz="4600" b="1" spc="-165" dirty="0">
                <a:solidFill>
                  <a:srgbClr val="FFFFFF"/>
                </a:solidFill>
                <a:latin typeface="Gill Sans MT"/>
                <a:cs typeface="Gill Sans MT"/>
              </a:rPr>
              <a:t>injured </a:t>
            </a:r>
            <a:r>
              <a:rPr sz="4600" b="1" spc="-145" dirty="0">
                <a:solidFill>
                  <a:srgbClr val="FFFFFF"/>
                </a:solidFill>
                <a:latin typeface="Gill Sans MT"/>
                <a:cs typeface="Gill Sans MT"/>
              </a:rPr>
              <a:t>by</a:t>
            </a:r>
            <a:r>
              <a:rPr sz="4600" b="1" spc="16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600" b="1" spc="-150" dirty="0">
                <a:solidFill>
                  <a:srgbClr val="FFFFFF"/>
                </a:solidFill>
                <a:latin typeface="Gill Sans MT"/>
                <a:cs typeface="Gill Sans MT"/>
              </a:rPr>
              <a:t>nets.</a:t>
            </a:r>
            <a:endParaRPr sz="4600">
              <a:latin typeface="Gill Sans MT"/>
              <a:cs typeface="Gill Sans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20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3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2E2FAE3-6372-49C9-BD96-BE5117877C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6046" y="703721"/>
            <a:ext cx="1674353" cy="167435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549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E373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386</Words>
  <Application>Microsoft Office PowerPoint</Application>
  <PresentationFormat>Custom</PresentationFormat>
  <Paragraphs>35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Copperplate Gothic Light</vt:lpstr>
      <vt:lpstr>Gill Sans MT</vt:lpstr>
      <vt:lpstr>Times New Roman</vt:lpstr>
      <vt:lpstr>Office Theme</vt:lpstr>
      <vt:lpstr>Seasonal Food</vt:lpstr>
      <vt:lpstr>PowerPoint Presentation</vt:lpstr>
      <vt:lpstr>PowerPoint Presentation</vt:lpstr>
      <vt:lpstr>PowerPoint Presentation</vt:lpstr>
      <vt:lpstr>PowerPoint Presentation</vt:lpstr>
      <vt:lpstr>Did you think of these problems?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Seasonal Food</dc:title>
  <dc:creator>Oli Ryan | PlanBee Resources Ltd</dc:creator>
  <cp:lastModifiedBy>Emma Andrews</cp:lastModifiedBy>
  <cp:revision>6</cp:revision>
  <dcterms:created xsi:type="dcterms:W3CDTF">2021-02-18T12:00:00Z</dcterms:created>
  <dcterms:modified xsi:type="dcterms:W3CDTF">2021-02-28T11:48:43Z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2015-09-14T00:00:00Z</vt:filetime>
  </property>
  <property fmtid="{D5CDD505-2E9C-101B-9397-08002B2CF9AE}" pid="3" name="Creator">
    <vt:lpwstr>Apple Keynote 5.0</vt:lpwstr>
  </property>
  <property fmtid="{D5CDD505-2E9C-101B-9397-08002B2CF9AE}" pid="4" name="LastSaved">
    <vt:filetime>2021-02-18T00:00:00Z</vt:filetime>
  </property>
</Properties>
</file>