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2" r:id="rId2"/>
    <p:sldId id="283" r:id="rId3"/>
    <p:sldId id="284" r:id="rId4"/>
    <p:sldId id="285" r:id="rId5"/>
    <p:sldId id="273" r:id="rId6"/>
    <p:sldId id="256" r:id="rId7"/>
    <p:sldId id="275" r:id="rId8"/>
    <p:sldId id="276" r:id="rId9"/>
    <p:sldId id="277" r:id="rId10"/>
    <p:sldId id="280" r:id="rId11"/>
    <p:sldId id="281" r:id="rId12"/>
    <p:sldId id="271" r:id="rId13"/>
    <p:sldId id="288" r:id="rId14"/>
    <p:sldId id="286" r:id="rId15"/>
    <p:sldId id="289" r:id="rId16"/>
    <p:sldId id="287" r:id="rId17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688" autoAdjust="0"/>
    <p:restoredTop sz="94639" autoAdjust="0"/>
  </p:normalViewPr>
  <p:slideViewPr>
    <p:cSldViewPr>
      <p:cViewPr varScale="1">
        <p:scale>
          <a:sx n="74" d="100"/>
          <a:sy n="74" d="100"/>
        </p:scale>
        <p:origin x="1626" y="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34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AF1DB4-9855-4A50-AA15-B03B2B3CF7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376615-636C-41AD-8261-997D6E8AD233}" type="datetimeFigureOut">
              <a:rPr lang="en-GB"/>
              <a:pPr>
                <a:defRPr/>
              </a:pPr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E4451C-2F49-43FE-987D-3DA39C37AE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6D179DC-C99E-47DA-9C57-B9B1AB6E4D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C05B15-094B-4642-9F11-D78BD232170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4892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17FC96-33E6-4332-8CA7-B6EBE6FB54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9E2AC3-C26C-460E-9F16-39F93BFA8973}" type="datetimeFigureOut">
              <a:rPr lang="en-GB"/>
              <a:pPr>
                <a:defRPr/>
              </a:pPr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FFBAF7-F1C9-42B0-9939-49DD0F30E9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AEEFAE-941F-468F-8CF6-6FFFD89153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826914-3FBC-48AA-9F6F-1437EEC5A47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81179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E2549F-1F22-4E19-8CB5-BCEAEFB0C3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1247C6-05EC-4EB9-99BF-D9F2E84CA7D2}" type="datetimeFigureOut">
              <a:rPr lang="en-GB"/>
              <a:pPr>
                <a:defRPr/>
              </a:pPr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5C4673-09D7-4E38-98BF-B7630992D5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A4047D-7FCB-46AC-9FAA-3C93AA193E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915A1F-7B7B-4371-9B58-BA56858F2E2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47892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9D9A407-8715-4030-9150-26DF13DD45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5DC7AF-D099-4BFE-BF47-8348CD94A192}" type="datetimeFigureOut">
              <a:rPr lang="en-GB"/>
              <a:pPr>
                <a:defRPr/>
              </a:pPr>
              <a:t>17/01/2021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C96905D-8830-4EED-B21B-6351605C26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B0FE7B7-DE41-4343-B09B-3870EC5C2C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31DE77-9DB0-4A77-AF52-183E97B9B54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09657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133A8F45-A136-4D8C-ADEE-319DEB92E6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6E291C-99A7-4447-AAE9-2F320E737761}" type="datetimeFigureOut">
              <a:rPr lang="en-GB"/>
              <a:pPr>
                <a:defRPr/>
              </a:pPr>
              <a:t>17/01/2021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6D5DFF83-1F38-4AFB-8ED0-002F2ADAE1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928442B8-9650-4F8E-870E-EB49A4DA46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D7938-A72A-49CD-BDCE-8ED112AE36D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4351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5F7300-D883-4CB0-AF18-4684DBF5E4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FDE031-1241-4EC7-83AE-0C30C120460A}" type="datetimeFigureOut">
              <a:rPr lang="en-GB"/>
              <a:pPr>
                <a:defRPr/>
              </a:pPr>
              <a:t>17/01/2021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C8706D5B-31F5-4D44-A5CF-3CDB0C7705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190C528A-5CDA-4C71-A69D-5977688969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749965-9359-42AB-A7C1-6E4F0EBA429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62562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A418508-7095-461C-AE2B-B53EDA4AFB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865481-802C-4831-B84E-2E28B69B5D44}" type="datetimeFigureOut">
              <a:rPr lang="en-GB"/>
              <a:pPr>
                <a:defRPr/>
              </a:pPr>
              <a:t>17/01/2021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C6083968-2E51-4E4D-9D57-3E0931FFB7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E1AF260-4D76-4553-A9FC-21DE1BA00D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261A3C-24BA-4984-999B-AED0AFD3C8A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10733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545474ED-8364-4630-A156-FB471A3417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1767BE-10E6-4B99-8131-5FB3E54FBBF2}" type="datetimeFigureOut">
              <a:rPr lang="en-GB"/>
              <a:pPr>
                <a:defRPr/>
              </a:pPr>
              <a:t>17/01/2021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D39E368-7F31-4A79-A5B2-8B17236237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9B2A2F5-02DD-42CB-BA01-B3547DE435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97DB0D-D800-4E7A-AB8D-0FAE70511B1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7819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280A41B-563E-4F37-9EC6-C41AB83D44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DF7B69-6345-46D1-8AB1-ED4DD5CC51E4}" type="datetimeFigureOut">
              <a:rPr lang="en-GB"/>
              <a:pPr>
                <a:defRPr/>
              </a:pPr>
              <a:t>17/01/2021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D591DFC-17C9-48E2-B123-9D5CA393C5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366801F-8D63-4A2D-BA73-69438E3ADA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268966-00DC-4522-A8AD-7F7466989F4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1963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705E0E-BDFE-4E8E-9F6C-D52180019E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5882FB-583B-47EE-9EE1-5991EB2AEE84}" type="datetimeFigureOut">
              <a:rPr lang="en-GB"/>
              <a:pPr>
                <a:defRPr/>
              </a:pPr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2DF383-C5D2-4A3C-B393-62E934C695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1CE272-8832-488D-BA0C-E6364038B4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5E0968-7A3C-4A25-B355-6BAF282AC39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57793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AACCDA-375B-4DF1-BA58-D6E195D781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38D322-C1B6-40A8-9FD3-D45B2976DC31}" type="datetimeFigureOut">
              <a:rPr lang="en-GB"/>
              <a:pPr>
                <a:defRPr/>
              </a:pPr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93938-09F6-4E75-9910-F0B9DE7D9A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3AB794-5754-4680-9E27-71E36F473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975637-378B-4858-9241-A6287300C52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3105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A6790B56-2C5B-40BD-941D-B350714CC963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6009E569-A942-4681-A789-7420553344F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A16C3D-787E-4745-ABEF-472C5225E61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3C3A697-350F-49CF-8253-A281D7A8FA69}" type="datetimeFigureOut">
              <a:rPr lang="en-GB"/>
              <a:pPr>
                <a:defRPr/>
              </a:pPr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8E1570-433B-484E-9D37-76B0D761959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1BAA83-499F-4483-A3CE-94585F8ECC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1F9D3C75-7E16-4800-A128-4DF5FB16199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2.png"/><Relationship Id="rId5" Type="http://schemas.openxmlformats.org/officeDocument/2006/relationships/hyperlink" Target="https://www.youtube.com/watch?v=bZhl6YcrxZQ" TargetMode="External"/><Relationship Id="rId4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5.m4a"/><Relationship Id="rId7" Type="http://schemas.openxmlformats.org/officeDocument/2006/relationships/image" Target="../media/image5.png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6.m4a"/><Relationship Id="rId7" Type="http://schemas.openxmlformats.org/officeDocument/2006/relationships/image" Target="../media/image5.png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7.m4a"/><Relationship Id="rId7" Type="http://schemas.openxmlformats.org/officeDocument/2006/relationships/image" Target="../media/image8.png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7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8.m4a"/><Relationship Id="rId7" Type="http://schemas.openxmlformats.org/officeDocument/2006/relationships/image" Target="../media/image8.png"/><Relationship Id="rId2" Type="http://schemas.microsoft.com/office/2007/relationships/media" Target="../media/media8.m4a"/><Relationship Id="rId1" Type="http://schemas.openxmlformats.org/officeDocument/2006/relationships/tags" Target="../tags/tag8.xml"/><Relationship Id="rId6" Type="http://schemas.openxmlformats.org/officeDocument/2006/relationships/image" Target="../media/image9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9.m4a"/><Relationship Id="rId7" Type="http://schemas.openxmlformats.org/officeDocument/2006/relationships/image" Target="../media/image11.png"/><Relationship Id="rId2" Type="http://schemas.microsoft.com/office/2007/relationships/media" Target="../media/media9.m4a"/><Relationship Id="rId1" Type="http://schemas.openxmlformats.org/officeDocument/2006/relationships/tags" Target="../tags/tag9.xml"/><Relationship Id="rId6" Type="http://schemas.openxmlformats.org/officeDocument/2006/relationships/image" Target="../media/image10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0.m4a"/><Relationship Id="rId7" Type="http://schemas.openxmlformats.org/officeDocument/2006/relationships/image" Target="../media/image5.png"/><Relationship Id="rId2" Type="http://schemas.microsoft.com/office/2007/relationships/media" Target="../media/media10.m4a"/><Relationship Id="rId1" Type="http://schemas.openxmlformats.org/officeDocument/2006/relationships/tags" Target="../tags/tag10.xml"/><Relationship Id="rId6" Type="http://schemas.openxmlformats.org/officeDocument/2006/relationships/image" Target="../media/image12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11.m4a"/><Relationship Id="rId7" Type="http://schemas.openxmlformats.org/officeDocument/2006/relationships/image" Target="../media/image14.png"/><Relationship Id="rId2" Type="http://schemas.microsoft.com/office/2007/relationships/media" Target="../media/media11.m4a"/><Relationship Id="rId1" Type="http://schemas.openxmlformats.org/officeDocument/2006/relationships/tags" Target="../tags/tag11.xml"/><Relationship Id="rId6" Type="http://schemas.openxmlformats.org/officeDocument/2006/relationships/image" Target="../media/image13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m4a"/><Relationship Id="rId2" Type="http://schemas.microsoft.com/office/2007/relationships/media" Target="../media/media12.m4a"/><Relationship Id="rId1" Type="http://schemas.openxmlformats.org/officeDocument/2006/relationships/tags" Target="../tags/tag12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media13.m4a"/><Relationship Id="rId2" Type="http://schemas.microsoft.com/office/2007/relationships/media" Target="../media/media13.m4a"/><Relationship Id="rId1" Type="http://schemas.openxmlformats.org/officeDocument/2006/relationships/tags" Target="../tags/tag13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media14.m4a"/><Relationship Id="rId2" Type="http://schemas.microsoft.com/office/2007/relationships/media" Target="../media/media14.m4a"/><Relationship Id="rId1" Type="http://schemas.openxmlformats.org/officeDocument/2006/relationships/tags" Target="../tags/tag15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>
            <a:extLst>
              <a:ext uri="{FF2B5EF4-FFF2-40B4-BE49-F238E27FC236}">
                <a16:creationId xmlns:a16="http://schemas.microsoft.com/office/drawing/2014/main" id="{8602D9F1-8CA9-4DBC-8935-B293DC97B3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7200"/>
              <a:t>Phonics </a:t>
            </a:r>
            <a:endParaRPr lang="en-US" altLang="en-US" sz="72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A93E1B-C6D2-4A8C-84F5-669EE39D0975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dirty="0">
                <a:latin typeface="CCW Cursive Writing 1" panose="03050602040000000000" pitchFamily="66" charset="0"/>
              </a:rPr>
              <a:t>This morning, we are learning about the split ‘e’ digraph…………</a:t>
            </a:r>
          </a:p>
          <a:p>
            <a:pPr>
              <a:defRPr/>
            </a:pPr>
            <a:endParaRPr lang="en-GB" dirty="0">
              <a:latin typeface="CCW Cursive Writing 1" panose="03050602040000000000" pitchFamily="66" charset="0"/>
            </a:endParaRP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GB" sz="7200" dirty="0">
                <a:latin typeface="CCW Cursive Writing 1" panose="03050602040000000000" pitchFamily="66" charset="0"/>
              </a:rPr>
              <a:t>    e   e</a:t>
            </a:r>
            <a:endParaRPr lang="en-US" sz="7200" dirty="0">
              <a:latin typeface="CCW Cursive Writing 1" panose="03050602040000000000" pitchFamily="66" charset="0"/>
            </a:endParaRPr>
          </a:p>
        </p:txBody>
      </p:sp>
      <p:grpSp>
        <p:nvGrpSpPr>
          <p:cNvPr id="2052" name="Group 13">
            <a:extLst>
              <a:ext uri="{FF2B5EF4-FFF2-40B4-BE49-F238E27FC236}">
                <a16:creationId xmlns:a16="http://schemas.microsoft.com/office/drawing/2014/main" id="{2096D34B-276B-425E-8A87-4E45830DACF5}"/>
              </a:ext>
            </a:extLst>
          </p:cNvPr>
          <p:cNvGrpSpPr>
            <a:grpSpLocks/>
          </p:cNvGrpSpPr>
          <p:nvPr/>
        </p:nvGrpSpPr>
        <p:grpSpPr bwMode="auto">
          <a:xfrm>
            <a:off x="3500438" y="4619625"/>
            <a:ext cx="2143125" cy="720725"/>
            <a:chOff x="4355976" y="3789040"/>
            <a:chExt cx="2143509" cy="720080"/>
          </a:xfrm>
        </p:grpSpPr>
        <p:sp>
          <p:nvSpPr>
            <p:cNvPr id="12" name="Block Arc 11">
              <a:extLst>
                <a:ext uri="{FF2B5EF4-FFF2-40B4-BE49-F238E27FC236}">
                  <a16:creationId xmlns:a16="http://schemas.microsoft.com/office/drawing/2014/main" id="{81FA860D-B12F-4476-A820-EECA061512C5}"/>
                </a:ext>
              </a:extLst>
            </p:cNvPr>
            <p:cNvSpPr/>
            <p:nvPr/>
          </p:nvSpPr>
          <p:spPr>
            <a:xfrm rot="10800000">
              <a:off x="4355976" y="3789040"/>
              <a:ext cx="1943448" cy="720080"/>
            </a:xfrm>
            <a:prstGeom prst="blockArc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9C339785-F821-4834-AC41-697B9767F831}"/>
                </a:ext>
              </a:extLst>
            </p:cNvPr>
            <p:cNvSpPr/>
            <p:nvPr/>
          </p:nvSpPr>
          <p:spPr>
            <a:xfrm rot="2902594">
              <a:off x="6083718" y="3937917"/>
              <a:ext cx="432999" cy="398534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B5B3DB02-6A99-4B6B-86A4-79A3C3BC7E5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790"/>
    </mc:Choice>
    <mc:Fallback>
      <p:transition spd="slow" advTm="87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>
            <a:extLst>
              <a:ext uri="{FF2B5EF4-FFF2-40B4-BE49-F238E27FC236}">
                <a16:creationId xmlns:a16="http://schemas.microsoft.com/office/drawing/2014/main" id="{766CA840-CFEC-42BF-8425-B528F438AB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7200"/>
              <a:t>Phonics </a:t>
            </a:r>
            <a:endParaRPr lang="en-US" altLang="en-US" sz="7200"/>
          </a:p>
        </p:txBody>
      </p:sp>
      <p:sp>
        <p:nvSpPr>
          <p:cNvPr id="3075" name="Content Placeholder 2">
            <a:extLst>
              <a:ext uri="{FF2B5EF4-FFF2-40B4-BE49-F238E27FC236}">
                <a16:creationId xmlns:a16="http://schemas.microsoft.com/office/drawing/2014/main" id="{1E4837DC-710A-41D0-8D0B-B2F404485CDB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400" dirty="0">
                <a:latin typeface="CCW Cursive Writing 1" panose="03050602040000000000" pitchFamily="66" charset="0"/>
              </a:rPr>
              <a:t>The blue arrow shows us that a single letter belongs in the space between the ‘e’ and the ‘e’.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dirty="0">
                <a:latin typeface="CCW Cursive Writing 1" panose="03050602040000000000" pitchFamily="66" charset="0"/>
              </a:rPr>
              <a:t>		  </a:t>
            </a:r>
            <a:r>
              <a:rPr lang="en-GB" altLang="en-US" sz="7200" dirty="0">
                <a:latin typeface="CCW Cursive Writing 1" panose="03050602040000000000" pitchFamily="66" charset="0"/>
              </a:rPr>
              <a:t>e   e</a:t>
            </a:r>
            <a:endParaRPr lang="en-US" altLang="en-US" sz="7200" dirty="0">
              <a:latin typeface="CCW Cursive Writing 1" panose="03050602040000000000" pitchFamily="66" charset="0"/>
            </a:endParaRPr>
          </a:p>
        </p:txBody>
      </p:sp>
      <p:grpSp>
        <p:nvGrpSpPr>
          <p:cNvPr id="3076" name="Group 13">
            <a:extLst>
              <a:ext uri="{FF2B5EF4-FFF2-40B4-BE49-F238E27FC236}">
                <a16:creationId xmlns:a16="http://schemas.microsoft.com/office/drawing/2014/main" id="{E175BD89-0EA7-49C5-8CB6-64BCA3AFEBAF}"/>
              </a:ext>
            </a:extLst>
          </p:cNvPr>
          <p:cNvGrpSpPr>
            <a:grpSpLocks/>
          </p:cNvGrpSpPr>
          <p:nvPr/>
        </p:nvGrpSpPr>
        <p:grpSpPr bwMode="auto">
          <a:xfrm>
            <a:off x="3275856" y="3645024"/>
            <a:ext cx="2143125" cy="720725"/>
            <a:chOff x="4355976" y="3789040"/>
            <a:chExt cx="2143509" cy="720080"/>
          </a:xfrm>
        </p:grpSpPr>
        <p:sp>
          <p:nvSpPr>
            <p:cNvPr id="12" name="Block Arc 11">
              <a:extLst>
                <a:ext uri="{FF2B5EF4-FFF2-40B4-BE49-F238E27FC236}">
                  <a16:creationId xmlns:a16="http://schemas.microsoft.com/office/drawing/2014/main" id="{81FA860D-B12F-4476-A820-EECA061512C5}"/>
                </a:ext>
              </a:extLst>
            </p:cNvPr>
            <p:cNvSpPr/>
            <p:nvPr/>
          </p:nvSpPr>
          <p:spPr>
            <a:xfrm rot="10800000">
              <a:off x="4355976" y="3789040"/>
              <a:ext cx="1943448" cy="720080"/>
            </a:xfrm>
            <a:prstGeom prst="blockArc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9C339785-F821-4834-AC41-697B9767F831}"/>
                </a:ext>
              </a:extLst>
            </p:cNvPr>
            <p:cNvSpPr/>
            <p:nvPr/>
          </p:nvSpPr>
          <p:spPr>
            <a:xfrm rot="2902594">
              <a:off x="6083718" y="3937917"/>
              <a:ext cx="432999" cy="398534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0859FD9-5E35-4447-AB3D-0F247AB8D82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122"/>
    </mc:Choice>
    <mc:Fallback>
      <p:transition spd="slow" advTm="91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6EBBB9F8-FA5A-40A4-9A01-6D47034315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7200"/>
              <a:t>Phonics </a:t>
            </a:r>
            <a:endParaRPr lang="en-US" altLang="en-US" sz="7200"/>
          </a:p>
        </p:txBody>
      </p:sp>
      <p:sp>
        <p:nvSpPr>
          <p:cNvPr id="4099" name="Content Placeholder 2">
            <a:extLst>
              <a:ext uri="{FF2B5EF4-FFF2-40B4-BE49-F238E27FC236}">
                <a16:creationId xmlns:a16="http://schemas.microsoft.com/office/drawing/2014/main" id="{D24F9FE2-46DD-4A1B-86D1-41DC92174060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 dirty="0">
                <a:latin typeface="CCW Cursive Writing 1" panose="03050602040000000000" pitchFamily="66" charset="0"/>
              </a:rPr>
              <a:t>We call the ‘e’ at the end of this split digraph ‘Magic e’. It has an important job to do.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 dirty="0">
                <a:latin typeface="CCW Cursive Writing 1" panose="03050602040000000000" pitchFamily="66" charset="0"/>
              </a:rPr>
              <a:t>It turns the ‘e’ from a short sound into a long sound.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7200" dirty="0">
                <a:latin typeface="CCW Cursive Writing 1" panose="03050602040000000000" pitchFamily="66" charset="0"/>
              </a:rPr>
              <a:t>    e   e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altLang="en-US" sz="2000" dirty="0">
              <a:latin typeface="CCW Cursive Writing 1" panose="03050602040000000000" pitchFamily="66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 dirty="0">
                <a:latin typeface="CCW Cursive Writing 1" panose="03050602040000000000" pitchFamily="66" charset="0"/>
              </a:rPr>
              <a:t>Watch this ‘Magic e’ video: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 dirty="0">
                <a:latin typeface="CCW Cursive Writing 1" panose="03050602040000000000" pitchFamily="66" charset="0"/>
                <a:hlinkClick r:id="rId5"/>
              </a:rPr>
              <a:t>Magic e Song</a:t>
            </a:r>
            <a:r>
              <a:rPr lang="en-GB" altLang="en-US" sz="2000" dirty="0">
                <a:latin typeface="CCW Cursive Writing 1" panose="03050602040000000000" pitchFamily="66" charset="0"/>
              </a:rPr>
              <a:t>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altLang="en-US" sz="7200" dirty="0">
              <a:latin typeface="CCW Cursive Writing 1" panose="03050602040000000000" pitchFamily="66" charset="0"/>
            </a:endParaRPr>
          </a:p>
        </p:txBody>
      </p:sp>
      <p:grpSp>
        <p:nvGrpSpPr>
          <p:cNvPr id="4100" name="Group 13">
            <a:extLst>
              <a:ext uri="{FF2B5EF4-FFF2-40B4-BE49-F238E27FC236}">
                <a16:creationId xmlns:a16="http://schemas.microsoft.com/office/drawing/2014/main" id="{EFC833B1-DFCB-461C-9F5C-FC4F02EBDD3C}"/>
              </a:ext>
            </a:extLst>
          </p:cNvPr>
          <p:cNvGrpSpPr>
            <a:grpSpLocks/>
          </p:cNvGrpSpPr>
          <p:nvPr/>
        </p:nvGrpSpPr>
        <p:grpSpPr bwMode="auto">
          <a:xfrm>
            <a:off x="3347864" y="4149080"/>
            <a:ext cx="2143125" cy="719138"/>
            <a:chOff x="4355976" y="3789040"/>
            <a:chExt cx="2143509" cy="720080"/>
          </a:xfrm>
        </p:grpSpPr>
        <p:sp>
          <p:nvSpPr>
            <p:cNvPr id="12" name="Block Arc 11">
              <a:extLst>
                <a:ext uri="{FF2B5EF4-FFF2-40B4-BE49-F238E27FC236}">
                  <a16:creationId xmlns:a16="http://schemas.microsoft.com/office/drawing/2014/main" id="{81FA860D-B12F-4476-A820-EECA061512C5}"/>
                </a:ext>
              </a:extLst>
            </p:cNvPr>
            <p:cNvSpPr/>
            <p:nvPr/>
          </p:nvSpPr>
          <p:spPr>
            <a:xfrm rot="10800000">
              <a:off x="4355976" y="3789040"/>
              <a:ext cx="1943448" cy="720080"/>
            </a:xfrm>
            <a:prstGeom prst="blockArc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9C339785-F821-4834-AC41-697B9767F831}"/>
                </a:ext>
              </a:extLst>
            </p:cNvPr>
            <p:cNvSpPr/>
            <p:nvPr/>
          </p:nvSpPr>
          <p:spPr>
            <a:xfrm rot="2902594">
              <a:off x="6084035" y="3937891"/>
              <a:ext cx="432366" cy="398534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36CDF763-9B9F-427F-9209-CA446F3FD9D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472"/>
    </mc:Choice>
    <mc:Fallback>
      <p:transition spd="slow" advTm="164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>
            <a:extLst>
              <a:ext uri="{FF2B5EF4-FFF2-40B4-BE49-F238E27FC236}">
                <a16:creationId xmlns:a16="http://schemas.microsoft.com/office/drawing/2014/main" id="{C2BD32CF-4B69-4A6F-ADBD-324ADE39A5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7200"/>
              <a:t>Phonics </a:t>
            </a:r>
            <a:endParaRPr lang="en-US" altLang="en-US" sz="7200"/>
          </a:p>
        </p:txBody>
      </p:sp>
      <p:sp>
        <p:nvSpPr>
          <p:cNvPr id="5123" name="Content Placeholder 2">
            <a:extLst>
              <a:ext uri="{FF2B5EF4-FFF2-40B4-BE49-F238E27FC236}">
                <a16:creationId xmlns:a16="http://schemas.microsoft.com/office/drawing/2014/main" id="{3510A67F-B6AF-4054-881B-C52AD2E74894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 dirty="0">
                <a:latin typeface="CCW Cursive Writing 1" panose="03050602040000000000" pitchFamily="66" charset="0"/>
              </a:rPr>
              <a:t>On the next few pages are words that contain the split ‘e’ digraph.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2000" dirty="0">
                <a:latin typeface="CCW Cursive Writing 1" panose="03050602040000000000" pitchFamily="66" charset="0"/>
              </a:rPr>
              <a:t>Sound them out with me and don’t forget to use your fingers.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altLang="en-US" sz="7200" dirty="0">
                <a:latin typeface="CCW Cursive Writing 1" panose="03050602040000000000" pitchFamily="66" charset="0"/>
              </a:rPr>
              <a:t>    e   e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altLang="en-US" sz="2000" dirty="0">
              <a:latin typeface="CCW Cursive Writing 1" panose="03050602040000000000" pitchFamily="66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altLang="en-US" sz="7200" dirty="0">
              <a:latin typeface="CCW Cursive Writing 1" panose="03050602040000000000" pitchFamily="66" charset="0"/>
            </a:endParaRPr>
          </a:p>
        </p:txBody>
      </p:sp>
      <p:grpSp>
        <p:nvGrpSpPr>
          <p:cNvPr id="5124" name="Group 13">
            <a:extLst>
              <a:ext uri="{FF2B5EF4-FFF2-40B4-BE49-F238E27FC236}">
                <a16:creationId xmlns:a16="http://schemas.microsoft.com/office/drawing/2014/main" id="{FDD70130-38A4-4FDC-A5C2-9C4D58FC8609}"/>
              </a:ext>
            </a:extLst>
          </p:cNvPr>
          <p:cNvGrpSpPr>
            <a:grpSpLocks/>
          </p:cNvGrpSpPr>
          <p:nvPr/>
        </p:nvGrpSpPr>
        <p:grpSpPr bwMode="auto">
          <a:xfrm>
            <a:off x="3347864" y="3863181"/>
            <a:ext cx="2143125" cy="719138"/>
            <a:chOff x="4355976" y="3789040"/>
            <a:chExt cx="2143509" cy="720080"/>
          </a:xfrm>
        </p:grpSpPr>
        <p:sp>
          <p:nvSpPr>
            <p:cNvPr id="12" name="Block Arc 11">
              <a:extLst>
                <a:ext uri="{FF2B5EF4-FFF2-40B4-BE49-F238E27FC236}">
                  <a16:creationId xmlns:a16="http://schemas.microsoft.com/office/drawing/2014/main" id="{81FA860D-B12F-4476-A820-EECA061512C5}"/>
                </a:ext>
              </a:extLst>
            </p:cNvPr>
            <p:cNvSpPr/>
            <p:nvPr/>
          </p:nvSpPr>
          <p:spPr>
            <a:xfrm rot="10800000">
              <a:off x="4355976" y="3789040"/>
              <a:ext cx="1943448" cy="720080"/>
            </a:xfrm>
            <a:prstGeom prst="blockArc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13" name="Isosceles Triangle 12">
              <a:extLst>
                <a:ext uri="{FF2B5EF4-FFF2-40B4-BE49-F238E27FC236}">
                  <a16:creationId xmlns:a16="http://schemas.microsoft.com/office/drawing/2014/main" id="{9C339785-F821-4834-AC41-697B9767F831}"/>
                </a:ext>
              </a:extLst>
            </p:cNvPr>
            <p:cNvSpPr/>
            <p:nvPr/>
          </p:nvSpPr>
          <p:spPr>
            <a:xfrm rot="2902594">
              <a:off x="6084035" y="3937891"/>
              <a:ext cx="432366" cy="398534"/>
            </a:xfrm>
            <a:prstGeom prst="triangl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B3A89A2-4676-4493-9190-6940F7A27D9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726"/>
    </mc:Choice>
    <mc:Fallback>
      <p:transition spd="slow" advTm="97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0" descr="Portrait with Footer.png">
            <a:extLst>
              <a:ext uri="{FF2B5EF4-FFF2-40B4-BE49-F238E27FC236}">
                <a16:creationId xmlns:a16="http://schemas.microsoft.com/office/drawing/2014/main" id="{5653878B-74A7-44BC-8373-50A962B25DB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49CFE9E1-D521-4D46-AE62-E77965C86402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052" name="Picture 1">
            <a:extLst>
              <a:ext uri="{FF2B5EF4-FFF2-40B4-BE49-F238E27FC236}">
                <a16:creationId xmlns:a16="http://schemas.microsoft.com/office/drawing/2014/main" id="{0E7D1295-DFBA-4DAE-9DDA-9AFFD8B4B2F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4925" y="1423988"/>
            <a:ext cx="6534150" cy="401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2">
            <a:extLst>
              <a:ext uri="{FF2B5EF4-FFF2-40B4-BE49-F238E27FC236}">
                <a16:creationId xmlns:a16="http://schemas.microsoft.com/office/drawing/2014/main" id="{40E89C43-5DD2-42F6-A9E9-EA46BB5DA1B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3789363"/>
            <a:ext cx="1560512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0931FD0-7CD2-47BE-8983-6E126455A72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853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0" descr="Portrait with Footer.png">
            <a:extLst>
              <a:ext uri="{FF2B5EF4-FFF2-40B4-BE49-F238E27FC236}">
                <a16:creationId xmlns:a16="http://schemas.microsoft.com/office/drawing/2014/main" id="{EF807FAB-4861-4CD7-BAAA-9385B36EAD5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B42740D0-F931-4044-8E54-027F28C967AB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3076" name="Picture 1">
            <a:extLst>
              <a:ext uri="{FF2B5EF4-FFF2-40B4-BE49-F238E27FC236}">
                <a16:creationId xmlns:a16="http://schemas.microsoft.com/office/drawing/2014/main" id="{C80511BC-51DF-450D-90D9-E661185D626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423988"/>
            <a:ext cx="6048375" cy="401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7">
            <a:extLst>
              <a:ext uri="{FF2B5EF4-FFF2-40B4-BE49-F238E27FC236}">
                <a16:creationId xmlns:a16="http://schemas.microsoft.com/office/drawing/2014/main" id="{3405B926-EB0F-4FBB-8E6F-82D61370253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3789363"/>
            <a:ext cx="1560512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968D56E-9A1C-445C-AABE-32E9ADD3BE0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657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0" descr="Portrait with Footer.png">
            <a:extLst>
              <a:ext uri="{FF2B5EF4-FFF2-40B4-BE49-F238E27FC236}">
                <a16:creationId xmlns:a16="http://schemas.microsoft.com/office/drawing/2014/main" id="{5328A2D1-4FA1-4109-9798-DFB6B9A5248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D81ABA80-A7EF-4E87-9D0E-BD8F09CDCEB0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5124" name="Picture 1">
            <a:extLst>
              <a:ext uri="{FF2B5EF4-FFF2-40B4-BE49-F238E27FC236}">
                <a16:creationId xmlns:a16="http://schemas.microsoft.com/office/drawing/2014/main" id="{4EFCC390-670C-45FE-BA56-16AC8B5083F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6188" y="1420813"/>
            <a:ext cx="6651625" cy="401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4">
            <a:extLst>
              <a:ext uri="{FF2B5EF4-FFF2-40B4-BE49-F238E27FC236}">
                <a16:creationId xmlns:a16="http://schemas.microsoft.com/office/drawing/2014/main" id="{6E9AEA35-0B42-41F6-B233-8641284032C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789363"/>
            <a:ext cx="1906588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5322C27-2FD9-4AC0-A17C-C75FADFE310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805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0" descr="Portrait with Footer.png">
            <a:extLst>
              <a:ext uri="{FF2B5EF4-FFF2-40B4-BE49-F238E27FC236}">
                <a16:creationId xmlns:a16="http://schemas.microsoft.com/office/drawing/2014/main" id="{875E6414-2665-46AA-B3A9-44FF28F0311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842066F7-6643-46C0-B57C-7A3559057883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6148" name="Picture 1">
            <a:extLst>
              <a:ext uri="{FF2B5EF4-FFF2-40B4-BE49-F238E27FC236}">
                <a16:creationId xmlns:a16="http://schemas.microsoft.com/office/drawing/2014/main" id="{F8FCD490-4594-4711-A85C-73086BC23B7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423988"/>
            <a:ext cx="6048375" cy="401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4">
            <a:extLst>
              <a:ext uri="{FF2B5EF4-FFF2-40B4-BE49-F238E27FC236}">
                <a16:creationId xmlns:a16="http://schemas.microsoft.com/office/drawing/2014/main" id="{4B319D61-DAB5-41C6-99D7-D4EA0929378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3789363"/>
            <a:ext cx="1906587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64E4EF8-C051-45B2-A02F-478CCC36BEC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682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0" descr="Portrait with Footer.png">
            <a:extLst>
              <a:ext uri="{FF2B5EF4-FFF2-40B4-BE49-F238E27FC236}">
                <a16:creationId xmlns:a16="http://schemas.microsoft.com/office/drawing/2014/main" id="{E7BF0F0C-5FE2-4379-8117-70535B75CED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A653914D-39AA-4D60-B2E4-0DA81A79E372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7172" name="Picture 1">
            <a:extLst>
              <a:ext uri="{FF2B5EF4-FFF2-40B4-BE49-F238E27FC236}">
                <a16:creationId xmlns:a16="http://schemas.microsoft.com/office/drawing/2014/main" id="{933F857E-A349-4011-9BAD-6D1663DD507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863" y="1423988"/>
            <a:ext cx="7280275" cy="401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4">
            <a:extLst>
              <a:ext uri="{FF2B5EF4-FFF2-40B4-BE49-F238E27FC236}">
                <a16:creationId xmlns:a16="http://schemas.microsoft.com/office/drawing/2014/main" id="{D6F834B6-40F3-48D2-9865-16E2D8DD929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3789363"/>
            <a:ext cx="2374900" cy="987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607784D-0A65-48F7-983A-1BBEB532B25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657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0" descr="Portrait with Footer.png">
            <a:extLst>
              <a:ext uri="{FF2B5EF4-FFF2-40B4-BE49-F238E27FC236}">
                <a16:creationId xmlns:a16="http://schemas.microsoft.com/office/drawing/2014/main" id="{7F2DF723-077C-4FF3-B292-FAB3BD40F08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CF737089-41BB-4C10-86FB-5CAC00B84FE3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0244" name="Picture 1">
            <a:extLst>
              <a:ext uri="{FF2B5EF4-FFF2-40B4-BE49-F238E27FC236}">
                <a16:creationId xmlns:a16="http://schemas.microsoft.com/office/drawing/2014/main" id="{F1E54621-54AE-43EC-BA77-0FC8310B2F5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388" y="1755775"/>
            <a:ext cx="8023225" cy="334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4">
            <a:extLst>
              <a:ext uri="{FF2B5EF4-FFF2-40B4-BE49-F238E27FC236}">
                <a16:creationId xmlns:a16="http://schemas.microsoft.com/office/drawing/2014/main" id="{6131429F-4A5D-4EC7-BFC8-928D668B252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3789363"/>
            <a:ext cx="1560513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A26F6C1-A9B1-4FE8-9A74-82985AD01DD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1092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0" descr="Portrait with Footer.png">
            <a:extLst>
              <a:ext uri="{FF2B5EF4-FFF2-40B4-BE49-F238E27FC236}">
                <a16:creationId xmlns:a16="http://schemas.microsoft.com/office/drawing/2014/main" id="{07B96051-D19B-457E-8884-EDFDA332A09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8" y="6534150"/>
            <a:ext cx="1008062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99A9942E-E418-405C-ACE2-8E4B616640BB}"/>
              </a:ext>
            </a:extLst>
          </p:cNvPr>
          <p:cNvSpPr/>
          <p:nvPr/>
        </p:nvSpPr>
        <p:spPr>
          <a:xfrm>
            <a:off x="1044575" y="836613"/>
            <a:ext cx="7127875" cy="521493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1268" name="Picture 1">
            <a:extLst>
              <a:ext uri="{FF2B5EF4-FFF2-40B4-BE49-F238E27FC236}">
                <a16:creationId xmlns:a16="http://schemas.microsoft.com/office/drawing/2014/main" id="{2464B9DC-7F15-4D6A-98FD-AF1D526CF68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423988"/>
            <a:ext cx="8686800" cy="401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4">
            <a:extLst>
              <a:ext uri="{FF2B5EF4-FFF2-40B4-BE49-F238E27FC236}">
                <a16:creationId xmlns:a16="http://schemas.microsoft.com/office/drawing/2014/main" id="{343BC3C8-A97A-465F-B9DA-31CD6D6B2CC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3789363"/>
            <a:ext cx="2303463" cy="957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A4F01BD-42BD-45DE-824D-A97398BE543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986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565C186A-9D64-442F-8FFB-F24280931AE9}"/>
              </a:ext>
            </a:extLst>
          </p:cNvPr>
          <p:cNvSpPr/>
          <p:nvPr/>
        </p:nvSpPr>
        <p:spPr>
          <a:xfrm>
            <a:off x="684213" y="585788"/>
            <a:ext cx="7775575" cy="568642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5363" name="Picture 10" descr="Portrait with Footer.png">
            <a:extLst>
              <a:ext uri="{FF2B5EF4-FFF2-40B4-BE49-F238E27FC236}">
                <a16:creationId xmlns:a16="http://schemas.microsoft.com/office/drawing/2014/main" id="{0A639AE8-3083-4E57-A18D-90C0A968A21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Rectangle 1">
            <a:extLst>
              <a:ext uri="{FF2B5EF4-FFF2-40B4-BE49-F238E27FC236}">
                <a16:creationId xmlns:a16="http://schemas.microsoft.com/office/drawing/2014/main" id="{74A61723-B5DA-45A1-A753-D5D23CA563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98550" y="908050"/>
            <a:ext cx="7218363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endParaRPr lang="en-GB" altLang="en-US" dirty="0">
              <a:latin typeface="CCW Cursive Writing 1" panose="03050602040000000000" pitchFamily="66" charset="0"/>
            </a:endParaRPr>
          </a:p>
          <a:p>
            <a:r>
              <a:rPr lang="en-GB" altLang="en-US" dirty="0">
                <a:latin typeface="CCW Cursive Writing 1" panose="03050602040000000000" pitchFamily="66" charset="0"/>
              </a:rPr>
              <a:t>DICTATION ACTIVITY:</a:t>
            </a:r>
          </a:p>
          <a:p>
            <a:endParaRPr lang="en-GB" altLang="en-US" dirty="0">
              <a:latin typeface="CCW Cursive Writing 1" panose="03050602040000000000" pitchFamily="66" charset="0"/>
            </a:endParaRPr>
          </a:p>
          <a:p>
            <a:r>
              <a:rPr lang="en-GB" altLang="en-US" dirty="0">
                <a:latin typeface="CCW Cursive Writing 1" panose="03050602040000000000" pitchFamily="66" charset="0"/>
              </a:rPr>
              <a:t>Listen to the sentences that I read aloud. Write them down and don’t forget to draw the curved arrow under the split digraph.</a:t>
            </a:r>
          </a:p>
          <a:p>
            <a:endParaRPr lang="en-GB" altLang="en-US" dirty="0">
              <a:latin typeface="CCW Cursive Writing 1" panose="03050602040000000000" pitchFamily="66" charset="0"/>
            </a:endParaRPr>
          </a:p>
          <a:p>
            <a:r>
              <a:rPr lang="en-GB" altLang="en-US" dirty="0">
                <a:latin typeface="CCW Cursive Writing 1" panose="03050602040000000000" pitchFamily="66" charset="0"/>
              </a:rPr>
              <a:t>              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6A3938A-F1F1-4D25-A823-9B3F675E260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advTm="3325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C5F52E-8EE9-47D2-80DC-AE047D6DA8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AE9346-309B-4A61-B8DD-51905FED62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B08C6CED-0E35-4E06-B47A-065851EAA8F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12506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319"/>
    </mc:Choice>
    <mc:Fallback>
      <p:transition spd="slow" advTm="193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565C186A-9D64-442F-8FFB-F24280931AE9}"/>
              </a:ext>
            </a:extLst>
          </p:cNvPr>
          <p:cNvSpPr/>
          <p:nvPr/>
        </p:nvSpPr>
        <p:spPr>
          <a:xfrm>
            <a:off x="684213" y="585788"/>
            <a:ext cx="7775575" cy="568642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15363" name="Picture 10" descr="Portrait with Footer.png">
            <a:extLst>
              <a:ext uri="{FF2B5EF4-FFF2-40B4-BE49-F238E27FC236}">
                <a16:creationId xmlns:a16="http://schemas.microsoft.com/office/drawing/2014/main" id="{0A639AE8-3083-4E57-A18D-90C0A968A2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4513B20-8A3F-402B-8B13-4356E55B9C75}"/>
              </a:ext>
            </a:extLst>
          </p:cNvPr>
          <p:cNvSpPr txBox="1"/>
          <p:nvPr/>
        </p:nvSpPr>
        <p:spPr>
          <a:xfrm>
            <a:off x="1331640" y="908720"/>
            <a:ext cx="65185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The number six is an even number. </a:t>
            </a:r>
            <a:endParaRPr lang="en-US" sz="40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50118685"/>
      </p:ext>
    </p:extLst>
  </p:cSld>
  <p:clrMapOvr>
    <a:masterClrMapping/>
  </p:clrMapOvr>
  <p:transition advTm="1498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58C76D-14DF-407C-A904-AB5AEC1165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65AA0F-164E-4783-8E96-954B67BE53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D217E7CB-0639-4167-9188-69017E2A1A2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81778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917"/>
    </mc:Choice>
    <mc:Fallback>
      <p:transition spd="slow" advTm="139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565C186A-9D64-442F-8FFB-F24280931AE9}"/>
              </a:ext>
            </a:extLst>
          </p:cNvPr>
          <p:cNvSpPr/>
          <p:nvPr/>
        </p:nvSpPr>
        <p:spPr>
          <a:xfrm>
            <a:off x="684213" y="585788"/>
            <a:ext cx="7775575" cy="568642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15363" name="Picture 10" descr="Portrait with Footer.png">
            <a:extLst>
              <a:ext uri="{FF2B5EF4-FFF2-40B4-BE49-F238E27FC236}">
                <a16:creationId xmlns:a16="http://schemas.microsoft.com/office/drawing/2014/main" id="{0A639AE8-3083-4E57-A18D-90C0A968A2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6453188"/>
            <a:ext cx="1008063" cy="32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E084AEE-60C0-422F-9840-52B4864D9393}"/>
              </a:ext>
            </a:extLst>
          </p:cNvPr>
          <p:cNvSpPr txBox="1"/>
          <p:nvPr/>
        </p:nvSpPr>
        <p:spPr>
          <a:xfrm>
            <a:off x="1331640" y="908720"/>
            <a:ext cx="65185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These sweets belong to me.</a:t>
            </a:r>
            <a:endParaRPr lang="en-US" sz="4000" dirty="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98361694"/>
      </p:ext>
    </p:extLst>
  </p:cSld>
  <p:clrMapOvr>
    <a:masterClrMapping/>
  </p:clrMapOvr>
  <p:transition advTm="1444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829</TotalTime>
  <Words>178</Words>
  <Application>Microsoft Office PowerPoint</Application>
  <PresentationFormat>On-screen Show (4:3)</PresentationFormat>
  <Paragraphs>26</Paragraphs>
  <Slides>16</Slides>
  <Notes>0</Notes>
  <HiddenSlides>0</HiddenSlides>
  <MMClips>14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CCW Cursive Writing 1</vt:lpstr>
      <vt:lpstr>Comic Sans MS</vt:lpstr>
      <vt:lpstr>Office Theme</vt:lpstr>
      <vt:lpstr>Phonics </vt:lpstr>
      <vt:lpstr>Phonics </vt:lpstr>
      <vt:lpstr>Phonics </vt:lpstr>
      <vt:lpstr>Phonics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Christina Weerasekera</cp:lastModifiedBy>
  <cp:revision>218</cp:revision>
  <dcterms:created xsi:type="dcterms:W3CDTF">2012-11-21T10:26:22Z</dcterms:created>
  <dcterms:modified xsi:type="dcterms:W3CDTF">2021-01-17T14:49:58Z</dcterms:modified>
</cp:coreProperties>
</file>