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  <p:sldId id="264" r:id="rId4"/>
    <p:sldId id="265" r:id="rId5"/>
    <p:sldId id="257" r:id="rId6"/>
    <p:sldId id="258" r:id="rId7"/>
    <p:sldId id="259" r:id="rId8"/>
    <p:sldId id="260" r:id="rId9"/>
    <p:sldId id="261" r:id="rId10"/>
    <p:sldId id="262" r:id="rId11"/>
    <p:sldId id="267" r:id="rId12"/>
    <p:sldId id="263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80" d="100"/>
          <a:sy n="80" d="100"/>
        </p:scale>
        <p:origin x="100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389C22-DEAB-47E9-AB33-132F5080EBC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A4E714-4EA2-40A3-8C2A-55FE6019B82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634C8C0-7673-4C03-9348-FEBEDCBF1B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DCA-AD74-4631-8D4F-1860B25E20D1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DBFC2FD-782E-4FB7-8CFE-A8594FE954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9FE666E-BB10-4F42-BD3F-4189C560B6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689C5-0A44-4F17-9672-EEB91601A3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72389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5BD859-2BC6-4382-8E96-E1534BBD2C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C2B0B6-28D9-4393-B11B-78A2892706F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4CD309-0AC0-4A0D-B96E-749362AA09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DCA-AD74-4631-8D4F-1860B25E20D1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86F480F-4015-41A1-9E8C-C3A69DD909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91F6559-B05F-4C02-8630-294C52FA23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689C5-0A44-4F17-9672-EEB91601A3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48014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4C0035-9460-4F80-A7CA-4DB287A460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75D8898-C7EC-40F0-B3F9-87F2D93C403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E87321-AF8F-4FFB-ADFE-B287F1871D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DCA-AD74-4631-8D4F-1860B25E20D1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A61CF2F-7FDE-4DD2-A081-4EE826F2BE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691993-8DF3-4135-9609-CAD2512651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689C5-0A44-4F17-9672-EEB91601A3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13230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940D0F-7E5B-4D86-9234-3F50D89437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DAA788-90E7-4208-AF38-7A36EC76F4A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4FCF3DD-AE50-43A2-9F93-29CAB3AFFAB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870B2D1-4839-4B1B-8913-62BD8785C9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DCA-AD74-4631-8D4F-1860B25E20D1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B7EAB37-2CD4-476E-A379-4BE5DA27A9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3510A1D-FC60-4D26-B3D4-C370511784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689C5-0A44-4F17-9672-EEB91601A3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2769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70F9E9-9210-40FF-9671-D59849041C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402D7AA-D20C-4759-A9A3-490931D0941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38D5BDD-0465-4155-ACB0-4E537FD708B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D8C497B-2F32-4107-96C5-2039BF0866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CD363B2-A72E-438E-BF42-76A3C2D40DA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939A61F-8DB5-42EF-84BD-EF240E3CDE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DCA-AD74-4631-8D4F-1860B25E20D1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A86D855-EA94-4FE0-B38D-54025DF43D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9A41183-FFA3-4001-9E04-3A1DDB2CBC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689C5-0A44-4F17-9672-EEB91601A3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22487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9EECF0-4884-4E66-8437-216954F816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0CDA2D-28D6-427B-ABC4-AD9AEE875A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DCA-AD74-4631-8D4F-1860B25E20D1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4C92174-55BC-4250-8ECA-B31E21FAF7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F3D5153-694F-41C0-BBED-FC7AE39B84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689C5-0A44-4F17-9672-EEB91601A3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04375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7E15981-52F8-4129-9BC6-3CB3E5CB08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DCA-AD74-4631-8D4F-1860B25E20D1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0E9693F-48B5-4AE9-ADF0-6186E7E2D6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31A1465-A59D-4EAC-A89F-F49ACE2B98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689C5-0A44-4F17-9672-EEB91601A3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487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DE3AEF-3C3C-47C0-8558-45F9E0BFBD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C51EC4-EE45-4759-9313-9AACA8E48F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EAFF1E9-3972-4748-BC65-039B0984912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3901D90-7864-41A1-8D24-72AF19E747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DCA-AD74-4631-8D4F-1860B25E20D1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5541ECE-12BE-49B5-9B40-15ABDA4106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5B7166D-5EEC-4F98-BA8E-06029D1B6A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689C5-0A44-4F17-9672-EEB91601A3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72790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652AC6-7A1A-4554-870B-E66BBB6095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2667331-5AC8-44F7-89D9-CB0A91012E9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2AB37A8-2172-4551-8DFA-052F81EC2C1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80A7AB1-DA17-4EDD-AC8B-BF3F38611F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DCA-AD74-4631-8D4F-1860B25E20D1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654E944-60DD-4C79-B839-6006671A4E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3D71A28-B142-4BF6-B8FE-0F7CA77EFB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689C5-0A44-4F17-9672-EEB91601A3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85748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2CA372-64AC-4F06-9A95-23C39EEB34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4FEE09A-9C76-4BDC-85FF-B8B4CE43811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910DCC-56DD-47DA-99B6-1D307AAD62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DCA-AD74-4631-8D4F-1860B25E20D1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97C62D4-4142-48AE-8A88-A4DB05ACC2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AB3A24D-C432-4264-BA12-24427CDDE5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689C5-0A44-4F17-9672-EEB91601A3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28586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F0338BD-08A3-4C28-A780-36132D6DB5E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9DE7FF-D018-49F3-AB9E-F1195B2F072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C5FFBE-1B68-40CE-B62A-B57E3FADFF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DCA-AD74-4631-8D4F-1860B25E20D1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FA35BB-B7D1-4D1A-BE47-397FA4C6C6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F34F4B-A4D5-4153-A6CE-DB0328E204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689C5-0A44-4F17-9672-EEB91601A3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70018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D1657FC-BCB2-4D29-BEA0-B678CCA129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570C968-D45B-4801-9D5A-7A6AF3B1B1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5FB99E6-04A0-4660-B9E1-24CF7C63055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BEEDCA-AD74-4631-8D4F-1860B25E20D1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4F69A28-1EA6-42A3-8118-FE5CE7216BD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272C8A-7B16-425F-A3DC-85388CA8343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C689C5-0A44-4F17-9672-EEB91601A3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91414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mp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mp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mp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mp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mp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tmp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tmp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tmp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tmp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>
            <a:extLst>
              <a:ext uri="{FF2B5EF4-FFF2-40B4-BE49-F238E27FC236}">
                <a16:creationId xmlns:a16="http://schemas.microsoft.com/office/drawing/2014/main" id="{4FF294DD-C7BE-4220-B9EB-CB25351338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7780747" cy="5456941"/>
          </a:xfrm>
          <a:custGeom>
            <a:avLst/>
            <a:gdLst>
              <a:gd name="connsiteX0" fmla="*/ 7780747 w 7780747"/>
              <a:gd name="connsiteY0" fmla="*/ 0 h 5456941"/>
              <a:gd name="connsiteX1" fmla="*/ 7775337 w 7780747"/>
              <a:gd name="connsiteY1" fmla="*/ 313539 h 5456941"/>
              <a:gd name="connsiteX2" fmla="*/ 7706958 w 7780747"/>
              <a:gd name="connsiteY2" fmla="*/ 955014 h 5456941"/>
              <a:gd name="connsiteX3" fmla="*/ 1506544 w 7780747"/>
              <a:gd name="connsiteY3" fmla="*/ 5382684 h 5456941"/>
              <a:gd name="connsiteX4" fmla="*/ 206387 w 7780747"/>
              <a:gd name="connsiteY4" fmla="*/ 4993865 h 5456941"/>
              <a:gd name="connsiteX5" fmla="*/ 0 w 7780747"/>
              <a:gd name="connsiteY5" fmla="*/ 4894638 h 5456941"/>
              <a:gd name="connsiteX6" fmla="*/ 0 w 7780747"/>
              <a:gd name="connsiteY6" fmla="*/ 0 h 54569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780747" h="5456941">
                <a:moveTo>
                  <a:pt x="7780747" y="0"/>
                </a:moveTo>
                <a:lnTo>
                  <a:pt x="7775337" y="313539"/>
                </a:lnTo>
                <a:cubicBezTo>
                  <a:pt x="7765406" y="525955"/>
                  <a:pt x="7742812" y="740059"/>
                  <a:pt x="7706958" y="955014"/>
                </a:cubicBezTo>
                <a:cubicBezTo>
                  <a:pt x="7217428" y="3889879"/>
                  <a:pt x="4441408" y="5872214"/>
                  <a:pt x="1506544" y="5382684"/>
                </a:cubicBezTo>
                <a:cubicBezTo>
                  <a:pt x="1047971" y="5306195"/>
                  <a:pt x="612653" y="5173884"/>
                  <a:pt x="206387" y="4993865"/>
                </a:cubicBezTo>
                <a:lnTo>
                  <a:pt x="0" y="4894638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BE01A9D8-736C-4B1A-A5E2-431E0653A9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7506445" cy="5186934"/>
          </a:xfrm>
          <a:custGeom>
            <a:avLst/>
            <a:gdLst>
              <a:gd name="connsiteX0" fmla="*/ 7504456 w 7506445"/>
              <a:gd name="connsiteY0" fmla="*/ 0 h 5186934"/>
              <a:gd name="connsiteX1" fmla="*/ 7506445 w 7506445"/>
              <a:gd name="connsiteY1" fmla="*/ 163198 h 5186934"/>
              <a:gd name="connsiteX2" fmla="*/ 7437034 w 7506445"/>
              <a:gd name="connsiteY2" fmla="*/ 895903 h 5186934"/>
              <a:gd name="connsiteX3" fmla="*/ 1527082 w 7506445"/>
              <a:gd name="connsiteY3" fmla="*/ 5116156 h 5186934"/>
              <a:gd name="connsiteX4" fmla="*/ 172498 w 7506445"/>
              <a:gd name="connsiteY4" fmla="*/ 4692719 h 5186934"/>
              <a:gd name="connsiteX5" fmla="*/ 0 w 7506445"/>
              <a:gd name="connsiteY5" fmla="*/ 4603779 h 5186934"/>
              <a:gd name="connsiteX6" fmla="*/ 0 w 7506445"/>
              <a:gd name="connsiteY6" fmla="*/ 0 h 5186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506445" h="5186934">
                <a:moveTo>
                  <a:pt x="7504456" y="0"/>
                </a:moveTo>
                <a:lnTo>
                  <a:pt x="7506445" y="163198"/>
                </a:lnTo>
                <a:cubicBezTo>
                  <a:pt x="7500853" y="405345"/>
                  <a:pt x="7478044" y="650039"/>
                  <a:pt x="7437034" y="895903"/>
                </a:cubicBezTo>
                <a:cubicBezTo>
                  <a:pt x="6970437" y="3693282"/>
                  <a:pt x="4324461" y="5582753"/>
                  <a:pt x="1527082" y="5116156"/>
                </a:cubicBezTo>
                <a:cubicBezTo>
                  <a:pt x="1046282" y="5035959"/>
                  <a:pt x="592303" y="4891382"/>
                  <a:pt x="172498" y="4692719"/>
                </a:cubicBezTo>
                <a:lnTo>
                  <a:pt x="0" y="4603779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2B4A779-D959-4796-9F69-B8ED72459E7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04671" y="1312678"/>
            <a:ext cx="4692361" cy="2818071"/>
          </a:xfrm>
        </p:spPr>
        <p:txBody>
          <a:bodyPr anchor="t">
            <a:normAutofit fontScale="90000"/>
          </a:bodyPr>
          <a:lstStyle/>
          <a:p>
            <a:pPr algn="l"/>
            <a:r>
              <a:rPr lang="en-GB" dirty="0">
                <a:solidFill>
                  <a:srgbClr val="FFFFFF"/>
                </a:solidFill>
              </a:rPr>
              <a:t>GLADIATORS READY ?</a:t>
            </a:r>
            <a:br>
              <a:rPr lang="en-GB" dirty="0">
                <a:solidFill>
                  <a:srgbClr val="FFFFFF"/>
                </a:solidFill>
              </a:rPr>
            </a:br>
            <a:r>
              <a:rPr lang="en-GB" sz="2400" dirty="0">
                <a:solidFill>
                  <a:srgbClr val="FFFFFF"/>
                </a:solidFill>
              </a:rPr>
              <a:t>To help with writing a commentary.</a:t>
            </a:r>
            <a:br>
              <a:rPr lang="en-GB" dirty="0">
                <a:solidFill>
                  <a:srgbClr val="FFFFFF"/>
                </a:solidFill>
              </a:rPr>
            </a:b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6882558-9C39-4ED5-B4B3-94AB398E3DC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04671" y="473149"/>
            <a:ext cx="5146441" cy="839530"/>
          </a:xfrm>
        </p:spPr>
        <p:txBody>
          <a:bodyPr anchor="b">
            <a:normAutofit/>
          </a:bodyPr>
          <a:lstStyle/>
          <a:p>
            <a:pPr algn="l"/>
            <a:r>
              <a:rPr lang="en-GB">
                <a:solidFill>
                  <a:srgbClr val="FFFFFF"/>
                </a:solidFill>
              </a:rPr>
              <a:t>3.2.2021</a:t>
            </a:r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2DC9378A-4483-412D-8643-4DFCD26173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9600207" y="0"/>
            <a:ext cx="2591793" cy="2169042"/>
          </a:xfrm>
          <a:custGeom>
            <a:avLst/>
            <a:gdLst>
              <a:gd name="connsiteX0" fmla="*/ 2573322 w 2591793"/>
              <a:gd name="connsiteY0" fmla="*/ 2169042 h 2169042"/>
              <a:gd name="connsiteX1" fmla="*/ 0 w 2591793"/>
              <a:gd name="connsiteY1" fmla="*/ 2169042 h 2169042"/>
              <a:gd name="connsiteX2" fmla="*/ 0 w 2591793"/>
              <a:gd name="connsiteY2" fmla="*/ 96611 h 2169042"/>
              <a:gd name="connsiteX3" fmla="*/ 157504 w 2591793"/>
              <a:gd name="connsiteY3" fmla="*/ 50851 h 2169042"/>
              <a:gd name="connsiteX4" fmla="*/ 605976 w 2591793"/>
              <a:gd name="connsiteY4" fmla="*/ 0 h 2169042"/>
              <a:gd name="connsiteX5" fmla="*/ 2591793 w 2591793"/>
              <a:gd name="connsiteY5" fmla="*/ 1985817 h 2169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91793" h="2169042">
                <a:moveTo>
                  <a:pt x="2573322" y="2169042"/>
                </a:moveTo>
                <a:lnTo>
                  <a:pt x="0" y="2169042"/>
                </a:lnTo>
                <a:lnTo>
                  <a:pt x="0" y="96611"/>
                </a:lnTo>
                <a:lnTo>
                  <a:pt x="157504" y="50851"/>
                </a:lnTo>
                <a:cubicBezTo>
                  <a:pt x="301625" y="17582"/>
                  <a:pt x="451747" y="0"/>
                  <a:pt x="605976" y="0"/>
                </a:cubicBezTo>
                <a:cubicBezTo>
                  <a:pt x="1702712" y="0"/>
                  <a:pt x="2591793" y="889081"/>
                  <a:pt x="2591793" y="1985817"/>
                </a:cubicBez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D151DA5D-1EBF-4A33-89F4-91EFC6B4D9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9772504" y="0"/>
            <a:ext cx="2419497" cy="1978028"/>
          </a:xfrm>
          <a:custGeom>
            <a:avLst/>
            <a:gdLst>
              <a:gd name="connsiteX0" fmla="*/ 2402880 w 2419497"/>
              <a:gd name="connsiteY0" fmla="*/ 1978028 h 1978028"/>
              <a:gd name="connsiteX1" fmla="*/ 0 w 2419497"/>
              <a:gd name="connsiteY1" fmla="*/ 1978028 h 1978028"/>
              <a:gd name="connsiteX2" fmla="*/ 0 w 2419497"/>
              <a:gd name="connsiteY2" fmla="*/ 104919 h 1978028"/>
              <a:gd name="connsiteX3" fmla="*/ 19503 w 2419497"/>
              <a:gd name="connsiteY3" fmla="*/ 97058 h 1978028"/>
              <a:gd name="connsiteX4" fmla="*/ 606307 w 2419497"/>
              <a:gd name="connsiteY4" fmla="*/ 0 h 1978028"/>
              <a:gd name="connsiteX5" fmla="*/ 2419497 w 2419497"/>
              <a:gd name="connsiteY5" fmla="*/ 1813190 h 19780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419497" h="1978028">
                <a:moveTo>
                  <a:pt x="2402880" y="1978028"/>
                </a:moveTo>
                <a:lnTo>
                  <a:pt x="0" y="1978028"/>
                </a:lnTo>
                <a:lnTo>
                  <a:pt x="0" y="104919"/>
                </a:lnTo>
                <a:lnTo>
                  <a:pt x="19503" y="97058"/>
                </a:lnTo>
                <a:cubicBezTo>
                  <a:pt x="203553" y="34141"/>
                  <a:pt x="400943" y="0"/>
                  <a:pt x="606307" y="0"/>
                </a:cubicBezTo>
                <a:cubicBezTo>
                  <a:pt x="1607705" y="0"/>
                  <a:pt x="2419497" y="811792"/>
                  <a:pt x="2419497" y="181319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5E3C0EDB-60D3-4CEF-8B80-C6D01E08DE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V="1">
            <a:off x="8169697" y="3795823"/>
            <a:ext cx="4022303" cy="3062176"/>
          </a:xfrm>
          <a:custGeom>
            <a:avLst/>
            <a:gdLst>
              <a:gd name="connsiteX0" fmla="*/ 1942747 w 5198011"/>
              <a:gd name="connsiteY0" fmla="*/ 0 h 3957242"/>
              <a:gd name="connsiteX1" fmla="*/ 5198011 w 5198011"/>
              <a:gd name="connsiteY1" fmla="*/ 3255264 h 3957242"/>
              <a:gd name="connsiteX2" fmla="*/ 5131876 w 5198011"/>
              <a:gd name="connsiteY2" fmla="*/ 3911314 h 3957242"/>
              <a:gd name="connsiteX3" fmla="*/ 5120066 w 5198011"/>
              <a:gd name="connsiteY3" fmla="*/ 3957242 h 3957242"/>
              <a:gd name="connsiteX4" fmla="*/ 0 w 5198011"/>
              <a:gd name="connsiteY4" fmla="*/ 3957242 h 3957242"/>
              <a:gd name="connsiteX5" fmla="*/ 0 w 5198011"/>
              <a:gd name="connsiteY5" fmla="*/ 647700 h 3957242"/>
              <a:gd name="connsiteX6" fmla="*/ 122698 w 5198011"/>
              <a:gd name="connsiteY6" fmla="*/ 555948 h 3957242"/>
              <a:gd name="connsiteX7" fmla="*/ 1942747 w 5198011"/>
              <a:gd name="connsiteY7" fmla="*/ 0 h 39572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198011" h="3957242">
                <a:moveTo>
                  <a:pt x="1942747" y="0"/>
                </a:moveTo>
                <a:cubicBezTo>
                  <a:pt x="3740580" y="0"/>
                  <a:pt x="5198011" y="1457431"/>
                  <a:pt x="5198011" y="3255264"/>
                </a:cubicBezTo>
                <a:cubicBezTo>
                  <a:pt x="5198011" y="3479993"/>
                  <a:pt x="5175239" y="3699404"/>
                  <a:pt x="5131876" y="3911314"/>
                </a:cubicBezTo>
                <a:lnTo>
                  <a:pt x="5120066" y="3957242"/>
                </a:lnTo>
                <a:lnTo>
                  <a:pt x="0" y="3957242"/>
                </a:lnTo>
                <a:lnTo>
                  <a:pt x="0" y="647700"/>
                </a:lnTo>
                <a:lnTo>
                  <a:pt x="122698" y="555948"/>
                </a:lnTo>
                <a:cubicBezTo>
                  <a:pt x="642241" y="204951"/>
                  <a:pt x="1268560" y="0"/>
                  <a:pt x="1942747" y="0"/>
                </a:cubicBez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4B306978-A26E-4AC4-9EAA-BD29BD476A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V="1">
            <a:off x="8373140" y="4007481"/>
            <a:ext cx="3818860" cy="2850518"/>
          </a:xfrm>
          <a:custGeom>
            <a:avLst/>
            <a:gdLst>
              <a:gd name="connsiteX0" fmla="*/ 1956463 w 5001415"/>
              <a:gd name="connsiteY0" fmla="*/ 0 h 3733214"/>
              <a:gd name="connsiteX1" fmla="*/ 5001415 w 5001415"/>
              <a:gd name="connsiteY1" fmla="*/ 3044952 h 3733214"/>
              <a:gd name="connsiteX2" fmla="*/ 4939553 w 5001415"/>
              <a:gd name="connsiteY2" fmla="*/ 3658617 h 3733214"/>
              <a:gd name="connsiteX3" fmla="*/ 4920372 w 5001415"/>
              <a:gd name="connsiteY3" fmla="*/ 3733214 h 3733214"/>
              <a:gd name="connsiteX4" fmla="*/ 0 w 5001415"/>
              <a:gd name="connsiteY4" fmla="*/ 3733214 h 3733214"/>
              <a:gd name="connsiteX5" fmla="*/ 0 w 5001415"/>
              <a:gd name="connsiteY5" fmla="*/ 713124 h 3733214"/>
              <a:gd name="connsiteX6" fmla="*/ 19591 w 5001415"/>
              <a:gd name="connsiteY6" fmla="*/ 695319 h 3733214"/>
              <a:gd name="connsiteX7" fmla="*/ 1956463 w 5001415"/>
              <a:gd name="connsiteY7" fmla="*/ 0 h 37332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001415" h="3733214">
                <a:moveTo>
                  <a:pt x="1956463" y="0"/>
                </a:moveTo>
                <a:cubicBezTo>
                  <a:pt x="3638144" y="0"/>
                  <a:pt x="5001415" y="1363271"/>
                  <a:pt x="5001415" y="3044952"/>
                </a:cubicBezTo>
                <a:cubicBezTo>
                  <a:pt x="5001415" y="3255162"/>
                  <a:pt x="4980114" y="3460397"/>
                  <a:pt x="4939553" y="3658617"/>
                </a:cubicBezTo>
                <a:lnTo>
                  <a:pt x="4920372" y="3733214"/>
                </a:lnTo>
                <a:lnTo>
                  <a:pt x="0" y="3733214"/>
                </a:lnTo>
                <a:lnTo>
                  <a:pt x="0" y="713124"/>
                </a:lnTo>
                <a:lnTo>
                  <a:pt x="19591" y="695319"/>
                </a:lnTo>
                <a:cubicBezTo>
                  <a:pt x="545938" y="260939"/>
                  <a:pt x="1220728" y="0"/>
                  <a:pt x="1956463" y="0"/>
                </a:cubicBezTo>
                <a:close/>
              </a:path>
            </a:pathLst>
          </a:custGeom>
          <a:solidFill>
            <a:schemeClr val="bg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756624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53E5A8-FB32-43F3-8723-0D273B4057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5576887"/>
            <a:ext cx="10911840" cy="640081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200" dirty="0"/>
              <a:t>The one who started it all off. Emperor Brutus.</a:t>
            </a:r>
          </a:p>
        </p:txBody>
      </p:sp>
      <p:pic>
        <p:nvPicPr>
          <p:cNvPr id="5" name="Content Placeholder 4" descr="A pair of coins&#10;&#10;Description automatically generated with low confidence">
            <a:extLst>
              <a:ext uri="{FF2B5EF4-FFF2-40B4-BE49-F238E27FC236}">
                <a16:creationId xmlns:a16="http://schemas.microsoft.com/office/drawing/2014/main" id="{66215B45-AFBC-4E32-82E8-27109AA02A2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336" r="1" b="6894"/>
          <a:stretch/>
        </p:blipFill>
        <p:spPr>
          <a:xfrm>
            <a:off x="640080" y="640080"/>
            <a:ext cx="10911840" cy="4836795"/>
          </a:xfrm>
          <a:prstGeom prst="rect">
            <a:avLst/>
          </a:prstGeom>
          <a:ln w="19050">
            <a:solidFill>
              <a:schemeClr val="tx1"/>
            </a:solidFill>
            <a:miter lim="800000"/>
          </a:ln>
        </p:spPr>
      </p:pic>
    </p:spTree>
    <p:extLst>
      <p:ext uri="{BB962C8B-B14F-4D97-AF65-F5344CB8AC3E}">
        <p14:creationId xmlns:p14="http://schemas.microsoft.com/office/powerpoint/2010/main" val="120210590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Content Placeholder 4" descr="A picture containing text, indoor&#10;&#10;Description automatically generated">
            <a:extLst>
              <a:ext uri="{FF2B5EF4-FFF2-40B4-BE49-F238E27FC236}">
                <a16:creationId xmlns:a16="http://schemas.microsoft.com/office/drawing/2014/main" id="{043277B1-5F80-44C8-A672-42AB90E6829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625" b="11745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926524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Picture 2" descr="A picture containing text, building, stone, arch&#10;&#10;Description automatically generated">
            <a:extLst>
              <a:ext uri="{FF2B5EF4-FFF2-40B4-BE49-F238E27FC236}">
                <a16:creationId xmlns:a16="http://schemas.microsoft.com/office/drawing/2014/main" id="{9624424A-04AF-4CA9-B2CB-FB1C3EF70F5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241" b="21301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42105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14B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Text&#10;&#10;Description automatically generated">
            <a:extLst>
              <a:ext uri="{FF2B5EF4-FFF2-40B4-BE49-F238E27FC236}">
                <a16:creationId xmlns:a16="http://schemas.microsoft.com/office/drawing/2014/main" id="{C45FBD7E-2983-4768-9168-8712754F63C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655"/>
          <a:stretch/>
        </p:blipFill>
        <p:spPr>
          <a:xfrm>
            <a:off x="2330458" y="643467"/>
            <a:ext cx="7531084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78705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CDA1A2E9-63FE-408D-A803-8E306ECAB4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2059" y="450222"/>
            <a:ext cx="3902420" cy="4235636"/>
          </a:xfrm>
          <a:prstGeom prst="rect">
            <a:avLst/>
          </a:prstGeom>
          <a:solidFill>
            <a:srgbClr val="595959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10B5FB4-EED8-491C-BBA6-01317281D7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4664" y="930530"/>
            <a:ext cx="3361677" cy="3275019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5000">
                <a:solidFill>
                  <a:srgbClr val="FFFFFF"/>
                </a:solidFill>
              </a:rPr>
              <a:t>Gladiator School.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BE9F90C-C163-435B-9A68-D15C92D1CF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2058" y="4843002"/>
            <a:ext cx="2391411" cy="1564776"/>
          </a:xfrm>
          <a:prstGeom prst="rect">
            <a:avLst/>
          </a:prstGeom>
          <a:solidFill>
            <a:schemeClr val="accent5">
              <a:alpha val="9500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1A882A9F-F4E9-4E23-8F0B-20B5DF42EA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13417" y="4843002"/>
            <a:ext cx="1351062" cy="1568472"/>
          </a:xfrm>
          <a:prstGeom prst="rect">
            <a:avLst/>
          </a:prstGeom>
          <a:solidFill>
            <a:srgbClr val="79664C"/>
          </a:solidFill>
          <a:ln w="25400">
            <a:solidFill>
              <a:srgbClr val="79664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1B1B1B"/>
              </a:solidFill>
            </a:endParaRPr>
          </a:p>
        </p:txBody>
      </p:sp>
      <p:pic>
        <p:nvPicPr>
          <p:cNvPr id="5" name="Content Placeholder 4" descr="Text&#10;&#10;Description automatically generated">
            <a:extLst>
              <a:ext uri="{FF2B5EF4-FFF2-40B4-BE49-F238E27FC236}">
                <a16:creationId xmlns:a16="http://schemas.microsoft.com/office/drawing/2014/main" id="{2740D78C-D647-4F59-817F-00D1CB25747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51" r="5487"/>
          <a:stretch/>
        </p:blipFill>
        <p:spPr>
          <a:xfrm>
            <a:off x="4517401" y="450221"/>
            <a:ext cx="7203993" cy="59575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7936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B775CD93-9DF2-48CB-9F57-1BCA9A46C7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6343" y="448056"/>
            <a:ext cx="1920339" cy="2894124"/>
          </a:xfrm>
          <a:prstGeom prst="rect">
            <a:avLst/>
          </a:prstGeom>
          <a:solidFill>
            <a:srgbClr val="744E43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166C6D1-23AC-49C4-BA07-238E4E9F8C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6343" y="3515821"/>
            <a:ext cx="1920338" cy="2883258"/>
          </a:xfrm>
          <a:prstGeom prst="rect">
            <a:avLst/>
          </a:prstGeom>
          <a:solidFill>
            <a:schemeClr val="accent5">
              <a:alpha val="9500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</a:endParaRPr>
          </a:p>
        </p:txBody>
      </p:sp>
      <p:pic>
        <p:nvPicPr>
          <p:cNvPr id="5" name="Content Placeholder 4" descr="A picture containing timeline&#10;&#10;Description automatically generated">
            <a:extLst>
              <a:ext uri="{FF2B5EF4-FFF2-40B4-BE49-F238E27FC236}">
                <a16:creationId xmlns:a16="http://schemas.microsoft.com/office/drawing/2014/main" id="{8D1FB045-1801-4915-BB97-9DD9A0493C1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05" r="-2" b="9275"/>
          <a:stretch/>
        </p:blipFill>
        <p:spPr>
          <a:xfrm>
            <a:off x="2551176" y="448056"/>
            <a:ext cx="9180576" cy="59527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442539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Graphical user interface&#10;&#10;Description automatically generated">
            <a:extLst>
              <a:ext uri="{FF2B5EF4-FFF2-40B4-BE49-F238E27FC236}">
                <a16:creationId xmlns:a16="http://schemas.microsoft.com/office/drawing/2014/main" id="{BE08A5D6-BBA1-42C2-B579-686230A45BD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86" r="-2" b="-2"/>
          <a:stretch/>
        </p:blipFill>
        <p:spPr>
          <a:xfrm>
            <a:off x="466343" y="448055"/>
            <a:ext cx="9180576" cy="5952744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B775CD93-9DF2-48CB-9F57-1BCA9A46C7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812738" y="448055"/>
            <a:ext cx="1920339" cy="3801257"/>
          </a:xfrm>
          <a:prstGeom prst="rect">
            <a:avLst/>
          </a:prstGeom>
          <a:solidFill>
            <a:srgbClr val="826944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166C6D1-23AC-49C4-BA07-238E4E9F8C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812740" y="4419227"/>
            <a:ext cx="1920338" cy="1979852"/>
          </a:xfrm>
          <a:prstGeom prst="rect">
            <a:avLst/>
          </a:prstGeom>
          <a:solidFill>
            <a:schemeClr val="accent5">
              <a:alpha val="9500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218053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B775CD93-9DF2-48CB-9F57-1BCA9A46C7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6343" y="448056"/>
            <a:ext cx="1920339" cy="2894124"/>
          </a:xfrm>
          <a:prstGeom prst="rect">
            <a:avLst/>
          </a:prstGeom>
          <a:solidFill>
            <a:srgbClr val="6B6A5C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166C6D1-23AC-49C4-BA07-238E4E9F8C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6343" y="3515821"/>
            <a:ext cx="1920338" cy="2883258"/>
          </a:xfrm>
          <a:prstGeom prst="rect">
            <a:avLst/>
          </a:prstGeom>
          <a:solidFill>
            <a:schemeClr val="accent5">
              <a:alpha val="9500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</a:endParaRPr>
          </a:p>
        </p:txBody>
      </p:sp>
      <p:pic>
        <p:nvPicPr>
          <p:cNvPr id="5" name="Content Placeholder 4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11ECCFED-B377-4275-99B1-0855B3391B1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55" r="-2" b="12947"/>
          <a:stretch/>
        </p:blipFill>
        <p:spPr>
          <a:xfrm>
            <a:off x="2551176" y="448056"/>
            <a:ext cx="9180576" cy="59527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8509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Timeline&#10;&#10;Description automatically generated">
            <a:extLst>
              <a:ext uri="{FF2B5EF4-FFF2-40B4-BE49-F238E27FC236}">
                <a16:creationId xmlns:a16="http://schemas.microsoft.com/office/drawing/2014/main" id="{22F207BA-9A0E-4886-803A-EC6CF9E82BB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89" r="-2" b="7082"/>
          <a:stretch/>
        </p:blipFill>
        <p:spPr>
          <a:xfrm>
            <a:off x="466343" y="448055"/>
            <a:ext cx="9180576" cy="5952744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B775CD93-9DF2-48CB-9F57-1BCA9A46C7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812738" y="448055"/>
            <a:ext cx="1920339" cy="3801257"/>
          </a:xfrm>
          <a:prstGeom prst="rect">
            <a:avLst/>
          </a:prstGeom>
          <a:solidFill>
            <a:srgbClr val="656637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166C6D1-23AC-49C4-BA07-238E4E9F8C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812740" y="4419227"/>
            <a:ext cx="1920338" cy="1979852"/>
          </a:xfrm>
          <a:prstGeom prst="rect">
            <a:avLst/>
          </a:prstGeom>
          <a:solidFill>
            <a:schemeClr val="accent5">
              <a:alpha val="9500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660785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collage of a person in a garment&#10;&#10;Description automatically generated with low confidence">
            <a:extLst>
              <a:ext uri="{FF2B5EF4-FFF2-40B4-BE49-F238E27FC236}">
                <a16:creationId xmlns:a16="http://schemas.microsoft.com/office/drawing/2014/main" id="{EDF8DC42-049F-432F-B6AD-797C9B639A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4395" y="643467"/>
            <a:ext cx="5543209" cy="5571066"/>
          </a:xfrm>
          <a:prstGeom prst="rect">
            <a:avLst/>
          </a:prstGeom>
        </p:spPr>
      </p:pic>
      <p:sp>
        <p:nvSpPr>
          <p:cNvPr id="6" name="Title 5">
            <a:extLst>
              <a:ext uri="{FF2B5EF4-FFF2-40B4-BE49-F238E27FC236}">
                <a16:creationId xmlns:a16="http://schemas.microsoft.com/office/drawing/2014/main" id="{6C04A734-6D9F-426C-8D5B-EB7C6A272C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076315"/>
          </a:xfrm>
        </p:spPr>
        <p:txBody>
          <a:bodyPr>
            <a:normAutofit/>
          </a:bodyPr>
          <a:lstStyle/>
          <a:p>
            <a:r>
              <a:rPr lang="en-GB"/>
              <a:t>Different </a:t>
            </a:r>
            <a:br>
              <a:rPr lang="en-GB"/>
            </a:br>
            <a:r>
              <a:rPr lang="en-GB"/>
              <a:t>types </a:t>
            </a:r>
            <a:br>
              <a:rPr lang="en-GB"/>
            </a:br>
            <a:r>
              <a:rPr lang="en-GB"/>
              <a:t>of </a:t>
            </a:r>
            <a:br>
              <a:rPr lang="en-GB"/>
            </a:br>
            <a:r>
              <a:rPr lang="en-GB"/>
              <a:t>Gladiators</a:t>
            </a:r>
            <a:br>
              <a:rPr lang="en-GB"/>
            </a:br>
            <a:r>
              <a:rPr lang="en-GB"/>
              <a:t>and </a:t>
            </a:r>
            <a:br>
              <a:rPr lang="en-GB"/>
            </a:br>
            <a:r>
              <a:rPr lang="en-GB"/>
              <a:t>their </a:t>
            </a:r>
            <a:br>
              <a:rPr lang="en-GB"/>
            </a:br>
            <a:r>
              <a:rPr lang="en-GB"/>
              <a:t>weapons</a:t>
            </a:r>
            <a:br>
              <a:rPr lang="en-GB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8330827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8" name="Rectangle 24">
            <a:extLst>
              <a:ext uri="{FF2B5EF4-FFF2-40B4-BE49-F238E27FC236}">
                <a16:creationId xmlns:a16="http://schemas.microsoft.com/office/drawing/2014/main" id="{6F828D28-8E09-41CC-8229-3070B5467A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Content Placeholder 4" descr="A picture containing text, stone, building material, brick&#10;&#10;Description automatically generated">
            <a:extLst>
              <a:ext uri="{FF2B5EF4-FFF2-40B4-BE49-F238E27FC236}">
                <a16:creationId xmlns:a16="http://schemas.microsoft.com/office/drawing/2014/main" id="{74F16B6D-6705-4EEC-8AF9-0A9015BF808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470" b="23150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7" name="Rectangle 26">
            <a:extLst>
              <a:ext uri="{FF2B5EF4-FFF2-40B4-BE49-F238E27FC236}">
                <a16:creationId xmlns:a16="http://schemas.microsoft.com/office/drawing/2014/main" id="{D5B012D8-7F27-4758-9AC6-C889B154BD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103377" y="1100316"/>
            <a:ext cx="6858003" cy="4657347"/>
          </a:xfrm>
          <a:prstGeom prst="rect">
            <a:avLst/>
          </a:prstGeom>
          <a:gradFill flip="none" rotWithShape="1">
            <a:gsLst>
              <a:gs pos="48000">
                <a:srgbClr val="000000">
                  <a:alpha val="24000"/>
                </a:srgbClr>
              </a:gs>
              <a:gs pos="85000">
                <a:srgbClr val="000000">
                  <a:alpha val="45000"/>
                </a:srgbClr>
              </a:gs>
              <a:gs pos="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E13CB24-4772-49B0-BFD8-A39F13872A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66" y="643467"/>
            <a:ext cx="5452529" cy="3569242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5200" dirty="0">
                <a:solidFill>
                  <a:srgbClr val="FFFFFF"/>
                </a:solidFill>
              </a:rPr>
              <a:t>Female </a:t>
            </a:r>
            <a:br>
              <a:rPr lang="en-US" sz="5200" dirty="0">
                <a:solidFill>
                  <a:srgbClr val="FFFFFF"/>
                </a:solidFill>
              </a:rPr>
            </a:br>
            <a:r>
              <a:rPr lang="en-US" sz="5200" dirty="0">
                <a:solidFill>
                  <a:srgbClr val="FFFFFF"/>
                </a:solidFill>
              </a:rPr>
              <a:t>Gladiators 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7DCDE013-A78F-4E4B-80A8-56A653FA14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3466" y="4551037"/>
            <a:ext cx="5449479" cy="1578054"/>
          </a:xfrm>
        </p:spPr>
        <p:txBody>
          <a:bodyPr vert="horz" lIns="91440" tIns="45720" rIns="91440" bIns="45720" rtlCol="0" anchor="b">
            <a:normAutofit/>
          </a:bodyPr>
          <a:lstStyle/>
          <a:p>
            <a:pPr marL="0" indent="0">
              <a:buNone/>
            </a:pPr>
            <a:r>
              <a:rPr lang="en-US" sz="4800" b="1" dirty="0">
                <a:solidFill>
                  <a:srgbClr val="FFFFFF"/>
                </a:solidFill>
              </a:rPr>
              <a:t>GLADIATRICES</a:t>
            </a:r>
          </a:p>
          <a:p>
            <a:pPr marL="0" indent="0">
              <a:buNone/>
            </a:pPr>
            <a:r>
              <a:rPr lang="en-US" sz="1800" b="1" dirty="0">
                <a:solidFill>
                  <a:srgbClr val="FFFFFF"/>
                </a:solidFill>
              </a:rPr>
              <a:t>These two were called Amazon and </a:t>
            </a:r>
            <a:r>
              <a:rPr lang="en-US" sz="1800" b="1" dirty="0" err="1">
                <a:solidFill>
                  <a:srgbClr val="FFFFFF"/>
                </a:solidFill>
              </a:rPr>
              <a:t>Achillia</a:t>
            </a:r>
            <a:endParaRPr lang="en-US" sz="1800" b="1" dirty="0">
              <a:solidFill>
                <a:srgbClr val="FFFFFF"/>
              </a:solidFill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4063B759-00FC-46D1-9898-8E8625268F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40187" y="2206184"/>
            <a:ext cx="6858003" cy="2445624"/>
          </a:xfrm>
          <a:prstGeom prst="rect">
            <a:avLst/>
          </a:prstGeom>
          <a:gradFill flip="none" rotWithShape="1">
            <a:gsLst>
              <a:gs pos="48000">
                <a:srgbClr val="000000">
                  <a:alpha val="24000"/>
                </a:srgbClr>
              </a:gs>
              <a:gs pos="85000">
                <a:srgbClr val="000000">
                  <a:alpha val="45000"/>
                </a:srgbClr>
              </a:gs>
              <a:gs pos="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384290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52</Words>
  <Application>Microsoft Office PowerPoint</Application>
  <PresentationFormat>Widescreen</PresentationFormat>
  <Paragraphs>8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Calibri</vt:lpstr>
      <vt:lpstr>Calibri Light</vt:lpstr>
      <vt:lpstr>Office Theme</vt:lpstr>
      <vt:lpstr>GLADIATORS READY ? To help with writing a commentary. </vt:lpstr>
      <vt:lpstr>The one who started it all off. Emperor Brutus.</vt:lpstr>
      <vt:lpstr>PowerPoint Presentation</vt:lpstr>
      <vt:lpstr>PowerPoint Presentation</vt:lpstr>
      <vt:lpstr>PowerPoint Presentation</vt:lpstr>
      <vt:lpstr>Gladiator School.</vt:lpstr>
      <vt:lpstr>PowerPoint Presentation</vt:lpstr>
      <vt:lpstr>PowerPoint Presentation</vt:lpstr>
      <vt:lpstr>PowerPoint Presentation</vt:lpstr>
      <vt:lpstr>PowerPoint Presentation</vt:lpstr>
      <vt:lpstr>Different  types  of  Gladiators and  their  weapons </vt:lpstr>
      <vt:lpstr>Female  Gladiators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GLADIATORS READY ? To help with writing a commentary. </dc:title>
  <dc:creator>Vipan Sharma</dc:creator>
  <cp:lastModifiedBy>Vipan Sharma</cp:lastModifiedBy>
  <cp:revision>1</cp:revision>
  <dcterms:created xsi:type="dcterms:W3CDTF">2021-02-03T03:01:48Z</dcterms:created>
  <dcterms:modified xsi:type="dcterms:W3CDTF">2021-02-03T03:09:12Z</dcterms:modified>
</cp:coreProperties>
</file>