
<file path=[Content_Types].xml><?xml version="1.0" encoding="utf-8"?>
<Types xmlns="http://schemas.openxmlformats.org/package/2006/content-types">
  <Default Extension="png" ContentType="image/png"/>
  <Default Extension="mp3" ContentType="audio/mpeg"/>
  <Default Extension="tmp" ContentType="image/png"/>
  <Default Extension="emf" ContentType="image/x-emf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0" r:id="rId2"/>
    <p:sldId id="261" r:id="rId3"/>
    <p:sldId id="256" r:id="rId4"/>
    <p:sldId id="257" r:id="rId5"/>
    <p:sldId id="258" r:id="rId6"/>
    <p:sldId id="25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lare Wragg" initials="CW" lastIdx="1" clrIdx="0">
    <p:extLst>
      <p:ext uri="{19B8F6BF-5375-455C-9EA6-DF929625EA0E}">
        <p15:presenceInfo xmlns:p15="http://schemas.microsoft.com/office/powerpoint/2012/main" userId="Clare Wragg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24"/>
    <p:restoredTop sz="94648"/>
  </p:normalViewPr>
  <p:slideViewPr>
    <p:cSldViewPr snapToGrid="0" snapToObjects="1">
      <p:cViewPr varScale="1">
        <p:scale>
          <a:sx n="84" d="100"/>
          <a:sy n="84" d="100"/>
        </p:scale>
        <p:origin x="10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13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7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3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25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53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7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8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08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11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2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129DA-4032-C943-AB2E-30D202D19D6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0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audio" Target="../media/media3.mp3"/><Relationship Id="rId7" Type="http://schemas.openxmlformats.org/officeDocument/2006/relationships/image" Target="../media/image4.emf"/><Relationship Id="rId2" Type="http://schemas.microsoft.com/office/2007/relationships/media" Target="../media/media3.mp3"/><Relationship Id="rId1" Type="http://schemas.openxmlformats.org/officeDocument/2006/relationships/tags" Target="../tags/tag3.xml"/><Relationship Id="rId6" Type="http://schemas.openxmlformats.org/officeDocument/2006/relationships/slideLayout" Target="../slideLayouts/slideLayout1.xml"/><Relationship Id="rId5" Type="http://schemas.openxmlformats.org/officeDocument/2006/relationships/audio" Target="../media/media4.m4a"/><Relationship Id="rId4" Type="http://schemas.microsoft.com/office/2007/relationships/media" Target="../media/media4.m4a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6.tmp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A92B9-FF6D-42A4-BE9F-B8E973481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</p:spPr>
        <p:txBody>
          <a:bodyPr/>
          <a:lstStyle/>
          <a:p>
            <a:r>
              <a:rPr lang="en-GB" b="1" u="sng" dirty="0">
                <a:latin typeface="Comic Sans MS" panose="030F0702030302020204" pitchFamily="66" charset="0"/>
              </a:rPr>
              <a:t>LO To be motivated to make healthy lifestyle choices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581D99-1A37-452B-8403-6F3843BCC2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0590" y="225996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Success criteria:</a:t>
            </a:r>
          </a:p>
          <a:p>
            <a:r>
              <a:rPr lang="en-GB" dirty="0"/>
              <a:t>I know what I need to make my body healthy.</a:t>
            </a:r>
          </a:p>
          <a:p>
            <a:r>
              <a:rPr lang="en-GB" dirty="0"/>
              <a:t>I understand it is important to try and stay motivated.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EBDD758-F00F-4842-B1AE-D74D250D798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89687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1917C-9A72-42E7-BD1C-F7C2DD06C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Calm me</a:t>
            </a:r>
          </a:p>
        </p:txBody>
      </p:sp>
      <p:pic>
        <p:nvPicPr>
          <p:cNvPr id="1026" name="Picture 2" descr="tilt shift lens photography of body of water">
            <a:extLst>
              <a:ext uri="{FF2B5EF4-FFF2-40B4-BE49-F238E27FC236}">
                <a16:creationId xmlns:a16="http://schemas.microsoft.com/office/drawing/2014/main" id="{FCF24E0D-697A-4BBA-BF80-8A1A71A0346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5465" y="1825625"/>
            <a:ext cx="3481070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FF369AD-C448-4BC6-B804-FF71F77718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48862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ECA5E27-76EA-7E48-837B-F3D078261E9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3533" y="0"/>
            <a:ext cx="9704934" cy="6858000"/>
          </a:xfrm>
          <a:prstGeom prst="rect">
            <a:avLst/>
          </a:prstGeom>
        </p:spPr>
      </p:pic>
      <p:pic>
        <p:nvPicPr>
          <p:cNvPr id="2" name="F779EBD1">
            <a:hlinkClick r:id="" action="ppaction://media"/>
            <a:extLst>
              <a:ext uri="{FF2B5EF4-FFF2-40B4-BE49-F238E27FC236}">
                <a16:creationId xmlns:a16="http://schemas.microsoft.com/office/drawing/2014/main" id="{0A42A6B2-D946-4180-BBC0-7FDF9A7C652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20700" y="5834658"/>
            <a:ext cx="609600" cy="6096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C2D9001-8339-4A8F-904D-03E916882408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B42D27F-AB1D-4F23-BEE2-EF1EEA6614A8}"/>
              </a:ext>
            </a:extLst>
          </p:cNvPr>
          <p:cNvSpPr txBox="1"/>
          <p:nvPr/>
        </p:nvSpPr>
        <p:spPr>
          <a:xfrm>
            <a:off x="520700" y="5067062"/>
            <a:ext cx="2340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Listen to the song!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181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11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B7776-5C01-47F0-8FF2-8175FF5EC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Ways to stay healthy…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3B129C1-12C2-478E-A1D4-49B4F4AD4B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Healthy, balanced diet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• Exercise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• Drinking water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• Sleeping well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• Resting and relaxing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• Keeping clean 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7B28E4D8-F583-4932-B056-CDFBE5C85DE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4393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23525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DDF79-E1E0-4BBF-84CD-C2D1FF70F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It isn’t always easy…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D33CDC-3952-46CB-97C1-082E776965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Why Jo might not want to go to judo?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Have you ever felt like not doing something active, even if you have enjoyed it before?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How might Jigsaw Jo feel when he does go to judo?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755B560-1F98-4CB2-A4AB-D52149B358B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09402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A35127-54D5-46E0-A531-05FBD6AF1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Independent Work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7578835-B19C-4200-83F1-095F9EF572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698061" y="2109603"/>
            <a:ext cx="1805110" cy="273232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8AEA24-3A31-43FE-AFF0-3A08BE0A88F8}"/>
              </a:ext>
            </a:extLst>
          </p:cNvPr>
          <p:cNvSpPr txBox="1"/>
          <p:nvPr/>
        </p:nvSpPr>
        <p:spPr>
          <a:xfrm>
            <a:off x="3451860" y="2400300"/>
            <a:ext cx="67665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Fill in the worksheet to help Jigsaw Jo with his motivation to stay healthy.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Make a ‘Healthy Me’ poster.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750106E-ABFE-4D57-8C36-11050AF1A14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70982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495"/>
    </mc:Choice>
    <mc:Fallback>
      <p:transition spd="slow" advTm="40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135</Words>
  <Application>Microsoft Office PowerPoint</Application>
  <PresentationFormat>Widescreen</PresentationFormat>
  <Paragraphs>25</Paragraphs>
  <Slides>6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LO To be motivated to make healthy lifestyle choices</vt:lpstr>
      <vt:lpstr>Calm me</vt:lpstr>
      <vt:lpstr>PowerPoint Presentation</vt:lpstr>
      <vt:lpstr>Ways to stay healthy…</vt:lpstr>
      <vt:lpstr>It isn’t always easy…</vt:lpstr>
      <vt:lpstr>Independent Work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Clare Wragg</cp:lastModifiedBy>
  <cp:revision>24</cp:revision>
  <dcterms:created xsi:type="dcterms:W3CDTF">2018-08-01T14:47:16Z</dcterms:created>
  <dcterms:modified xsi:type="dcterms:W3CDTF">2021-02-23T14:26:44Z</dcterms:modified>
</cp:coreProperties>
</file>