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3"/>
  </p:handoutMasterIdLst>
  <p:sldIdLst>
    <p:sldId id="261" r:id="rId2"/>
    <p:sldId id="258" r:id="rId3"/>
    <p:sldId id="263" r:id="rId4"/>
    <p:sldId id="264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4" r:id="rId21"/>
    <p:sldId id="288" r:id="rId22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Sassoon Infant Md" panose="02000603050000020003" pitchFamily="50" charset="0"/>
      <p:regular r:id="rId32"/>
    </p:embeddedFont>
    <p:embeddedFont>
      <p:font typeface="Sassoon Infant Rg" panose="02000503030000020003" pitchFamily="50" charset="0"/>
      <p:regular r:id="rId33"/>
      <p:bold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65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BDA"/>
    <a:srgbClr val="FFFFE1"/>
    <a:srgbClr val="FDFDFD"/>
    <a:srgbClr val="AD8CC0"/>
    <a:srgbClr val="990167"/>
    <a:srgbClr val="2898A8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58" y="84"/>
      </p:cViewPr>
      <p:guideLst>
        <p:guide orient="horz" pos="2183"/>
        <p:guide pos="2880"/>
        <p:guide pos="317"/>
        <p:guide orient="horz" pos="3997"/>
        <p:guide pos="5465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0D6B548-673F-419D-82AE-BD2C3025F6F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F7C834-3651-4FBF-9F1C-29681F1CFE0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B604C6-3498-4E48-9A99-006F418D8969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8F2D40-89D2-4A05-B496-0EAC43E39D8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A224E5-36EA-4CE0-A283-DB316FF24CB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A3948CC-F90E-4BB4-9418-502CB1FCF6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CE16F0B-4426-4332-933A-64ADEED0685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D5618E44-E760-4C5E-846D-B8A851B44C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61222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A0CA39B-A512-41E3-8FE9-2105454221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0787572F-D1B3-402C-A419-55085A50332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03073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7558EE8C-5AC6-4774-9A91-DA58BF20A7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79136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061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5532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C85557BA-21A8-4846-811C-328DBE9135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1756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05C0687-1D03-4856-A567-CC3E60BCA5E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591944E-F3EE-4032-AA46-A578B793FFE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1" r:id="rId4"/>
    <p:sldLayoutId id="2147483712" r:id="rId5"/>
    <p:sldLayoutId id="214748371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5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4.m4a"/><Relationship Id="rId7" Type="http://schemas.openxmlformats.org/officeDocument/2006/relationships/image" Target="../media/image10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5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5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6" Type="http://schemas.openxmlformats.org/officeDocument/2006/relationships/image" Target="../media/image5.png"/><Relationship Id="rId5" Type="http://schemas.openxmlformats.org/officeDocument/2006/relationships/image" Target="../media/image21.pn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6.xml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7.xml"/><Relationship Id="rId6" Type="http://schemas.openxmlformats.org/officeDocument/2006/relationships/image" Target="../media/image5.png"/><Relationship Id="rId5" Type="http://schemas.openxmlformats.org/officeDocument/2006/relationships/image" Target="../media/image23.png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18.xml"/><Relationship Id="rId6" Type="http://schemas.openxmlformats.org/officeDocument/2006/relationships/image" Target="../media/image5.png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4a"/><Relationship Id="rId2" Type="http://schemas.microsoft.com/office/2007/relationships/media" Target="../media/media19.m4a"/><Relationship Id="rId1" Type="http://schemas.openxmlformats.org/officeDocument/2006/relationships/tags" Target="../tags/tag19.xml"/><Relationship Id="rId6" Type="http://schemas.openxmlformats.org/officeDocument/2006/relationships/image" Target="../media/image5.png"/><Relationship Id="rId5" Type="http://schemas.openxmlformats.org/officeDocument/2006/relationships/image" Target="../media/image25.png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m4a"/><Relationship Id="rId7" Type="http://schemas.openxmlformats.org/officeDocument/2006/relationships/image" Target="../media/image5.png"/><Relationship Id="rId2" Type="http://schemas.microsoft.com/office/2007/relationships/media" Target="../media/media20.m4a"/><Relationship Id="rId1" Type="http://schemas.openxmlformats.org/officeDocument/2006/relationships/tags" Target="../tags/tag20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>
            <a:extLst>
              <a:ext uri="{FF2B5EF4-FFF2-40B4-BE49-F238E27FC236}">
                <a16:creationId xmlns:a16="http://schemas.microsoft.com/office/drawing/2014/main" id="{1F569534-8534-4AFE-914F-E09BF11723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>
            <a:extLst>
              <a:ext uri="{FF2B5EF4-FFF2-40B4-BE49-F238E27FC236}">
                <a16:creationId xmlns:a16="http://schemas.microsoft.com/office/drawing/2014/main" id="{9C5B1605-59CA-4711-B632-76BAFBDF4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5F55D8-B124-41DE-9FA8-66920C2BBDE7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7E9C5DD-2B19-481E-8B58-476CC05F8C74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>
            <a:extLst>
              <a:ext uri="{FF2B5EF4-FFF2-40B4-BE49-F238E27FC236}">
                <a16:creationId xmlns:a16="http://schemas.microsoft.com/office/drawing/2014/main" id="{691F0319-DC1A-4412-BF99-FAB652DBF4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RE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Year 1 | Caring for Others | The Good Samaritan | Lesson 3</a:t>
            </a:r>
          </a:p>
        </p:txBody>
      </p:sp>
      <p:sp>
        <p:nvSpPr>
          <p:cNvPr id="7175" name="Text Placeholder 16">
            <a:extLst>
              <a:ext uri="{FF2B5EF4-FFF2-40B4-BE49-F238E27FC236}">
                <a16:creationId xmlns:a16="http://schemas.microsoft.com/office/drawing/2014/main" id="{AD65E3BC-AA89-4C4C-BDC4-9442B572E7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Caring for Others</a:t>
            </a:r>
          </a:p>
        </p:txBody>
      </p:sp>
      <p:sp>
        <p:nvSpPr>
          <p:cNvPr id="7176" name="Title 17">
            <a:extLst>
              <a:ext uri="{FF2B5EF4-FFF2-40B4-BE49-F238E27FC236}">
                <a16:creationId xmlns:a16="http://schemas.microsoft.com/office/drawing/2014/main" id="{475B2C60-6AA7-4EE2-87D7-29733C509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RE</a:t>
            </a:r>
          </a:p>
        </p:txBody>
      </p:sp>
      <p:pic>
        <p:nvPicPr>
          <p:cNvPr id="7177" name="Picture 2">
            <a:extLst>
              <a:ext uri="{FF2B5EF4-FFF2-40B4-BE49-F238E27FC236}">
                <a16:creationId xmlns:a16="http://schemas.microsoft.com/office/drawing/2014/main" id="{865B46EB-175E-4116-8966-3E2B4962F9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3334ED8-29B6-4FF0-A62A-E97DB06770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33"/>
    </mc:Choice>
    <mc:Fallback>
      <p:transition spd="slow" advTm="11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>
            <a:extLst>
              <a:ext uri="{FF2B5EF4-FFF2-40B4-BE49-F238E27FC236}">
                <a16:creationId xmlns:a16="http://schemas.microsoft.com/office/drawing/2014/main" id="{ED55DF7D-7660-418F-AF80-CA6BE5D519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5">
            <a:extLst>
              <a:ext uri="{FF2B5EF4-FFF2-40B4-BE49-F238E27FC236}">
                <a16:creationId xmlns:a16="http://schemas.microsoft.com/office/drawing/2014/main" id="{A9A54C82-EF0A-4B9A-8465-C56A7F1159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6223000"/>
            <a:ext cx="685800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4E9E587-7171-421E-84BF-67038DF248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31"/>
    </mc:Choice>
    <mc:Fallback>
      <p:transition spd="slow" advTm="5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39D03410-BB97-4541-81EA-976C5DBA3DD1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19" name="Title 1">
            <a:extLst>
              <a:ext uri="{FF2B5EF4-FFF2-40B4-BE49-F238E27FC236}">
                <a16:creationId xmlns:a16="http://schemas.microsoft.com/office/drawing/2014/main" id="{1A5ACA0D-F384-48AD-8910-D5A9E39ACDE8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800" b="1">
                <a:solidFill>
                  <a:schemeClr val="tx1"/>
                </a:solidFill>
                <a:latin typeface="Sassoon Infant Md" pitchFamily="50" charset="0"/>
              </a:rPr>
              <a:t>W</a:t>
            </a:r>
            <a:r>
              <a:rPr lang="en-US" altLang="en-US" sz="4800" b="1">
                <a:solidFill>
                  <a:schemeClr val="tx1"/>
                </a:solidFill>
                <a:latin typeface="Sassoon Infant Md" pitchFamily="50" charset="0"/>
              </a:rPr>
              <a:t>e are learning</a:t>
            </a:r>
          </a:p>
        </p:txBody>
      </p:sp>
      <p:sp>
        <p:nvSpPr>
          <p:cNvPr id="9220" name="Content Placeholder 15">
            <a:extLst>
              <a:ext uri="{FF2B5EF4-FFF2-40B4-BE49-F238E27FC236}">
                <a16:creationId xmlns:a16="http://schemas.microsoft.com/office/drawing/2014/main" id="{46791DD4-E8AE-435F-AC6E-07800AC8C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4400"/>
              <a:t>To explain the message in the story The Good Samaritan.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191CA3D-A303-404A-80F8-B6A45372CD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21"/>
    </mc:Choice>
    <mc:Fallback>
      <p:transition spd="slow" advTm="6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>
            <a:extLst>
              <a:ext uri="{FF2B5EF4-FFF2-40B4-BE49-F238E27FC236}">
                <a16:creationId xmlns:a16="http://schemas.microsoft.com/office/drawing/2014/main" id="{488755CF-FF2B-4891-872D-D21B33DD5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The Bible</a:t>
            </a:r>
          </a:p>
        </p:txBody>
      </p:sp>
      <p:pic>
        <p:nvPicPr>
          <p:cNvPr id="10243" name="Whole Class">
            <a:extLst>
              <a:ext uri="{FF2B5EF4-FFF2-40B4-BE49-F238E27FC236}">
                <a16:creationId xmlns:a16="http://schemas.microsoft.com/office/drawing/2014/main" id="{F1E340B0-B504-4F05-ABB7-8CA46248A4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5B8003F-9C9C-4AFB-986A-19FBCDAD5130}"/>
              </a:ext>
            </a:extLst>
          </p:cNvPr>
          <p:cNvSpPr/>
          <p:nvPr/>
        </p:nvSpPr>
        <p:spPr>
          <a:xfrm>
            <a:off x="755650" y="2000250"/>
            <a:ext cx="7632700" cy="4092575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5" name="Picture 1">
            <a:extLst>
              <a:ext uri="{FF2B5EF4-FFF2-40B4-BE49-F238E27FC236}">
                <a16:creationId xmlns:a16="http://schemas.microsoft.com/office/drawing/2014/main" id="{4F55B4FF-6DBA-4397-8A41-73EF45B06D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5" y="2519363"/>
            <a:ext cx="3549650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Box 2">
            <a:extLst>
              <a:ext uri="{FF2B5EF4-FFF2-40B4-BE49-F238E27FC236}">
                <a16:creationId xmlns:a16="http://schemas.microsoft.com/office/drawing/2014/main" id="{3619246A-8BAE-4483-9D53-F5CCB6302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130925"/>
            <a:ext cx="76327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Georg Redgrave@flickr.com - granted under creative commons licence - attribution</a:t>
            </a:r>
          </a:p>
        </p:txBody>
      </p:sp>
      <p:sp>
        <p:nvSpPr>
          <p:cNvPr id="10247" name="TextBox 7">
            <a:extLst>
              <a:ext uri="{FF2B5EF4-FFF2-40B4-BE49-F238E27FC236}">
                <a16:creationId xmlns:a16="http://schemas.microsoft.com/office/drawing/2014/main" id="{88EB0917-DBC0-47AA-8110-23FD4C4650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0" y="2519363"/>
            <a:ext cx="270986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Bible is a special book for Christians and is made up of two sections. </a:t>
            </a:r>
          </a:p>
        </p:txBody>
      </p:sp>
      <p:pic>
        <p:nvPicPr>
          <p:cNvPr id="10248" name="Picture 9">
            <a:extLst>
              <a:ext uri="{FF2B5EF4-FFF2-40B4-BE49-F238E27FC236}">
                <a16:creationId xmlns:a16="http://schemas.microsoft.com/office/drawing/2014/main" id="{55D71121-4925-427C-A487-8A0A4DFFA6B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473450"/>
            <a:ext cx="1701800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Callout 10">
            <a:extLst>
              <a:ext uri="{FF2B5EF4-FFF2-40B4-BE49-F238E27FC236}">
                <a16:creationId xmlns:a16="http://schemas.microsoft.com/office/drawing/2014/main" id="{FFAF6D9E-1317-4BF9-AE3D-8615AD9DD897}"/>
              </a:ext>
            </a:extLst>
          </p:cNvPr>
          <p:cNvSpPr/>
          <p:nvPr/>
        </p:nvSpPr>
        <p:spPr>
          <a:xfrm>
            <a:off x="4240213" y="3856038"/>
            <a:ext cx="2286000" cy="1897062"/>
          </a:xfrm>
          <a:prstGeom prst="wedgeEllipseCallout">
            <a:avLst>
              <a:gd name="adj1" fmla="val 69167"/>
              <a:gd name="adj2" fmla="val -3002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50" name="TextBox 8">
            <a:extLst>
              <a:ext uri="{FF2B5EF4-FFF2-40B4-BE49-F238E27FC236}">
                <a16:creationId xmlns:a16="http://schemas.microsoft.com/office/drawing/2014/main" id="{0859CC52-25EB-4AB9-8E65-A55DCB4680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1688" y="4065588"/>
            <a:ext cx="1897062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has lots of stories and teachings, which help Christians lead their lives.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62F9322-4A1B-4321-9836-A6173834D75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82"/>
    </mc:Choice>
    <mc:Fallback>
      <p:transition spd="slow" advTm="15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2B6A495-C73D-4A45-8D2D-6B043FE662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8" y="512763"/>
            <a:ext cx="8111069" cy="5734165"/>
          </a:xfr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339DA22-8955-4259-8DEC-9EBBF6CA754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78"/>
    </mc:Choice>
    <mc:Fallback>
      <p:transition spd="slow" advTm="3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92DACAD-5173-448E-A1A2-DBDC7E64DA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8" y="512763"/>
            <a:ext cx="8111068" cy="5734165"/>
          </a:xfrm>
        </p:spPr>
      </p:pic>
      <p:sp>
        <p:nvSpPr>
          <p:cNvPr id="13315" name="TextBox 1">
            <a:extLst>
              <a:ext uri="{FF2B5EF4-FFF2-40B4-BE49-F238E27FC236}">
                <a16:creationId xmlns:a16="http://schemas.microsoft.com/office/drawing/2014/main" id="{3CA07636-E0FB-4126-A405-7C6D503FAF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day, a Jewish man went out for a stroll along the road between Jerusalem and Jericho.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196E62E-045B-4C92-8C25-31C6CF0B90F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86"/>
    </mc:Choice>
    <mc:Fallback>
      <p:transition spd="slow" advTm="9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A520A6C-57CA-4969-88F6-6234F86BE4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8" y="512763"/>
            <a:ext cx="8111068" cy="5734164"/>
          </a:xfrm>
        </p:spPr>
      </p:pic>
      <p:sp>
        <p:nvSpPr>
          <p:cNvPr id="14339" name="TextBox 2">
            <a:extLst>
              <a:ext uri="{FF2B5EF4-FFF2-40B4-BE49-F238E27FC236}">
                <a16:creationId xmlns:a16="http://schemas.microsoft.com/office/drawing/2014/main" id="{7BCA72BF-AE49-4794-B376-58A8BA3F85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Along the way, two thieves jumped out onto the road and stole all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man’s belongings.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3586AE3-65A2-4C61-91D6-43F2D036663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94"/>
    </mc:Choice>
    <mc:Fallback>
      <p:transition spd="slow" advTm="83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DE6647C-D6DD-4377-BD6C-5F6AE97B24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8" y="512763"/>
            <a:ext cx="8111067" cy="5734164"/>
          </a:xfrm>
        </p:spPr>
      </p:pic>
      <p:sp>
        <p:nvSpPr>
          <p:cNvPr id="15363" name="TextBox 2">
            <a:extLst>
              <a:ext uri="{FF2B5EF4-FFF2-40B4-BE49-F238E27FC236}">
                <a16:creationId xmlns:a16="http://schemas.microsoft.com/office/drawing/2014/main" id="{63B3B50F-365E-46CE-81E2-36FEA443D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thieves stole his clothes, hurt him and left him all alone.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EE3F172-C8ED-44C8-B7E8-0F0368E628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35"/>
    </mc:Choice>
    <mc:Fallback>
      <p:transition spd="slow" advTm="70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59787B1-E7E6-489F-AAA3-329E768B98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8" y="512763"/>
            <a:ext cx="8111067" cy="5734163"/>
          </a:xfrm>
        </p:spPr>
      </p:pic>
      <p:sp>
        <p:nvSpPr>
          <p:cNvPr id="16387" name="TextBox 2">
            <a:extLst>
              <a:ext uri="{FF2B5EF4-FFF2-40B4-BE49-F238E27FC236}">
                <a16:creationId xmlns:a16="http://schemas.microsoft.com/office/drawing/2014/main" id="{877B66C0-FB21-4235-BA6E-4904A7FCD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After a short while, a priest walked by and saw the man lying on the ground.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F9A2A09-F28A-456E-B76E-40D99A822AA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24"/>
    </mc:Choice>
    <mc:Fallback>
      <p:transition spd="slow" advTm="6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C47B295-AF2C-4761-A5CA-F16F9EBEFF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8" y="512763"/>
            <a:ext cx="8111066" cy="5734163"/>
          </a:xfrm>
        </p:spPr>
      </p:pic>
      <p:sp>
        <p:nvSpPr>
          <p:cNvPr id="17411" name="TextBox 2">
            <a:extLst>
              <a:ext uri="{FF2B5EF4-FFF2-40B4-BE49-F238E27FC236}">
                <a16:creationId xmlns:a16="http://schemas.microsoft.com/office/drawing/2014/main" id="{8F0BA76C-1DE7-4C2D-89D3-E794799639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Did the priest help? No, he walked away.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5E37CB7-F51E-4904-B22B-CA006C8B579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9"/>
    </mc:Choice>
    <mc:Fallback>
      <p:transition spd="slow" advTm="7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87E5F08-7AAF-4754-BA58-9D8E4380B1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8" y="512763"/>
            <a:ext cx="8111066" cy="5734162"/>
          </a:xfrm>
        </p:spPr>
      </p:pic>
      <p:sp>
        <p:nvSpPr>
          <p:cNvPr id="18435" name="TextBox 2">
            <a:extLst>
              <a:ext uri="{FF2B5EF4-FFF2-40B4-BE49-F238E27FC236}">
                <a16:creationId xmlns:a16="http://schemas.microsoft.com/office/drawing/2014/main" id="{0C96A50F-165B-4407-9033-7341AC73D7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next traveller to walk by was a Levite. The Levite’s job was to help in a  temple in Jerusalem.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BC406CB-6856-4B87-B576-E3AE2100A3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78"/>
    </mc:Choice>
    <mc:Fallback>
      <p:transition spd="slow" advTm="8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6782AEB-4FC0-4CC4-AE1E-BA5C3A72B5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9" y="512763"/>
            <a:ext cx="8111064" cy="5734162"/>
          </a:xfrm>
        </p:spPr>
      </p:pic>
      <p:sp>
        <p:nvSpPr>
          <p:cNvPr id="19459" name="TextBox 2">
            <a:extLst>
              <a:ext uri="{FF2B5EF4-FFF2-40B4-BE49-F238E27FC236}">
                <a16:creationId xmlns:a16="http://schemas.microsoft.com/office/drawing/2014/main" id="{FC002D1D-C7A4-4E03-8D3C-8ABE500A09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Did the Levite help? No, he walked away.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11C4855-2023-46A7-9EBF-60724A5CCB7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11"/>
    </mc:Choice>
    <mc:Fallback>
      <p:transition spd="slow" advTm="67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792007D-5B42-4EB9-AC15-8D131DF66D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9" y="512763"/>
            <a:ext cx="8111064" cy="5734161"/>
          </a:xfrm>
        </p:spPr>
      </p:pic>
      <p:sp>
        <p:nvSpPr>
          <p:cNvPr id="20483" name="TextBox 2">
            <a:extLst>
              <a:ext uri="{FF2B5EF4-FFF2-40B4-BE49-F238E27FC236}">
                <a16:creationId xmlns:a16="http://schemas.microsoft.com/office/drawing/2014/main" id="{890870FB-19C0-455F-A7F6-EE620F0C4D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Soon, along came a Samaritan who saw the man lying on the ground.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02A55BA-3C57-4E50-8175-CC74E79D13A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41"/>
    </mc:Choice>
    <mc:Fallback>
      <p:transition spd="slow" advTm="8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907164A-345F-4D1F-9EB3-90BD38D007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9" y="512763"/>
            <a:ext cx="8111063" cy="5734161"/>
          </a:xfrm>
        </p:spPr>
      </p:pic>
      <p:sp>
        <p:nvSpPr>
          <p:cNvPr id="21507" name="TextBox 2">
            <a:extLst>
              <a:ext uri="{FF2B5EF4-FFF2-40B4-BE49-F238E27FC236}">
                <a16:creationId xmlns:a16="http://schemas.microsoft.com/office/drawing/2014/main" id="{76BFE4C2-8A03-40DA-B8E8-74A38C69D9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Did the Samaritan help? Yes! The Samaritan couldn’t leave the man alone and hurt.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1D55710-3C90-44B9-858C-39402066AD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97"/>
    </mc:Choice>
    <mc:Fallback>
      <p:transition spd="slow" advTm="8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1A449DF-C9FE-44B4-8890-676245F549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9" y="512763"/>
            <a:ext cx="8111063" cy="5734160"/>
          </a:xfrm>
        </p:spPr>
      </p:pic>
      <p:sp>
        <p:nvSpPr>
          <p:cNvPr id="22531" name="TextBox 2">
            <a:extLst>
              <a:ext uri="{FF2B5EF4-FFF2-40B4-BE49-F238E27FC236}">
                <a16:creationId xmlns:a16="http://schemas.microsoft.com/office/drawing/2014/main" id="{F76F7A9D-1334-4DE5-BC64-ED15C8AFED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Samaritan covered the man in his cloak.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2E7FC53-D4F7-4AC4-94B4-11A5628C67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90"/>
    </mc:Choice>
    <mc:Fallback>
      <p:transition spd="slow" advTm="5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32936DD-B291-4C90-A855-59C65DACE1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40" y="512763"/>
            <a:ext cx="8111061" cy="5734160"/>
          </a:xfrm>
        </p:spPr>
      </p:pic>
      <p:sp>
        <p:nvSpPr>
          <p:cNvPr id="23555" name="TextBox 2">
            <a:extLst>
              <a:ext uri="{FF2B5EF4-FFF2-40B4-BE49-F238E27FC236}">
                <a16:creationId xmlns:a16="http://schemas.microsoft.com/office/drawing/2014/main" id="{ED68BE7E-A677-4C6A-872B-757FD7A20C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put the man on his donkey and took him to a nearby inn.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B2D0F9A-9EAA-4BE8-8750-6BA0A7C449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53"/>
    </mc:Choice>
    <mc:Fallback>
      <p:transition spd="slow" advTm="6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4AF6947-DA54-4C4D-8FE0-8A4B1A6A88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40" y="512763"/>
            <a:ext cx="8111061" cy="5734159"/>
          </a:xfrm>
        </p:spPr>
      </p:pic>
      <p:sp>
        <p:nvSpPr>
          <p:cNvPr id="24579" name="TextBox 2">
            <a:extLst>
              <a:ext uri="{FF2B5EF4-FFF2-40B4-BE49-F238E27FC236}">
                <a16:creationId xmlns:a16="http://schemas.microsoft.com/office/drawing/2014/main" id="{3AA1BA07-AB6C-4281-B9A5-05DE9903CD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bought wine, oil and bandages to heal the man.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F5437B0-81B0-4C73-89CE-57397237F2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93"/>
    </mc:Choice>
    <mc:Fallback>
      <p:transition spd="slow" advTm="7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0333306-34D1-4554-A335-1D4BDF8E4D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40" y="512763"/>
            <a:ext cx="8111060" cy="5734159"/>
          </a:xfrm>
        </p:spPr>
      </p:pic>
      <p:sp>
        <p:nvSpPr>
          <p:cNvPr id="25603" name="TextBox 2">
            <a:extLst>
              <a:ext uri="{FF2B5EF4-FFF2-40B4-BE49-F238E27FC236}">
                <a16:creationId xmlns:a16="http://schemas.microsoft.com/office/drawing/2014/main" id="{03C1D94B-EA56-4DA1-98D3-B37D3CA30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Samaritan paid the innkeeper two silver coins to help the man feel better.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0482C69-38C5-4445-9677-8D55C5D20F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80"/>
    </mc:Choice>
    <mc:Fallback>
      <p:transition spd="slow" advTm="8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B615B10-7C10-4CF4-95B3-E118D66C63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40" y="512763"/>
            <a:ext cx="8111060" cy="5734158"/>
          </a:xfrm>
        </p:spPr>
      </p:pic>
      <p:sp>
        <p:nvSpPr>
          <p:cNvPr id="26627" name="TextBox 2">
            <a:extLst>
              <a:ext uri="{FF2B5EF4-FFF2-40B4-BE49-F238E27FC236}">
                <a16:creationId xmlns:a16="http://schemas.microsoft.com/office/drawing/2014/main" id="{3049F420-2DE6-4DD1-9C19-757899EDB2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38" y="855663"/>
            <a:ext cx="73072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Samaritan showed the man kindness, even when others didn’t. He was a true friend to this stranger.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A1AF1DE-7FDA-476C-AA58-DD7CD2DDF3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18"/>
    </mc:Choice>
    <mc:Fallback>
      <p:transition spd="slow" advTm="10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630F76A8-46B8-4ED5-B4EB-F49D6D98B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Acts of Kindness</a:t>
            </a:r>
          </a:p>
        </p:txBody>
      </p:sp>
      <p:pic>
        <p:nvPicPr>
          <p:cNvPr id="27651" name="Individual Work">
            <a:extLst>
              <a:ext uri="{FF2B5EF4-FFF2-40B4-BE49-F238E27FC236}">
                <a16:creationId xmlns:a16="http://schemas.microsoft.com/office/drawing/2014/main" id="{9046EA60-DD56-42DF-AE9F-1A5DFC7AFE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6909FD1-EA7E-4FC8-B16A-CCB107FAB4D5}"/>
              </a:ext>
            </a:extLst>
          </p:cNvPr>
          <p:cNvSpPr/>
          <p:nvPr/>
        </p:nvSpPr>
        <p:spPr>
          <a:xfrm>
            <a:off x="755650" y="2000250"/>
            <a:ext cx="7632700" cy="4092575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DE2984-EBA7-43AA-98C5-5F4A6AC6F22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8450" y="2189163"/>
            <a:ext cx="2625725" cy="371475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6C443F5-938B-428F-95ED-8C03B89311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26"/>
    </mc:Choice>
    <mc:Fallback>
      <p:transition spd="slow" advTm="18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1054</TotalTime>
  <Words>307</Words>
  <Application>Microsoft Office PowerPoint</Application>
  <PresentationFormat>On-screen Show (4:3)</PresentationFormat>
  <Paragraphs>27</Paragraphs>
  <Slides>21</Slides>
  <Notes>0</Notes>
  <HiddenSlides>0</HiddenSlides>
  <MMClips>20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Sassoon Infant Md</vt:lpstr>
      <vt:lpstr>Sassoon Infant Rg</vt:lpstr>
      <vt:lpstr>BPreplay</vt:lpstr>
      <vt:lpstr>Arial</vt:lpstr>
      <vt:lpstr>Calibri</vt:lpstr>
      <vt:lpstr>Office Theme</vt:lpstr>
      <vt:lpstr>RE</vt:lpstr>
      <vt:lpstr>PowerPoint Presentation</vt:lpstr>
      <vt:lpstr>PowerPoint Presentation</vt:lpstr>
      <vt:lpstr>The Bible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Acts of Kindness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Christina Weerasekera</cp:lastModifiedBy>
  <cp:revision>85</cp:revision>
  <dcterms:created xsi:type="dcterms:W3CDTF">2014-10-01T16:09:27Z</dcterms:created>
  <dcterms:modified xsi:type="dcterms:W3CDTF">2021-02-07T15:59:21Z</dcterms:modified>
</cp:coreProperties>
</file>