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59" r:id="rId4"/>
    <p:sldId id="256" r:id="rId5"/>
    <p:sldId id="257" r:id="rId6"/>
    <p:sldId id="268" r:id="rId7"/>
    <p:sldId id="262" r:id="rId8"/>
    <p:sldId id="264" r:id="rId9"/>
    <p:sldId id="263" r:id="rId10"/>
    <p:sldId id="261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" y="4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17BBE3-CFFD-42B7-9EB3-EABD926272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E47CDD-B7BB-4768-B56B-C87032B51F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BB4A89-9809-4A54-889A-AE57B27403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28A2A-7640-4677-91C4-056CD1D7A0A5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454C36-E555-47E1-BCFA-409A530E9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B7C6E2-6CAC-479A-B262-BC0FD2CEB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8C98F-A1B6-4FD2-AB7F-A0B6D662FC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780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715878-B816-4B12-A1EB-7F8C51774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2C1022-87DF-4804-99CE-053EF628BD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22EF3-C7A7-4C6B-AD7A-FEBEC8614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28A2A-7640-4677-91C4-056CD1D7A0A5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DE4435-FB89-4F57-AFE2-CD80D0055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C58DE4-AD53-415A-8E22-D74A21658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8C98F-A1B6-4FD2-AB7F-A0B6D662FC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73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FE799-3BD3-429E-9245-1D3F6E9CE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10CF0F-CF4E-40C7-BF25-C94E5BC254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235E47-BA2C-48AA-B627-3DE8BCC765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28A2A-7640-4677-91C4-056CD1D7A0A5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ECED7A-FEE7-4969-8AE6-35C7510C9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8EBF7D-18DB-466F-8817-FCE0FECDF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8C98F-A1B6-4FD2-AB7F-A0B6D662FC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679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9481C4-B754-4DBA-B0CC-85613C158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673C11-7E76-49AE-98ED-24A351FD12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3D4466-BC4F-4D06-8200-66D78C239D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4B2-C85C-4060-8C98-185EC4EA5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28A2A-7640-4677-91C4-056CD1D7A0A5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839243-6783-4240-B1F4-A38079062A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AC7787-E12F-49ED-9348-B74C9D774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8C98F-A1B6-4FD2-AB7F-A0B6D662FC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127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7ED29-AAB8-4AC9-AE9B-F907B86797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11E9F9-9D8C-4AB8-8BCF-F5D3FB29C1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1D1560-DADC-489F-9343-C86F901DE6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759C3C3-1712-4699-9635-4374F6303F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DA9D1C-A2E5-4A13-B75F-B7AA6F243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4FD297-493B-48AB-9B39-D9FFEAD581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28A2A-7640-4677-91C4-056CD1D7A0A5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B0886F-48AF-4021-A252-D569D9BB0D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EB4B84-F879-47C8-A1B1-FB2DE1A7D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8C98F-A1B6-4FD2-AB7F-A0B6D662FC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962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319E3-8520-4174-BADC-1A954DF99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C9F363-65C6-492E-8C39-07A7BDBAC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28A2A-7640-4677-91C4-056CD1D7A0A5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CCBDD8-EE5D-4901-9A5F-92184E1D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CD6797-E3BE-41EA-80B9-D890B7E5F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8C98F-A1B6-4FD2-AB7F-A0B6D662FC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752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2E91C3-0F9A-4947-B417-A0B1D2BE7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28A2A-7640-4677-91C4-056CD1D7A0A5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54CAE4-F94F-4A5B-A5B6-F5DE88DAC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25516A-5182-433B-A35F-E6833824A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8C98F-A1B6-4FD2-AB7F-A0B6D662FC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156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3DC2C3-2EA0-42AB-99EB-8139030C0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129069-225D-440B-88AC-6416BB65E6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E9783C-F4DE-4AA6-80ED-02E62D2CCC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CFD6D5-9A0A-4504-B8C5-69CF4FB79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28A2A-7640-4677-91C4-056CD1D7A0A5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3C32C1-7A06-4DDE-BF76-4324A2BEBE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3208B7-5C4A-486C-B9A3-B429D0205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8C98F-A1B6-4FD2-AB7F-A0B6D662FC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659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32523-582C-4FD7-AC36-FDDF82E85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4E67DF-7F92-4F36-B235-5BC79A2851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96E446-7BB6-4C0A-A7F9-2DF9203B48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D5F3EA-B11B-4AAD-A2DF-26672F3499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28A2A-7640-4677-91C4-056CD1D7A0A5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47D4B5-B3B4-4F4B-9BFF-43D37A7CC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1BDE5F-6C8D-4218-9E5E-AA0A0FA16D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8C98F-A1B6-4FD2-AB7F-A0B6D662FC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565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7D246F-8B0D-4E04-B842-EBDE1BE65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FCA87A-1DEA-49F3-873F-756FEE4FD0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CF46A-128D-45A9-8577-A06478B1C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28A2A-7640-4677-91C4-056CD1D7A0A5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E3FFFF-F281-4DC5-BA24-76E4C790B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84FB60-E763-4503-983A-4CE33EBE0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8C98F-A1B6-4FD2-AB7F-A0B6D662FC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713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26503B-7496-4118-9B08-0769CC195A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EF5B4F-2484-430C-BC0E-8BDCEBA1F9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B6B94-94E2-4961-8C53-F06C1BC08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28A2A-7640-4677-91C4-056CD1D7A0A5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D8B56D-4076-4786-B26D-63294960A6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64A7DD-AC5A-480C-B682-D08CEF00A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8C98F-A1B6-4FD2-AB7F-A0B6D662FC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022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6075374-4E9D-4BA7-B6E7-C907A00B6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04F83C-1492-486F-AC97-6EFDF63BB1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25754D-71CD-4C7F-AAC9-284779A440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F28A2A-7640-4677-91C4-056CD1D7A0A5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C418BD-66AF-488E-890C-C0FC404C6B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919C2A-737E-4814-A962-1CE814A800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58C98F-A1B6-4FD2-AB7F-A0B6D662FC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293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81E8D67-AB15-4A0D-A288-086ABA03AD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Maths Friday 12</a:t>
            </a:r>
            <a:r>
              <a:rPr lang="en-US" kern="1200" baseline="300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</a:t>
            </a:r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February 2021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A68733-267A-40E6-A710-D04150A7C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45368" y="4074718"/>
            <a:ext cx="6105194" cy="682079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Arithmetic and x tables tests + answers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454037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AA6670E-4831-474D-BD6A-0C8D235A5C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027" y="1403252"/>
            <a:ext cx="8960889" cy="5321105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D6A9C747-B615-4BE0-89DC-4EA8F8151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Arithmetic test challenge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9425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B2FBAA3-4706-40BE-A8C0-1CBDB3863D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78937"/>
          </a:xfrm>
        </p:spPr>
        <p:txBody>
          <a:bodyPr>
            <a:normAutofit fontScale="90000"/>
          </a:bodyPr>
          <a:lstStyle/>
          <a:p>
            <a:r>
              <a:rPr lang="en-GB" dirty="0"/>
              <a:t>Challenge 2 and 3  arithmetic test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D0A7385-C590-4A06-8A21-A1F01690CA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371" y="810016"/>
            <a:ext cx="8619707" cy="604798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18676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DC033F3-1A1C-433C-B7D4-40D0062F7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anchor="ctr">
            <a:normAutofit/>
          </a:bodyPr>
          <a:lstStyle/>
          <a:p>
            <a:pPr algn="ctr"/>
            <a:r>
              <a:rPr lang="en-GB" sz="3600">
                <a:solidFill>
                  <a:srgbClr val="FFFFFF"/>
                </a:solidFill>
              </a:rPr>
              <a:t>X table challenge 1 </a:t>
            </a:r>
          </a:p>
        </p:txBody>
      </p:sp>
      <p:pic>
        <p:nvPicPr>
          <p:cNvPr id="3" name="Picture 2" descr="Table&#10;&#10;Description automatically generated">
            <a:extLst>
              <a:ext uri="{FF2B5EF4-FFF2-40B4-BE49-F238E27FC236}">
                <a16:creationId xmlns:a16="http://schemas.microsoft.com/office/drawing/2014/main" id="{73C4B6E5-3FEC-4E15-8E38-B26BB115E8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9489" y="643466"/>
            <a:ext cx="6136353" cy="55687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090357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BB39297-79C4-4182-A2DA-23A1AEA7C8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anchor="ctr">
            <a:normAutofit/>
          </a:bodyPr>
          <a:lstStyle/>
          <a:p>
            <a:pPr algn="ctr"/>
            <a:r>
              <a:rPr lang="en-GB" sz="3600">
                <a:solidFill>
                  <a:srgbClr val="FFFFFF"/>
                </a:solidFill>
              </a:rPr>
              <a:t>X table challenge 2</a:t>
            </a:r>
          </a:p>
        </p:txBody>
      </p:sp>
      <p:pic>
        <p:nvPicPr>
          <p:cNvPr id="3" name="Picture 2" descr="A picture containing text, telephone&#10;&#10;Description automatically generated">
            <a:extLst>
              <a:ext uri="{FF2B5EF4-FFF2-40B4-BE49-F238E27FC236}">
                <a16:creationId xmlns:a16="http://schemas.microsoft.com/office/drawing/2014/main" id="{3FFF2144-55DE-45E7-89DC-6F75497796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571" y="643466"/>
            <a:ext cx="5924190" cy="55687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4187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EB4E30-43E4-40BA-B3BB-E95F41F5C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anchor="ctr">
            <a:normAutofit/>
          </a:bodyPr>
          <a:lstStyle/>
          <a:p>
            <a:pPr algn="ctr"/>
            <a:r>
              <a:rPr lang="en-GB" sz="3600">
                <a:solidFill>
                  <a:srgbClr val="FFFFFF"/>
                </a:solidFill>
              </a:rPr>
              <a:t>Challenge 3, x tables and related facts</a:t>
            </a:r>
          </a:p>
        </p:txBody>
      </p:sp>
      <p:pic>
        <p:nvPicPr>
          <p:cNvPr id="8" name="Picture 7" descr="Table&#10;&#10;Description automatically generated">
            <a:extLst>
              <a:ext uri="{FF2B5EF4-FFF2-40B4-BE49-F238E27FC236}">
                <a16:creationId xmlns:a16="http://schemas.microsoft.com/office/drawing/2014/main" id="{3EE30CAC-F665-4CAD-9F02-BBFBEBE25E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204" y="643466"/>
            <a:ext cx="6552923" cy="556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8395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B5E05D34-8150-41D3-82DE-A0DE7B935D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ANSWERS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BD4462-8104-4873-9DA9-69329EB85E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45368" y="4074718"/>
            <a:ext cx="6105194" cy="682079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sz="24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12.2.2021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760137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45B416BC-F7D8-42EB-BED7-58FCE3AA24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3343"/>
          </a:xfrm>
        </p:spPr>
        <p:txBody>
          <a:bodyPr>
            <a:normAutofit fontScale="90000"/>
          </a:bodyPr>
          <a:lstStyle/>
          <a:p>
            <a:r>
              <a:rPr lang="en-GB" dirty="0"/>
              <a:t>Answers challenge 1  arithmetic test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FD7FA0C-DDE9-4A9A-A1C2-7B4430C6AA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274" y="1053568"/>
            <a:ext cx="9250313" cy="52710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989438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DF68ADB-1091-4B69-BAF3-40287FD6BC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22666"/>
          </a:xfrm>
        </p:spPr>
        <p:txBody>
          <a:bodyPr>
            <a:normAutofit fontScale="90000"/>
          </a:bodyPr>
          <a:lstStyle/>
          <a:p>
            <a:r>
              <a:rPr lang="en-GB" dirty="0"/>
              <a:t>Answers - Challenge 2 and 3 arithmetic test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18B9061-3383-4BEF-B2F7-4254651A9D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701" y="855571"/>
            <a:ext cx="8718672" cy="563730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870685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A9BEFB3-A9D8-481C-8E5D-DCF66CFEC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anchor="ctr">
            <a:normAutofit/>
          </a:bodyPr>
          <a:lstStyle/>
          <a:p>
            <a:pPr algn="ctr"/>
            <a:r>
              <a:rPr lang="en-GB" sz="3600">
                <a:solidFill>
                  <a:srgbClr val="FFFFFF"/>
                </a:solidFill>
              </a:rPr>
              <a:t>X tables challenge 1 answers </a:t>
            </a:r>
          </a:p>
        </p:txBody>
      </p:sp>
      <p:pic>
        <p:nvPicPr>
          <p:cNvPr id="3" name="Picture 2" descr="A picture containing text, electronics, white, telephone&#10;&#10;Description automatically generated">
            <a:extLst>
              <a:ext uri="{FF2B5EF4-FFF2-40B4-BE49-F238E27FC236}">
                <a16:creationId xmlns:a16="http://schemas.microsoft.com/office/drawing/2014/main" id="{194DC15C-82A3-4C35-8E64-F5E7574A76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747" y="643466"/>
            <a:ext cx="5971838" cy="55687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829093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FCEA163-1F3B-4C5F-95B0-C849DDA47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anchor="ctr">
            <a:normAutofit/>
          </a:bodyPr>
          <a:lstStyle/>
          <a:p>
            <a:pPr algn="ctr"/>
            <a:r>
              <a:rPr lang="en-GB" sz="3600">
                <a:solidFill>
                  <a:srgbClr val="FFFFFF"/>
                </a:solidFill>
              </a:rPr>
              <a:t>X Table challenge 2 </a:t>
            </a:r>
          </a:p>
        </p:txBody>
      </p:sp>
      <p:pic>
        <p:nvPicPr>
          <p:cNvPr id="6" name="Picture 5" descr="A picture containing text, electronics&#10;&#10;Description automatically generated">
            <a:extLst>
              <a:ext uri="{FF2B5EF4-FFF2-40B4-BE49-F238E27FC236}">
                <a16:creationId xmlns:a16="http://schemas.microsoft.com/office/drawing/2014/main" id="{FD839E30-2E1B-41E5-8BFB-4F677F93A9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764" y="643466"/>
            <a:ext cx="5755804" cy="55687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097112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A7A457E-2A2C-4A59-80A7-69CE80C43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anchor="ctr">
            <a:normAutofit/>
          </a:bodyPr>
          <a:lstStyle/>
          <a:p>
            <a:pPr algn="ctr"/>
            <a:r>
              <a:rPr lang="en-GB" sz="3600">
                <a:solidFill>
                  <a:srgbClr val="FFFFFF"/>
                </a:solidFill>
              </a:rPr>
              <a:t>Answers - Challenge 3 , x tables and related facts </a:t>
            </a:r>
          </a:p>
        </p:txBody>
      </p:sp>
      <p:pic>
        <p:nvPicPr>
          <p:cNvPr id="5" name="Picture 4" descr="Table&#10;&#10;Description automatically generated">
            <a:extLst>
              <a:ext uri="{FF2B5EF4-FFF2-40B4-BE49-F238E27FC236}">
                <a16:creationId xmlns:a16="http://schemas.microsoft.com/office/drawing/2014/main" id="{AB84252E-60B3-42A9-B760-24420EE982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316" y="673562"/>
            <a:ext cx="6780700" cy="55085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9221055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72</Words>
  <Application>Microsoft Office PowerPoint</Application>
  <PresentationFormat>Widescreen</PresentationFormat>
  <Paragraphs>14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Maths Friday 12th February 2021</vt:lpstr>
      <vt:lpstr>Arithmetic test challenge 1</vt:lpstr>
      <vt:lpstr>Challenge 2 and 3  arithmetic test </vt:lpstr>
      <vt:lpstr>X table challenge 1 </vt:lpstr>
      <vt:lpstr>X table challenge 2</vt:lpstr>
      <vt:lpstr>Challenge 3, x tables and related facts</vt:lpstr>
      <vt:lpstr>ANSWERS</vt:lpstr>
      <vt:lpstr>Answers challenge 1  arithmetic test </vt:lpstr>
      <vt:lpstr>Answers - Challenge 2 and 3 arithmetic test </vt:lpstr>
      <vt:lpstr>X tables challenge 1 answers </vt:lpstr>
      <vt:lpstr>X Table challenge 2 </vt:lpstr>
      <vt:lpstr>Answers - Challenge 3 , x tables and related facts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Seema Sharma</dc:creator>
  <cp:lastModifiedBy>Vipan Sharma</cp:lastModifiedBy>
  <cp:revision>9</cp:revision>
  <dcterms:created xsi:type="dcterms:W3CDTF">2021-02-11T15:30:19Z</dcterms:created>
  <dcterms:modified xsi:type="dcterms:W3CDTF">2021-02-12T04:56:29Z</dcterms:modified>
</cp:coreProperties>
</file>