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3" r:id="rId3"/>
    <p:sldId id="264" r:id="rId4"/>
    <p:sldId id="265" r:id="rId5"/>
    <p:sldId id="266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250121" y="636131"/>
            <a:ext cx="9691756" cy="6309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62785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28631" y="290728"/>
            <a:ext cx="8934739" cy="382541"/>
          </a:xfrm>
        </p:spPr>
        <p:txBody>
          <a:bodyPr lIns="0" tIns="0" rIns="0" bIns="0"/>
          <a:lstStyle>
            <a:lvl1pPr>
              <a:defRPr sz="2486" b="0" i="0">
                <a:solidFill>
                  <a:srgbClr val="1B0C06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87062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28631" y="290728"/>
            <a:ext cx="8934739" cy="382541"/>
          </a:xfrm>
        </p:spPr>
        <p:txBody>
          <a:bodyPr lIns="0" tIns="0" rIns="0" bIns="0"/>
          <a:lstStyle>
            <a:lvl1pPr>
              <a:defRPr sz="2486" b="0" i="0">
                <a:solidFill>
                  <a:srgbClr val="1B0C06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00601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28631" y="290728"/>
            <a:ext cx="8934739" cy="382541"/>
          </a:xfrm>
        </p:spPr>
        <p:txBody>
          <a:bodyPr lIns="0" tIns="0" rIns="0" bIns="0"/>
          <a:lstStyle>
            <a:lvl1pPr>
              <a:defRPr sz="2486" b="0" i="0">
                <a:solidFill>
                  <a:srgbClr val="1B0C06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6887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8776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" y="0"/>
            <a:ext cx="12191999" cy="6857519"/>
          </a:xfrm>
          <a:prstGeom prst="rect">
            <a:avLst/>
          </a:prstGeom>
          <a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092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28631" y="290728"/>
            <a:ext cx="8934739" cy="6309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100" b="0" i="0">
                <a:solidFill>
                  <a:srgbClr val="1B0C06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973456" y="2259090"/>
            <a:ext cx="624508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1" y="6377940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6617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277246">
        <a:defRPr>
          <a:latin typeface="+mn-lt"/>
          <a:ea typeface="+mn-ea"/>
          <a:cs typeface="+mn-cs"/>
        </a:defRPr>
      </a:lvl2pPr>
      <a:lvl3pPr marL="554492">
        <a:defRPr>
          <a:latin typeface="+mn-lt"/>
          <a:ea typeface="+mn-ea"/>
          <a:cs typeface="+mn-cs"/>
        </a:defRPr>
      </a:lvl3pPr>
      <a:lvl4pPr marL="831738">
        <a:defRPr>
          <a:latin typeface="+mn-lt"/>
          <a:ea typeface="+mn-ea"/>
          <a:cs typeface="+mn-cs"/>
        </a:defRPr>
      </a:lvl4pPr>
      <a:lvl5pPr marL="1108984">
        <a:defRPr>
          <a:latin typeface="+mn-lt"/>
          <a:ea typeface="+mn-ea"/>
          <a:cs typeface="+mn-cs"/>
        </a:defRPr>
      </a:lvl5pPr>
      <a:lvl6pPr marL="1386230">
        <a:defRPr>
          <a:latin typeface="+mn-lt"/>
          <a:ea typeface="+mn-ea"/>
          <a:cs typeface="+mn-cs"/>
        </a:defRPr>
      </a:lvl6pPr>
      <a:lvl7pPr marL="1663476">
        <a:defRPr>
          <a:latin typeface="+mn-lt"/>
          <a:ea typeface="+mn-ea"/>
          <a:cs typeface="+mn-cs"/>
        </a:defRPr>
      </a:lvl7pPr>
      <a:lvl8pPr marL="1940723">
        <a:defRPr>
          <a:latin typeface="+mn-lt"/>
          <a:ea typeface="+mn-ea"/>
          <a:cs typeface="+mn-cs"/>
        </a:defRPr>
      </a:lvl8pPr>
      <a:lvl9pPr marL="2217969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277246">
        <a:defRPr>
          <a:latin typeface="+mn-lt"/>
          <a:ea typeface="+mn-ea"/>
          <a:cs typeface="+mn-cs"/>
        </a:defRPr>
      </a:lvl2pPr>
      <a:lvl3pPr marL="554492">
        <a:defRPr>
          <a:latin typeface="+mn-lt"/>
          <a:ea typeface="+mn-ea"/>
          <a:cs typeface="+mn-cs"/>
        </a:defRPr>
      </a:lvl3pPr>
      <a:lvl4pPr marL="831738">
        <a:defRPr>
          <a:latin typeface="+mn-lt"/>
          <a:ea typeface="+mn-ea"/>
          <a:cs typeface="+mn-cs"/>
        </a:defRPr>
      </a:lvl4pPr>
      <a:lvl5pPr marL="1108984">
        <a:defRPr>
          <a:latin typeface="+mn-lt"/>
          <a:ea typeface="+mn-ea"/>
          <a:cs typeface="+mn-cs"/>
        </a:defRPr>
      </a:lvl5pPr>
      <a:lvl6pPr marL="1386230">
        <a:defRPr>
          <a:latin typeface="+mn-lt"/>
          <a:ea typeface="+mn-ea"/>
          <a:cs typeface="+mn-cs"/>
        </a:defRPr>
      </a:lvl6pPr>
      <a:lvl7pPr marL="1663476">
        <a:defRPr>
          <a:latin typeface="+mn-lt"/>
          <a:ea typeface="+mn-ea"/>
          <a:cs typeface="+mn-cs"/>
        </a:defRPr>
      </a:lvl7pPr>
      <a:lvl8pPr marL="1940723">
        <a:defRPr>
          <a:latin typeface="+mn-lt"/>
          <a:ea typeface="+mn-ea"/>
          <a:cs typeface="+mn-cs"/>
        </a:defRPr>
      </a:lvl8pPr>
      <a:lvl9pPr marL="2217969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png"/><Relationship Id="rId18" Type="http://schemas.openxmlformats.org/officeDocument/2006/relationships/image" Target="../media/image15.png"/><Relationship Id="rId3" Type="http://schemas.openxmlformats.org/officeDocument/2006/relationships/audio" Target="../media/media1.m4a"/><Relationship Id="rId21" Type="http://schemas.openxmlformats.org/officeDocument/2006/relationships/image" Target="../media/image18.pn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" Type="http://schemas.microsoft.com/office/2007/relationships/media" Target="../media/media1.m4a"/><Relationship Id="rId16" Type="http://schemas.openxmlformats.org/officeDocument/2006/relationships/image" Target="../media/image13.png"/><Relationship Id="rId20" Type="http://schemas.openxmlformats.org/officeDocument/2006/relationships/image" Target="../media/image17.png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png"/><Relationship Id="rId24" Type="http://schemas.openxmlformats.org/officeDocument/2006/relationships/image" Target="../media/image20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23" Type="http://schemas.openxmlformats.org/officeDocument/2006/relationships/hyperlink" Target="http://www.planbee.com/" TargetMode="External"/><Relationship Id="rId10" Type="http://schemas.openxmlformats.org/officeDocument/2006/relationships/image" Target="../media/image7.jpeg"/><Relationship Id="rId19" Type="http://schemas.openxmlformats.org/officeDocument/2006/relationships/image" Target="../media/image16.png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6.png"/><Relationship Id="rId14" Type="http://schemas.openxmlformats.org/officeDocument/2006/relationships/image" Target="../media/image11.jpeg"/><Relationship Id="rId22" Type="http://schemas.openxmlformats.org/officeDocument/2006/relationships/image" Target="../media/image1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audio" Target="../media/media2.m4a"/><Relationship Id="rId7" Type="http://schemas.openxmlformats.org/officeDocument/2006/relationships/image" Target="../media/image23.png"/><Relationship Id="rId12" Type="http://schemas.openxmlformats.org/officeDocument/2006/relationships/image" Target="../media/image20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22.png"/><Relationship Id="rId11" Type="http://schemas.openxmlformats.org/officeDocument/2006/relationships/hyperlink" Target="http://www.planbee.com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audio" Target="../media/media3.m4a"/><Relationship Id="rId7" Type="http://schemas.openxmlformats.org/officeDocument/2006/relationships/image" Target="../media/image29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20.png"/><Relationship Id="rId4" Type="http://schemas.openxmlformats.org/officeDocument/2006/relationships/slideLayout" Target="../slideLayouts/slideLayout2.xml"/><Relationship Id="rId9" Type="http://schemas.openxmlformats.org/officeDocument/2006/relationships/hyperlink" Target="http://www.planbee.com/" TargetMode="External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9.png"/><Relationship Id="rId18" Type="http://schemas.openxmlformats.org/officeDocument/2006/relationships/image" Target="../media/image44.png"/><Relationship Id="rId26" Type="http://schemas.openxmlformats.org/officeDocument/2006/relationships/image" Target="../media/image52.png"/><Relationship Id="rId3" Type="http://schemas.openxmlformats.org/officeDocument/2006/relationships/audio" Target="../media/media4.m4a"/><Relationship Id="rId21" Type="http://schemas.openxmlformats.org/officeDocument/2006/relationships/image" Target="../media/image47.png"/><Relationship Id="rId34" Type="http://schemas.openxmlformats.org/officeDocument/2006/relationships/image" Target="../media/image60.png"/><Relationship Id="rId7" Type="http://schemas.openxmlformats.org/officeDocument/2006/relationships/image" Target="../media/image33.png"/><Relationship Id="rId12" Type="http://schemas.openxmlformats.org/officeDocument/2006/relationships/image" Target="../media/image38.jpeg"/><Relationship Id="rId17" Type="http://schemas.openxmlformats.org/officeDocument/2006/relationships/image" Target="../media/image43.png"/><Relationship Id="rId25" Type="http://schemas.openxmlformats.org/officeDocument/2006/relationships/image" Target="../media/image51.png"/><Relationship Id="rId33" Type="http://schemas.openxmlformats.org/officeDocument/2006/relationships/image" Target="../media/image59.png"/><Relationship Id="rId2" Type="http://schemas.microsoft.com/office/2007/relationships/media" Target="../media/media4.m4a"/><Relationship Id="rId16" Type="http://schemas.openxmlformats.org/officeDocument/2006/relationships/image" Target="../media/image42.png"/><Relationship Id="rId20" Type="http://schemas.openxmlformats.org/officeDocument/2006/relationships/image" Target="../media/image46.png"/><Relationship Id="rId29" Type="http://schemas.openxmlformats.org/officeDocument/2006/relationships/image" Target="../media/image55.png"/><Relationship Id="rId1" Type="http://schemas.openxmlformats.org/officeDocument/2006/relationships/tags" Target="../tags/tag4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24" Type="http://schemas.openxmlformats.org/officeDocument/2006/relationships/image" Target="../media/image50.png"/><Relationship Id="rId32" Type="http://schemas.openxmlformats.org/officeDocument/2006/relationships/image" Target="../media/image58.png"/><Relationship Id="rId5" Type="http://schemas.openxmlformats.org/officeDocument/2006/relationships/image" Target="../media/image31.png"/><Relationship Id="rId15" Type="http://schemas.openxmlformats.org/officeDocument/2006/relationships/image" Target="../media/image41.png"/><Relationship Id="rId23" Type="http://schemas.openxmlformats.org/officeDocument/2006/relationships/image" Target="../media/image49.png"/><Relationship Id="rId28" Type="http://schemas.openxmlformats.org/officeDocument/2006/relationships/image" Target="../media/image54.png"/><Relationship Id="rId36" Type="http://schemas.openxmlformats.org/officeDocument/2006/relationships/image" Target="../media/image20.png"/><Relationship Id="rId10" Type="http://schemas.openxmlformats.org/officeDocument/2006/relationships/image" Target="../media/image36.png"/><Relationship Id="rId19" Type="http://schemas.openxmlformats.org/officeDocument/2006/relationships/image" Target="../media/image45.png"/><Relationship Id="rId31" Type="http://schemas.openxmlformats.org/officeDocument/2006/relationships/image" Target="../media/image57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35.png"/><Relationship Id="rId14" Type="http://schemas.openxmlformats.org/officeDocument/2006/relationships/image" Target="../media/image40.png"/><Relationship Id="rId22" Type="http://schemas.openxmlformats.org/officeDocument/2006/relationships/image" Target="../media/image48.png"/><Relationship Id="rId27" Type="http://schemas.openxmlformats.org/officeDocument/2006/relationships/image" Target="../media/image53.png"/><Relationship Id="rId30" Type="http://schemas.openxmlformats.org/officeDocument/2006/relationships/image" Target="../media/image56.png"/><Relationship Id="rId35" Type="http://schemas.openxmlformats.org/officeDocument/2006/relationships/hyperlink" Target="http://www.planbee.com/" TargetMode="External"/><Relationship Id="rId8" Type="http://schemas.openxmlformats.org/officeDocument/2006/relationships/image" Target="../media/image3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audio" Target="../media/media5.m4a"/><Relationship Id="rId7" Type="http://schemas.openxmlformats.org/officeDocument/2006/relationships/hyperlink" Target="http://www.planbee.com/" TargetMode="External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72.png"/><Relationship Id="rId18" Type="http://schemas.openxmlformats.org/officeDocument/2006/relationships/image" Target="../media/image77.png"/><Relationship Id="rId3" Type="http://schemas.openxmlformats.org/officeDocument/2006/relationships/audio" Target="../media/media6.m4a"/><Relationship Id="rId21" Type="http://schemas.openxmlformats.org/officeDocument/2006/relationships/image" Target="../media/image80.jpeg"/><Relationship Id="rId7" Type="http://schemas.openxmlformats.org/officeDocument/2006/relationships/image" Target="../media/image66.png"/><Relationship Id="rId12" Type="http://schemas.openxmlformats.org/officeDocument/2006/relationships/image" Target="../media/image71.png"/><Relationship Id="rId17" Type="http://schemas.openxmlformats.org/officeDocument/2006/relationships/image" Target="../media/image76.png"/><Relationship Id="rId2" Type="http://schemas.microsoft.com/office/2007/relationships/media" Target="../media/media6.m4a"/><Relationship Id="rId16" Type="http://schemas.openxmlformats.org/officeDocument/2006/relationships/image" Target="../media/image75.png"/><Relationship Id="rId20" Type="http://schemas.openxmlformats.org/officeDocument/2006/relationships/image" Target="../media/image79.png"/><Relationship Id="rId1" Type="http://schemas.openxmlformats.org/officeDocument/2006/relationships/tags" Target="../tags/tag6.xml"/><Relationship Id="rId6" Type="http://schemas.openxmlformats.org/officeDocument/2006/relationships/image" Target="../media/image65.png"/><Relationship Id="rId11" Type="http://schemas.openxmlformats.org/officeDocument/2006/relationships/image" Target="../media/image70.png"/><Relationship Id="rId5" Type="http://schemas.openxmlformats.org/officeDocument/2006/relationships/image" Target="../media/image64.png"/><Relationship Id="rId15" Type="http://schemas.openxmlformats.org/officeDocument/2006/relationships/image" Target="../media/image74.png"/><Relationship Id="rId23" Type="http://schemas.openxmlformats.org/officeDocument/2006/relationships/image" Target="../media/image20.png"/><Relationship Id="rId10" Type="http://schemas.openxmlformats.org/officeDocument/2006/relationships/image" Target="../media/image69.png"/><Relationship Id="rId19" Type="http://schemas.openxmlformats.org/officeDocument/2006/relationships/image" Target="../media/image78.jpeg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68.png"/><Relationship Id="rId14" Type="http://schemas.openxmlformats.org/officeDocument/2006/relationships/image" Target="../media/image73.png"/><Relationship Id="rId22" Type="http://schemas.openxmlformats.org/officeDocument/2006/relationships/hyperlink" Target="http://www.planbee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175" y="5893415"/>
            <a:ext cx="230832" cy="633046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7701" defTabSz="554492">
              <a:lnSpc>
                <a:spcPts val="1771"/>
              </a:lnSpc>
            </a:pPr>
            <a:r>
              <a:rPr sz="1577" spc="-24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1577" spc="-61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1577" spc="-3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1577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1577">
              <a:solidFill>
                <a:prstClr val="black"/>
              </a:solidFill>
              <a:latin typeface="Copperplate Gothic Light"/>
              <a:cs typeface="Copperplate Gothic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697590" y="5893822"/>
            <a:ext cx="230832" cy="607246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7701" defTabSz="554492">
              <a:lnSpc>
                <a:spcPts val="1771"/>
              </a:lnSpc>
            </a:pPr>
            <a:r>
              <a:rPr sz="1577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1577">
              <a:solidFill>
                <a:prstClr val="black"/>
              </a:solidFill>
              <a:latin typeface="Copperplate Gothic Light"/>
              <a:cs typeface="Copperplate Gothic Ligh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86121" y="95162"/>
            <a:ext cx="10373640" cy="1357237"/>
          </a:xfrm>
          <a:prstGeom prst="rect">
            <a:avLst/>
          </a:prstGeom>
        </p:spPr>
        <p:txBody>
          <a:bodyPr vert="horz" wrap="square" lIns="0" tIns="42742" rIns="0" bIns="0" rtlCol="0">
            <a:spAutoFit/>
          </a:bodyPr>
          <a:lstStyle/>
          <a:p>
            <a:pPr marL="775519" defTabSz="554492">
              <a:spcBef>
                <a:spcPts val="337"/>
              </a:spcBef>
            </a:pPr>
            <a:r>
              <a:rPr sz="2789" b="1" spc="97" dirty="0">
                <a:solidFill>
                  <a:srgbClr val="1B0C06"/>
                </a:solidFill>
                <a:latin typeface="Gill Sans MT"/>
                <a:cs typeface="Gill Sans MT"/>
              </a:rPr>
              <a:t>Do</a:t>
            </a:r>
            <a:r>
              <a:rPr sz="2789" b="1" spc="58" dirty="0">
                <a:solidFill>
                  <a:srgbClr val="1B0C06"/>
                </a:solidFill>
                <a:latin typeface="Gill Sans MT"/>
                <a:cs typeface="Gill Sans MT"/>
              </a:rPr>
              <a:t> </a:t>
            </a:r>
            <a:r>
              <a:rPr sz="2789" b="1" spc="164" dirty="0">
                <a:solidFill>
                  <a:srgbClr val="1B0C06"/>
                </a:solidFill>
                <a:latin typeface="Gill Sans MT"/>
                <a:cs typeface="Gill Sans MT"/>
              </a:rPr>
              <a:t>you</a:t>
            </a:r>
            <a:r>
              <a:rPr sz="2789" b="1" spc="55" dirty="0">
                <a:solidFill>
                  <a:srgbClr val="1B0C06"/>
                </a:solidFill>
                <a:latin typeface="Gill Sans MT"/>
                <a:cs typeface="Gill Sans MT"/>
              </a:rPr>
              <a:t> </a:t>
            </a:r>
            <a:r>
              <a:rPr sz="2789" b="1" spc="182" dirty="0">
                <a:solidFill>
                  <a:srgbClr val="1B0C06"/>
                </a:solidFill>
                <a:latin typeface="Gill Sans MT"/>
                <a:cs typeface="Gill Sans MT"/>
              </a:rPr>
              <a:t>know</a:t>
            </a:r>
            <a:r>
              <a:rPr sz="2789" b="1" spc="55" dirty="0">
                <a:solidFill>
                  <a:srgbClr val="1B0C06"/>
                </a:solidFill>
                <a:latin typeface="Gill Sans MT"/>
                <a:cs typeface="Gill Sans MT"/>
              </a:rPr>
              <a:t> </a:t>
            </a:r>
            <a:r>
              <a:rPr sz="2789" b="1" spc="167" dirty="0">
                <a:solidFill>
                  <a:srgbClr val="1B0C06"/>
                </a:solidFill>
                <a:latin typeface="Gill Sans MT"/>
                <a:cs typeface="Gill Sans MT"/>
              </a:rPr>
              <a:t>what</a:t>
            </a:r>
            <a:r>
              <a:rPr sz="2789" b="1" spc="55" dirty="0">
                <a:solidFill>
                  <a:srgbClr val="1B0C06"/>
                </a:solidFill>
                <a:latin typeface="Gill Sans MT"/>
                <a:cs typeface="Gill Sans MT"/>
              </a:rPr>
              <a:t> </a:t>
            </a:r>
            <a:r>
              <a:rPr sz="2789" b="1" spc="154" dirty="0">
                <a:solidFill>
                  <a:srgbClr val="1B0C06"/>
                </a:solidFill>
                <a:latin typeface="Gill Sans MT"/>
                <a:cs typeface="Gill Sans MT"/>
              </a:rPr>
              <a:t>to</a:t>
            </a:r>
            <a:r>
              <a:rPr sz="2789" b="1" spc="55" dirty="0">
                <a:solidFill>
                  <a:srgbClr val="1B0C06"/>
                </a:solidFill>
                <a:latin typeface="Gill Sans MT"/>
                <a:cs typeface="Gill Sans MT"/>
              </a:rPr>
              <a:t> </a:t>
            </a:r>
            <a:r>
              <a:rPr sz="2789" b="1" spc="149" dirty="0">
                <a:solidFill>
                  <a:srgbClr val="1B0C06"/>
                </a:solidFill>
                <a:latin typeface="Gill Sans MT"/>
                <a:cs typeface="Gill Sans MT"/>
              </a:rPr>
              <a:t>look</a:t>
            </a:r>
            <a:r>
              <a:rPr sz="2789" b="1" spc="55" dirty="0">
                <a:solidFill>
                  <a:srgbClr val="1B0C06"/>
                </a:solidFill>
                <a:latin typeface="Gill Sans MT"/>
                <a:cs typeface="Gill Sans MT"/>
              </a:rPr>
              <a:t> </a:t>
            </a:r>
            <a:r>
              <a:rPr sz="2789" b="1" spc="149" dirty="0">
                <a:solidFill>
                  <a:srgbClr val="1B0C06"/>
                </a:solidFill>
                <a:latin typeface="Gill Sans MT"/>
                <a:cs typeface="Gill Sans MT"/>
              </a:rPr>
              <a:t>for</a:t>
            </a:r>
            <a:r>
              <a:rPr sz="2789" b="1" spc="55" dirty="0">
                <a:solidFill>
                  <a:srgbClr val="1B0C06"/>
                </a:solidFill>
                <a:latin typeface="Gill Sans MT"/>
                <a:cs typeface="Gill Sans MT"/>
              </a:rPr>
              <a:t> </a:t>
            </a:r>
            <a:r>
              <a:rPr sz="2789" b="1" spc="161" dirty="0">
                <a:solidFill>
                  <a:srgbClr val="1B0C06"/>
                </a:solidFill>
                <a:latin typeface="Gill Sans MT"/>
                <a:cs typeface="Gill Sans MT"/>
              </a:rPr>
              <a:t>when</a:t>
            </a:r>
            <a:r>
              <a:rPr sz="2789" b="1" spc="55" dirty="0">
                <a:solidFill>
                  <a:srgbClr val="1B0C06"/>
                </a:solidFill>
                <a:latin typeface="Gill Sans MT"/>
                <a:cs typeface="Gill Sans MT"/>
              </a:rPr>
              <a:t> </a:t>
            </a:r>
            <a:r>
              <a:rPr sz="2789" b="1" spc="136" dirty="0">
                <a:solidFill>
                  <a:srgbClr val="1B0C06"/>
                </a:solidFill>
                <a:latin typeface="Gill Sans MT"/>
                <a:cs typeface="Gill Sans MT"/>
              </a:rPr>
              <a:t>buying</a:t>
            </a:r>
            <a:r>
              <a:rPr sz="2789" b="1" spc="55" dirty="0">
                <a:solidFill>
                  <a:srgbClr val="1B0C06"/>
                </a:solidFill>
                <a:latin typeface="Gill Sans MT"/>
                <a:cs typeface="Gill Sans MT"/>
              </a:rPr>
              <a:t> </a:t>
            </a:r>
            <a:r>
              <a:rPr sz="2789" b="1" spc="112" dirty="0">
                <a:solidFill>
                  <a:srgbClr val="1B0C06"/>
                </a:solidFill>
                <a:latin typeface="Gill Sans MT"/>
                <a:cs typeface="Gill Sans MT"/>
              </a:rPr>
              <a:t>fish?</a:t>
            </a:r>
            <a:endParaRPr sz="2789">
              <a:solidFill>
                <a:prstClr val="black"/>
              </a:solidFill>
              <a:latin typeface="Gill Sans MT"/>
              <a:cs typeface="Gill Sans MT"/>
            </a:endParaRPr>
          </a:p>
          <a:p>
            <a:pPr marL="599930" marR="3081" indent="-592613" defTabSz="554492">
              <a:lnSpc>
                <a:spcPts val="3202"/>
              </a:lnSpc>
              <a:spcBef>
                <a:spcPts val="503"/>
              </a:spcBef>
            </a:pPr>
            <a:r>
              <a:rPr sz="2789" spc="3" dirty="0">
                <a:solidFill>
                  <a:prstClr val="black"/>
                </a:solidFill>
                <a:latin typeface="Gill Sans MT"/>
                <a:cs typeface="Gill Sans MT"/>
              </a:rPr>
              <a:t>These organisations </a:t>
            </a:r>
            <a:r>
              <a:rPr sz="2789" spc="-9" dirty="0">
                <a:solidFill>
                  <a:prstClr val="black"/>
                </a:solidFill>
                <a:latin typeface="Gill Sans MT"/>
                <a:cs typeface="Gill Sans MT"/>
              </a:rPr>
              <a:t>work </a:t>
            </a:r>
            <a:r>
              <a:rPr sz="2789" dirty="0">
                <a:solidFill>
                  <a:prstClr val="black"/>
                </a:solidFill>
                <a:latin typeface="Gill Sans MT"/>
                <a:cs typeface="Gill Sans MT"/>
              </a:rPr>
              <a:t>with </a:t>
            </a:r>
            <a:r>
              <a:rPr sz="2789" spc="-3" dirty="0">
                <a:solidFill>
                  <a:prstClr val="black"/>
                </a:solidFill>
                <a:latin typeface="Gill Sans MT"/>
                <a:cs typeface="Gill Sans MT"/>
              </a:rPr>
              <a:t>food producers </a:t>
            </a:r>
            <a:r>
              <a:rPr sz="2789" spc="3" dirty="0">
                <a:solidFill>
                  <a:prstClr val="black"/>
                </a:solidFill>
                <a:latin typeface="Gill Sans MT"/>
                <a:cs typeface="Gill Sans MT"/>
              </a:rPr>
              <a:t>to </a:t>
            </a:r>
            <a:r>
              <a:rPr sz="2789" spc="-21" dirty="0">
                <a:solidFill>
                  <a:prstClr val="black"/>
                </a:solidFill>
                <a:latin typeface="Gill Sans MT"/>
                <a:cs typeface="Gill Sans MT"/>
              </a:rPr>
              <a:t>improve </a:t>
            </a:r>
            <a:r>
              <a:rPr sz="2789" dirty="0">
                <a:solidFill>
                  <a:prstClr val="black"/>
                </a:solidFill>
                <a:latin typeface="Gill Sans MT"/>
                <a:cs typeface="Gill Sans MT"/>
              </a:rPr>
              <a:t>the </a:t>
            </a:r>
            <a:r>
              <a:rPr sz="2789" spc="-3" dirty="0">
                <a:solidFill>
                  <a:prstClr val="black"/>
                </a:solidFill>
                <a:latin typeface="Gill Sans MT"/>
                <a:cs typeface="Gill Sans MT"/>
              </a:rPr>
              <a:t>standard  </a:t>
            </a:r>
            <a:r>
              <a:rPr sz="2789" spc="3" dirty="0">
                <a:solidFill>
                  <a:prstClr val="black"/>
                </a:solidFill>
                <a:latin typeface="Gill Sans MT"/>
                <a:cs typeface="Gill Sans MT"/>
              </a:rPr>
              <a:t>of farming and </a:t>
            </a:r>
            <a:r>
              <a:rPr sz="2789" spc="15" dirty="0">
                <a:solidFill>
                  <a:prstClr val="black"/>
                </a:solidFill>
                <a:latin typeface="Gill Sans MT"/>
                <a:cs typeface="Gill Sans MT"/>
              </a:rPr>
              <a:t>fishing </a:t>
            </a:r>
            <a:r>
              <a:rPr sz="2789" spc="3" dirty="0">
                <a:solidFill>
                  <a:prstClr val="black"/>
                </a:solidFill>
                <a:latin typeface="Gill Sans MT"/>
                <a:cs typeface="Gill Sans MT"/>
              </a:rPr>
              <a:t>methods as </a:t>
            </a:r>
            <a:r>
              <a:rPr sz="2789" spc="-12" dirty="0">
                <a:solidFill>
                  <a:prstClr val="black"/>
                </a:solidFill>
                <a:latin typeface="Gill Sans MT"/>
                <a:cs typeface="Gill Sans MT"/>
              </a:rPr>
              <a:t>well </a:t>
            </a:r>
            <a:r>
              <a:rPr sz="2789" spc="3" dirty="0">
                <a:solidFill>
                  <a:prstClr val="black"/>
                </a:solidFill>
                <a:latin typeface="Gill Sans MT"/>
                <a:cs typeface="Gill Sans MT"/>
              </a:rPr>
              <a:t>as </a:t>
            </a:r>
            <a:r>
              <a:rPr sz="2789" dirty="0">
                <a:solidFill>
                  <a:prstClr val="black"/>
                </a:solidFill>
                <a:latin typeface="Gill Sans MT"/>
                <a:cs typeface="Gill Sans MT"/>
              </a:rPr>
              <a:t>the </a:t>
            </a:r>
            <a:r>
              <a:rPr sz="2789" u="heavy" spc="-12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Gill Sans MT"/>
                <a:cs typeface="Gill Sans MT"/>
              </a:rPr>
              <a:t>welfare</a:t>
            </a:r>
            <a:r>
              <a:rPr sz="2789" spc="-12" dirty="0">
                <a:solidFill>
                  <a:prstClr val="black"/>
                </a:solidFill>
                <a:latin typeface="Gill Sans MT"/>
                <a:cs typeface="Gill Sans MT"/>
              </a:rPr>
              <a:t> </a:t>
            </a:r>
            <a:r>
              <a:rPr sz="2789" spc="3" dirty="0">
                <a:solidFill>
                  <a:prstClr val="black"/>
                </a:solidFill>
                <a:latin typeface="Gill Sans MT"/>
                <a:cs typeface="Gill Sans MT"/>
              </a:rPr>
              <a:t>of</a:t>
            </a:r>
            <a:r>
              <a:rPr sz="2789" spc="12" dirty="0">
                <a:solidFill>
                  <a:prstClr val="black"/>
                </a:solidFill>
                <a:latin typeface="Gill Sans MT"/>
                <a:cs typeface="Gill Sans MT"/>
              </a:rPr>
              <a:t> </a:t>
            </a:r>
            <a:r>
              <a:rPr sz="2789" spc="3" dirty="0">
                <a:solidFill>
                  <a:prstClr val="black"/>
                </a:solidFill>
                <a:latin typeface="Gill Sans MT"/>
                <a:cs typeface="Gill Sans MT"/>
              </a:rPr>
              <a:t>animals.</a:t>
            </a:r>
            <a:endParaRPr sz="2789">
              <a:solidFill>
                <a:prstClr val="black"/>
              </a:solidFill>
              <a:latin typeface="Gill Sans MT"/>
              <a:cs typeface="Gill Sans MT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571998" y="1574689"/>
            <a:ext cx="1117842" cy="1397014"/>
            <a:chOff x="4240708" y="2596779"/>
            <a:chExt cx="1843405" cy="2303780"/>
          </a:xfrm>
        </p:grpSpPr>
        <p:sp>
          <p:nvSpPr>
            <p:cNvPr id="6" name="object 6"/>
            <p:cNvSpPr/>
            <p:nvPr/>
          </p:nvSpPr>
          <p:spPr>
            <a:xfrm>
              <a:off x="4240708" y="2596779"/>
              <a:ext cx="1842875" cy="2303594"/>
            </a:xfrm>
            <a:prstGeom prst="rect">
              <a:avLst/>
            </a:prstGeom>
            <a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4303533" y="2659605"/>
              <a:ext cx="1633458" cy="2094177"/>
            </a:xfrm>
            <a:prstGeom prst="rect">
              <a:avLst/>
            </a:prstGeom>
            <a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5657881" y="1574689"/>
            <a:ext cx="920689" cy="1397014"/>
            <a:chOff x="9329559" y="2596779"/>
            <a:chExt cx="1518285" cy="2303780"/>
          </a:xfrm>
        </p:grpSpPr>
        <p:sp>
          <p:nvSpPr>
            <p:cNvPr id="9" name="object 9"/>
            <p:cNvSpPr/>
            <p:nvPr/>
          </p:nvSpPr>
          <p:spPr>
            <a:xfrm>
              <a:off x="9329559" y="2596779"/>
              <a:ext cx="1518278" cy="2303594"/>
            </a:xfrm>
            <a:prstGeom prst="rect">
              <a:avLst/>
            </a:prstGeom>
            <a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9392384" y="2659605"/>
              <a:ext cx="1308860" cy="2094177"/>
            </a:xfrm>
            <a:prstGeom prst="rect">
              <a:avLst/>
            </a:prstGeom>
            <a:blipFill>
              <a:blip r:embed="rId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11" name="object 11"/>
          <p:cNvGrpSpPr/>
          <p:nvPr/>
        </p:nvGrpSpPr>
        <p:grpSpPr>
          <a:xfrm>
            <a:off x="8369141" y="1574689"/>
            <a:ext cx="1403560" cy="1397014"/>
            <a:chOff x="13800627" y="2596779"/>
            <a:chExt cx="2314575" cy="2303780"/>
          </a:xfrm>
        </p:grpSpPr>
        <p:sp>
          <p:nvSpPr>
            <p:cNvPr id="12" name="object 12"/>
            <p:cNvSpPr/>
            <p:nvPr/>
          </p:nvSpPr>
          <p:spPr>
            <a:xfrm>
              <a:off x="13800627" y="2596779"/>
              <a:ext cx="2314065" cy="2303594"/>
            </a:xfrm>
            <a:prstGeom prst="rect">
              <a:avLst/>
            </a:prstGeom>
            <a:blipFill>
              <a:blip r:embed="rId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13863452" y="2659605"/>
              <a:ext cx="2104647" cy="2094177"/>
            </a:xfrm>
            <a:prstGeom prst="rect">
              <a:avLst/>
            </a:prstGeom>
            <a:blipFill>
              <a:blip r:embed="rId1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14" name="object 14"/>
          <p:cNvGrpSpPr/>
          <p:nvPr/>
        </p:nvGrpSpPr>
        <p:grpSpPr>
          <a:xfrm>
            <a:off x="851268" y="3066835"/>
            <a:ext cx="10324736" cy="3556071"/>
            <a:chOff x="1403098" y="5057437"/>
            <a:chExt cx="17026255" cy="5864225"/>
          </a:xfrm>
        </p:grpSpPr>
        <p:sp>
          <p:nvSpPr>
            <p:cNvPr id="15" name="object 15"/>
            <p:cNvSpPr/>
            <p:nvPr/>
          </p:nvSpPr>
          <p:spPr>
            <a:xfrm>
              <a:off x="14994307" y="5402977"/>
              <a:ext cx="3434450" cy="5193559"/>
            </a:xfrm>
            <a:prstGeom prst="rect">
              <a:avLst/>
            </a:prstGeom>
            <a:blipFill>
              <a:blip r:embed="rId1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15057981" y="5468225"/>
              <a:ext cx="3221848" cy="4972132"/>
            </a:xfrm>
            <a:prstGeom prst="rect">
              <a:avLst/>
            </a:prstGeom>
            <a:blipFill>
              <a:blip r:embed="rId1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14565002" y="7298207"/>
              <a:ext cx="1769579" cy="2303594"/>
            </a:xfrm>
            <a:prstGeom prst="rect">
              <a:avLst/>
            </a:prstGeom>
            <a:blipFill>
              <a:blip r:embed="rId1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14627826" y="7361032"/>
              <a:ext cx="1560161" cy="2094177"/>
            </a:xfrm>
            <a:prstGeom prst="rect">
              <a:avLst/>
            </a:prstGeom>
            <a:blipFill>
              <a:blip r:embed="rId1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1403098" y="5057437"/>
              <a:ext cx="13256140" cy="5863695"/>
            </a:xfrm>
            <a:prstGeom prst="rect">
              <a:avLst/>
            </a:prstGeom>
            <a:blipFill>
              <a:blip r:embed="rId1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1696283" y="5183088"/>
              <a:ext cx="12523470" cy="5549900"/>
            </a:xfrm>
            <a:custGeom>
              <a:avLst/>
              <a:gdLst/>
              <a:ahLst/>
              <a:cxnLst/>
              <a:rect l="l" t="t" r="r" b="b"/>
              <a:pathLst>
                <a:path w="12523469" h="5549900">
                  <a:moveTo>
                    <a:pt x="12523178" y="0"/>
                  </a:moveTo>
                  <a:lnTo>
                    <a:pt x="0" y="0"/>
                  </a:lnTo>
                  <a:lnTo>
                    <a:pt x="0" y="5549569"/>
                  </a:lnTo>
                  <a:lnTo>
                    <a:pt x="12523178" y="5549569"/>
                  </a:lnTo>
                  <a:lnTo>
                    <a:pt x="12523178" y="0"/>
                  </a:lnTo>
                  <a:close/>
                </a:path>
              </a:pathLst>
            </a:custGeom>
            <a:solidFill>
              <a:srgbClr val="87B260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1696283" y="5183088"/>
              <a:ext cx="12523470" cy="5549900"/>
            </a:xfrm>
            <a:custGeom>
              <a:avLst/>
              <a:gdLst/>
              <a:ahLst/>
              <a:cxnLst/>
              <a:rect l="l" t="t" r="r" b="b"/>
              <a:pathLst>
                <a:path w="12523469" h="5549900">
                  <a:moveTo>
                    <a:pt x="0" y="0"/>
                  </a:moveTo>
                  <a:lnTo>
                    <a:pt x="12523178" y="0"/>
                  </a:lnTo>
                  <a:lnTo>
                    <a:pt x="12523178" y="5549569"/>
                  </a:lnTo>
                  <a:lnTo>
                    <a:pt x="0" y="5549569"/>
                  </a:lnTo>
                  <a:lnTo>
                    <a:pt x="0" y="0"/>
                  </a:lnTo>
                  <a:close/>
                </a:path>
              </a:pathLst>
            </a:custGeom>
            <a:ln w="41883">
              <a:solidFill>
                <a:srgbClr val="5A7F3C"/>
              </a:solidFill>
            </a:ln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2460658" y="5622865"/>
              <a:ext cx="11004900" cy="607311"/>
            </a:xfrm>
            <a:prstGeom prst="rect">
              <a:avLst/>
            </a:prstGeom>
            <a:blipFill>
              <a:blip r:embed="rId1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2293123" y="6324414"/>
              <a:ext cx="11329498" cy="607311"/>
            </a:xfrm>
            <a:prstGeom prst="rect">
              <a:avLst/>
            </a:prstGeom>
            <a:blipFill>
              <a:blip r:embed="rId1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4" name="object 24"/>
            <p:cNvSpPr/>
            <p:nvPr/>
          </p:nvSpPr>
          <p:spPr>
            <a:xfrm>
              <a:off x="1800992" y="7025964"/>
              <a:ext cx="12282348" cy="607311"/>
            </a:xfrm>
            <a:prstGeom prst="rect">
              <a:avLst/>
            </a:prstGeom>
            <a:blipFill>
              <a:blip r:embed="rId1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5" name="object 25"/>
            <p:cNvSpPr/>
            <p:nvPr/>
          </p:nvSpPr>
          <p:spPr>
            <a:xfrm>
              <a:off x="2104647" y="7727513"/>
              <a:ext cx="11716920" cy="607311"/>
            </a:xfrm>
            <a:prstGeom prst="rect">
              <a:avLst/>
            </a:prstGeom>
            <a:blipFill>
              <a:blip r:embed="rId1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2167473" y="8429063"/>
              <a:ext cx="11570328" cy="607311"/>
            </a:xfrm>
            <a:prstGeom prst="rect">
              <a:avLst/>
            </a:prstGeom>
            <a:blipFill>
              <a:blip r:embed="rId2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7" name="object 27"/>
            <p:cNvSpPr/>
            <p:nvPr/>
          </p:nvSpPr>
          <p:spPr>
            <a:xfrm>
              <a:off x="2083706" y="9130612"/>
              <a:ext cx="11737862" cy="607311"/>
            </a:xfrm>
            <a:prstGeom prst="rect">
              <a:avLst/>
            </a:prstGeom>
            <a:blipFill>
              <a:blip r:embed="rId2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8" name="object 28"/>
            <p:cNvSpPr/>
            <p:nvPr/>
          </p:nvSpPr>
          <p:spPr>
            <a:xfrm>
              <a:off x="3664809" y="9832161"/>
              <a:ext cx="8565184" cy="607311"/>
            </a:xfrm>
            <a:prstGeom prst="rect">
              <a:avLst/>
            </a:prstGeom>
            <a:blipFill>
              <a:blip r:embed="rId2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1107073" y="3306766"/>
            <a:ext cx="7440218" cy="3013483"/>
          </a:xfrm>
          <a:prstGeom prst="rect">
            <a:avLst/>
          </a:prstGeom>
        </p:spPr>
        <p:txBody>
          <a:bodyPr vert="horz" wrap="square" lIns="0" tIns="8856" rIns="0" bIns="0" rtlCol="0">
            <a:spAutoFit/>
          </a:bodyPr>
          <a:lstStyle/>
          <a:p>
            <a:pPr marL="7701" marR="3081" indent="-2695" algn="ctr" defTabSz="554492">
              <a:spcBef>
                <a:spcPts val="69"/>
              </a:spcBef>
            </a:pPr>
            <a:r>
              <a:rPr sz="2789" b="1" spc="-97" dirty="0">
                <a:solidFill>
                  <a:srgbClr val="FFFFFF"/>
                </a:solidFill>
                <a:latin typeface="Gill Sans MT"/>
                <a:cs typeface="Gill Sans MT"/>
              </a:rPr>
              <a:t>Lots </a:t>
            </a:r>
            <a:r>
              <a:rPr sz="2789" b="1" spc="-67" dirty="0">
                <a:solidFill>
                  <a:srgbClr val="FFFFFF"/>
                </a:solidFill>
                <a:latin typeface="Gill Sans MT"/>
                <a:cs typeface="Gill Sans MT"/>
              </a:rPr>
              <a:t>of </a:t>
            </a:r>
            <a:r>
              <a:rPr sz="2789" b="1" spc="-69" dirty="0">
                <a:solidFill>
                  <a:srgbClr val="FFFFFF"/>
                </a:solidFill>
                <a:latin typeface="Gill Sans MT"/>
                <a:cs typeface="Gill Sans MT"/>
              </a:rPr>
              <a:t>foods, </a:t>
            </a:r>
            <a:r>
              <a:rPr sz="2789" b="1" spc="-100" dirty="0">
                <a:solidFill>
                  <a:srgbClr val="FFFFFF"/>
                </a:solidFill>
                <a:latin typeface="Gill Sans MT"/>
                <a:cs typeface="Gill Sans MT"/>
              </a:rPr>
              <a:t>including </a:t>
            </a:r>
            <a:r>
              <a:rPr sz="2789" b="1" spc="-73" dirty="0">
                <a:solidFill>
                  <a:srgbClr val="FFFFFF"/>
                </a:solidFill>
                <a:latin typeface="Gill Sans MT"/>
                <a:cs typeface="Gill Sans MT"/>
              </a:rPr>
              <a:t>fish, </a:t>
            </a:r>
            <a:r>
              <a:rPr sz="2789" b="1" spc="-64" dirty="0">
                <a:solidFill>
                  <a:srgbClr val="FFFFFF"/>
                </a:solidFill>
                <a:latin typeface="Gill Sans MT"/>
                <a:cs typeface="Gill Sans MT"/>
              </a:rPr>
              <a:t>will </a:t>
            </a:r>
            <a:r>
              <a:rPr sz="2789" b="1" spc="-109" dirty="0">
                <a:solidFill>
                  <a:srgbClr val="FFFFFF"/>
                </a:solidFill>
                <a:latin typeface="Gill Sans MT"/>
                <a:cs typeface="Gill Sans MT"/>
              </a:rPr>
              <a:t>have </a:t>
            </a:r>
            <a:r>
              <a:rPr sz="2789" b="1" spc="-97" dirty="0">
                <a:solidFill>
                  <a:srgbClr val="FFFFFF"/>
                </a:solidFill>
                <a:latin typeface="Gill Sans MT"/>
                <a:cs typeface="Gill Sans MT"/>
              </a:rPr>
              <a:t>these  </a:t>
            </a:r>
            <a:r>
              <a:rPr sz="2789" b="1" spc="-88" dirty="0">
                <a:solidFill>
                  <a:srgbClr val="FFFFFF"/>
                </a:solidFill>
                <a:latin typeface="Gill Sans MT"/>
                <a:cs typeface="Gill Sans MT"/>
              </a:rPr>
              <a:t>labels </a:t>
            </a:r>
            <a:r>
              <a:rPr sz="2789" b="1" spc="-85" dirty="0">
                <a:solidFill>
                  <a:srgbClr val="FFFFFF"/>
                </a:solidFill>
                <a:latin typeface="Gill Sans MT"/>
                <a:cs typeface="Gill Sans MT"/>
              </a:rPr>
              <a:t>on </a:t>
            </a:r>
            <a:r>
              <a:rPr sz="2789" b="1" spc="-94" dirty="0">
                <a:solidFill>
                  <a:srgbClr val="FFFFFF"/>
                </a:solidFill>
                <a:latin typeface="Gill Sans MT"/>
                <a:cs typeface="Gill Sans MT"/>
              </a:rPr>
              <a:t>their </a:t>
            </a:r>
            <a:r>
              <a:rPr sz="2789" b="1" spc="-115" dirty="0">
                <a:solidFill>
                  <a:srgbClr val="FFFFFF"/>
                </a:solidFill>
                <a:latin typeface="Gill Sans MT"/>
                <a:cs typeface="Gill Sans MT"/>
              </a:rPr>
              <a:t>packaging. </a:t>
            </a:r>
            <a:r>
              <a:rPr sz="2789" b="1" spc="-94" dirty="0">
                <a:solidFill>
                  <a:srgbClr val="FFFFFF"/>
                </a:solidFill>
                <a:latin typeface="Gill Sans MT"/>
                <a:cs typeface="Gill Sans MT"/>
              </a:rPr>
              <a:t>Look </a:t>
            </a:r>
            <a:r>
              <a:rPr sz="2789" b="1" spc="-91" dirty="0">
                <a:solidFill>
                  <a:srgbClr val="FFFFFF"/>
                </a:solidFill>
                <a:latin typeface="Gill Sans MT"/>
                <a:cs typeface="Gill Sans MT"/>
              </a:rPr>
              <a:t>out </a:t>
            </a:r>
            <a:r>
              <a:rPr sz="2789" b="1" spc="-73" dirty="0">
                <a:solidFill>
                  <a:srgbClr val="FFFFFF"/>
                </a:solidFill>
                <a:latin typeface="Gill Sans MT"/>
                <a:cs typeface="Gill Sans MT"/>
              </a:rPr>
              <a:t>for </a:t>
            </a:r>
            <a:r>
              <a:rPr sz="2789" b="1" spc="-158" dirty="0">
                <a:solidFill>
                  <a:srgbClr val="FFFFFF"/>
                </a:solidFill>
                <a:latin typeface="Gill Sans MT"/>
                <a:cs typeface="Gill Sans MT"/>
              </a:rPr>
              <a:t>them  </a:t>
            </a:r>
            <a:r>
              <a:rPr sz="2789" b="1" spc="-97" dirty="0">
                <a:solidFill>
                  <a:srgbClr val="FFFFFF"/>
                </a:solidFill>
                <a:latin typeface="Gill Sans MT"/>
                <a:cs typeface="Gill Sans MT"/>
              </a:rPr>
              <a:t>when </a:t>
            </a:r>
            <a:r>
              <a:rPr sz="2789" b="1" spc="-88" dirty="0">
                <a:solidFill>
                  <a:srgbClr val="FFFFFF"/>
                </a:solidFill>
                <a:latin typeface="Gill Sans MT"/>
                <a:cs typeface="Gill Sans MT"/>
              </a:rPr>
              <a:t>you </a:t>
            </a:r>
            <a:r>
              <a:rPr sz="2789" b="1" spc="-100" dirty="0">
                <a:solidFill>
                  <a:srgbClr val="FFFFFF"/>
                </a:solidFill>
                <a:latin typeface="Gill Sans MT"/>
                <a:cs typeface="Gill Sans MT"/>
              </a:rPr>
              <a:t>go </a:t>
            </a:r>
            <a:r>
              <a:rPr sz="2789" b="1" spc="-82" dirty="0">
                <a:solidFill>
                  <a:srgbClr val="FFFFFF"/>
                </a:solidFill>
                <a:latin typeface="Gill Sans MT"/>
                <a:cs typeface="Gill Sans MT"/>
              </a:rPr>
              <a:t>shopping! </a:t>
            </a:r>
            <a:r>
              <a:rPr sz="2789" b="1" spc="-118" dirty="0">
                <a:solidFill>
                  <a:srgbClr val="FFFFFF"/>
                </a:solidFill>
                <a:latin typeface="Gill Sans MT"/>
                <a:cs typeface="Gill Sans MT"/>
              </a:rPr>
              <a:t>The </a:t>
            </a:r>
            <a:r>
              <a:rPr sz="2789" b="1" spc="-103" dirty="0">
                <a:solidFill>
                  <a:srgbClr val="FFFFFF"/>
                </a:solidFill>
                <a:latin typeface="Gill Sans MT"/>
                <a:cs typeface="Gill Sans MT"/>
              </a:rPr>
              <a:t>Marine </a:t>
            </a:r>
            <a:r>
              <a:rPr sz="2789" b="1" spc="-106" dirty="0">
                <a:solidFill>
                  <a:srgbClr val="FFFFFF"/>
                </a:solidFill>
                <a:latin typeface="Gill Sans MT"/>
                <a:cs typeface="Gill Sans MT"/>
              </a:rPr>
              <a:t>Stewardship  </a:t>
            </a:r>
            <a:r>
              <a:rPr sz="2789" b="1" spc="-94" dirty="0">
                <a:solidFill>
                  <a:srgbClr val="FFFFFF"/>
                </a:solidFill>
                <a:latin typeface="Gill Sans MT"/>
                <a:cs typeface="Gill Sans MT"/>
              </a:rPr>
              <a:t>Council </a:t>
            </a:r>
            <a:r>
              <a:rPr sz="2789" b="1" spc="-112" dirty="0">
                <a:solidFill>
                  <a:srgbClr val="FFFFFF"/>
                </a:solidFill>
                <a:latin typeface="Gill Sans MT"/>
                <a:cs typeface="Gill Sans MT"/>
              </a:rPr>
              <a:t>award </a:t>
            </a:r>
            <a:r>
              <a:rPr sz="2789" b="1" spc="-130" dirty="0">
                <a:solidFill>
                  <a:srgbClr val="FFFFFF"/>
                </a:solidFill>
                <a:latin typeface="Gill Sans MT"/>
                <a:cs typeface="Gill Sans MT"/>
              </a:rPr>
              <a:t>some </a:t>
            </a:r>
            <a:r>
              <a:rPr sz="2789" b="1" spc="-73" dirty="0">
                <a:solidFill>
                  <a:srgbClr val="FFFFFF"/>
                </a:solidFill>
                <a:latin typeface="Gill Sans MT"/>
                <a:cs typeface="Gill Sans MT"/>
              </a:rPr>
              <a:t>fish </a:t>
            </a:r>
            <a:r>
              <a:rPr sz="2789" b="1" spc="-94" dirty="0">
                <a:solidFill>
                  <a:srgbClr val="FFFFFF"/>
                </a:solidFill>
                <a:latin typeface="Gill Sans MT"/>
                <a:cs typeface="Gill Sans MT"/>
              </a:rPr>
              <a:t>producers </a:t>
            </a:r>
            <a:r>
              <a:rPr sz="2789" b="1" spc="-85" dirty="0">
                <a:solidFill>
                  <a:srgbClr val="FFFFFF"/>
                </a:solidFill>
                <a:latin typeface="Gill Sans MT"/>
                <a:cs typeface="Gill Sans MT"/>
              </a:rPr>
              <a:t>with </a:t>
            </a:r>
            <a:r>
              <a:rPr sz="2789" b="1" spc="-94" dirty="0">
                <a:solidFill>
                  <a:srgbClr val="FFFFFF"/>
                </a:solidFill>
                <a:latin typeface="Gill Sans MT"/>
                <a:cs typeface="Gill Sans MT"/>
              </a:rPr>
              <a:t>their  </a:t>
            </a:r>
            <a:r>
              <a:rPr sz="2789" b="1" spc="-79" dirty="0">
                <a:solidFill>
                  <a:srgbClr val="FFFFFF"/>
                </a:solidFill>
                <a:latin typeface="Gill Sans MT"/>
                <a:cs typeface="Gill Sans MT"/>
              </a:rPr>
              <a:t>logo, </a:t>
            </a:r>
            <a:r>
              <a:rPr sz="2789" b="1" spc="-91" dirty="0">
                <a:solidFill>
                  <a:srgbClr val="FFFFFF"/>
                </a:solidFill>
                <a:latin typeface="Gill Sans MT"/>
                <a:cs typeface="Gill Sans MT"/>
              </a:rPr>
              <a:t>which </a:t>
            </a:r>
            <a:r>
              <a:rPr sz="2789" b="1" spc="-69" dirty="0">
                <a:solidFill>
                  <a:srgbClr val="FFFFFF"/>
                </a:solidFill>
                <a:latin typeface="Gill Sans MT"/>
                <a:cs typeface="Gill Sans MT"/>
              </a:rPr>
              <a:t>shows </a:t>
            </a:r>
            <a:r>
              <a:rPr sz="2789" b="1" spc="-112" dirty="0">
                <a:solidFill>
                  <a:srgbClr val="FFFFFF"/>
                </a:solidFill>
                <a:latin typeface="Gill Sans MT"/>
                <a:cs typeface="Gill Sans MT"/>
              </a:rPr>
              <a:t>that </a:t>
            </a:r>
            <a:r>
              <a:rPr sz="2789" b="1" spc="-106" dirty="0">
                <a:solidFill>
                  <a:srgbClr val="FFFFFF"/>
                </a:solidFill>
                <a:latin typeface="Gill Sans MT"/>
                <a:cs typeface="Gill Sans MT"/>
              </a:rPr>
              <a:t>the </a:t>
            </a:r>
            <a:r>
              <a:rPr sz="2789" b="1" spc="-73" dirty="0">
                <a:solidFill>
                  <a:srgbClr val="FFFFFF"/>
                </a:solidFill>
                <a:latin typeface="Gill Sans MT"/>
                <a:cs typeface="Gill Sans MT"/>
              </a:rPr>
              <a:t>fish </a:t>
            </a:r>
            <a:r>
              <a:rPr sz="2789" b="1" spc="-85" dirty="0">
                <a:solidFill>
                  <a:srgbClr val="FFFFFF"/>
                </a:solidFill>
                <a:latin typeface="Gill Sans MT"/>
                <a:cs typeface="Gill Sans MT"/>
              </a:rPr>
              <a:t>was </a:t>
            </a:r>
            <a:r>
              <a:rPr sz="2789" b="1" spc="-100" dirty="0">
                <a:solidFill>
                  <a:srgbClr val="FFFFFF"/>
                </a:solidFill>
                <a:latin typeface="Gill Sans MT"/>
                <a:cs typeface="Gill Sans MT"/>
              </a:rPr>
              <a:t>produced  </a:t>
            </a:r>
            <a:r>
              <a:rPr sz="2789" b="1" spc="-91" dirty="0">
                <a:solidFill>
                  <a:srgbClr val="FFFFFF"/>
                </a:solidFill>
                <a:latin typeface="Gill Sans MT"/>
                <a:cs typeface="Gill Sans MT"/>
              </a:rPr>
              <a:t>sustainably </a:t>
            </a:r>
            <a:r>
              <a:rPr sz="2789" b="1" spc="-9" dirty="0">
                <a:solidFill>
                  <a:srgbClr val="FFFFFF"/>
                </a:solidFill>
                <a:latin typeface="Gill Sans MT"/>
                <a:cs typeface="Gill Sans MT"/>
              </a:rPr>
              <a:t>- </a:t>
            </a:r>
            <a:r>
              <a:rPr sz="2789" b="1" spc="-91" dirty="0">
                <a:solidFill>
                  <a:srgbClr val="FFFFFF"/>
                </a:solidFill>
                <a:latin typeface="Gill Sans MT"/>
                <a:cs typeface="Gill Sans MT"/>
              </a:rPr>
              <a:t>not </a:t>
            </a:r>
            <a:r>
              <a:rPr sz="2789" b="1" spc="-82" dirty="0">
                <a:solidFill>
                  <a:srgbClr val="FFFFFF"/>
                </a:solidFill>
                <a:latin typeface="Gill Sans MT"/>
                <a:cs typeface="Gill Sans MT"/>
              </a:rPr>
              <a:t>overfished </a:t>
            </a:r>
            <a:r>
              <a:rPr sz="2789" b="1" spc="-69" dirty="0">
                <a:solidFill>
                  <a:srgbClr val="FFFFFF"/>
                </a:solidFill>
                <a:latin typeface="Gill Sans MT"/>
                <a:cs typeface="Gill Sans MT"/>
              </a:rPr>
              <a:t>or </a:t>
            </a:r>
            <a:r>
              <a:rPr sz="2789" b="1" spc="-91" dirty="0">
                <a:solidFill>
                  <a:srgbClr val="FFFFFF"/>
                </a:solidFill>
                <a:latin typeface="Gill Sans MT"/>
                <a:cs typeface="Gill Sans MT"/>
              </a:rPr>
              <a:t>in </a:t>
            </a:r>
            <a:r>
              <a:rPr sz="2789" b="1" spc="-130" dirty="0">
                <a:solidFill>
                  <a:srgbClr val="FFFFFF"/>
                </a:solidFill>
                <a:latin typeface="Gill Sans MT"/>
                <a:cs typeface="Gill Sans MT"/>
              </a:rPr>
              <a:t>a </a:t>
            </a:r>
            <a:r>
              <a:rPr sz="2789" b="1" spc="-94" dirty="0">
                <a:solidFill>
                  <a:srgbClr val="FFFFFF"/>
                </a:solidFill>
                <a:latin typeface="Gill Sans MT"/>
                <a:cs typeface="Gill Sans MT"/>
              </a:rPr>
              <a:t>way </a:t>
            </a:r>
            <a:r>
              <a:rPr sz="2789" b="1" spc="-112" dirty="0">
                <a:solidFill>
                  <a:srgbClr val="FFFFFF"/>
                </a:solidFill>
                <a:latin typeface="Gill Sans MT"/>
                <a:cs typeface="Gill Sans MT"/>
              </a:rPr>
              <a:t>that </a:t>
            </a:r>
            <a:r>
              <a:rPr sz="2789" b="1" spc="-64" dirty="0">
                <a:solidFill>
                  <a:srgbClr val="FFFFFF"/>
                </a:solidFill>
                <a:latin typeface="Gill Sans MT"/>
                <a:cs typeface="Gill Sans MT"/>
              </a:rPr>
              <a:t>is  </a:t>
            </a:r>
            <a:r>
              <a:rPr sz="2789" b="1" spc="-91" dirty="0">
                <a:solidFill>
                  <a:srgbClr val="FFFFFF"/>
                </a:solidFill>
                <a:latin typeface="Gill Sans MT"/>
                <a:cs typeface="Gill Sans MT"/>
              </a:rPr>
              <a:t>very </a:t>
            </a:r>
            <a:r>
              <a:rPr sz="2789" b="1" spc="-130" dirty="0">
                <a:solidFill>
                  <a:srgbClr val="FFFFFF"/>
                </a:solidFill>
                <a:latin typeface="Gill Sans MT"/>
                <a:cs typeface="Gill Sans MT"/>
              </a:rPr>
              <a:t>harmful </a:t>
            </a:r>
            <a:r>
              <a:rPr sz="2789" b="1" spc="-79" dirty="0">
                <a:solidFill>
                  <a:srgbClr val="FFFFFF"/>
                </a:solidFill>
                <a:latin typeface="Gill Sans MT"/>
                <a:cs typeface="Gill Sans MT"/>
              </a:rPr>
              <a:t>to </a:t>
            </a:r>
            <a:r>
              <a:rPr sz="2789" b="1" spc="-106" dirty="0">
                <a:solidFill>
                  <a:srgbClr val="FFFFFF"/>
                </a:solidFill>
                <a:latin typeface="Gill Sans MT"/>
                <a:cs typeface="Gill Sans MT"/>
              </a:rPr>
              <a:t>the</a:t>
            </a:r>
            <a:r>
              <a:rPr sz="2789" b="1" spc="306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789" b="1" spc="-115" dirty="0">
                <a:solidFill>
                  <a:srgbClr val="FFFFFF"/>
                </a:solidFill>
                <a:latin typeface="Gill Sans MT"/>
                <a:cs typeface="Gill Sans MT"/>
              </a:rPr>
              <a:t>environment.</a:t>
            </a:r>
            <a:endParaRPr sz="2789" dirty="0">
              <a:solidFill>
                <a:prstClr val="black"/>
              </a:solidFill>
              <a:latin typeface="Gill Sans MT"/>
              <a:cs typeface="Gill Sans MT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5248489" y="6607493"/>
            <a:ext cx="1694284" cy="224006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701" defTabSz="554492">
              <a:spcBef>
                <a:spcPts val="73"/>
              </a:spcBef>
            </a:pPr>
            <a:r>
              <a:rPr sz="1395" dirty="0">
                <a:solidFill>
                  <a:srgbClr val="EE3734"/>
                </a:solidFill>
                <a:latin typeface="Century Gothic"/>
                <a:cs typeface="Century Gothic"/>
                <a:hlinkClick r:id="rId23"/>
              </a:rPr>
              <a:t>www.planbee.com</a:t>
            </a:r>
            <a:endParaRPr sz="1395">
              <a:solidFill>
                <a:prstClr val="black"/>
              </a:solidFill>
              <a:latin typeface="Century Gothic"/>
              <a:cs typeface="Century Gothic"/>
            </a:endParaRPr>
          </a:p>
        </p:txBody>
      </p:sp>
      <p:pic>
        <p:nvPicPr>
          <p:cNvPr id="3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323326A-3681-4364-BE42-EE500B62B16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4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246197" y="1802632"/>
            <a:ext cx="1021567" cy="1021567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369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175" y="5893415"/>
            <a:ext cx="230832" cy="633046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7701" defTabSz="554492">
              <a:lnSpc>
                <a:spcPts val="1771"/>
              </a:lnSpc>
            </a:pPr>
            <a:r>
              <a:rPr sz="1577" spc="-24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1577" spc="-61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1577" spc="-3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1577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1577">
              <a:solidFill>
                <a:prstClr val="black"/>
              </a:solidFill>
              <a:latin typeface="Copperplate Gothic Light"/>
              <a:cs typeface="Copperplate Gothic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697590" y="5893822"/>
            <a:ext cx="230832" cy="607246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7701" defTabSz="554492">
              <a:lnSpc>
                <a:spcPts val="1771"/>
              </a:lnSpc>
            </a:pPr>
            <a:r>
              <a:rPr sz="1577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1577">
              <a:solidFill>
                <a:prstClr val="black"/>
              </a:solidFill>
              <a:latin typeface="Copperplate Gothic Light"/>
              <a:cs typeface="Copperplate Gothic Ligh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5600735" y="95244"/>
            <a:ext cx="5714743" cy="6489493"/>
            <a:chOff x="9235320" y="157063"/>
            <a:chExt cx="9424035" cy="10701655"/>
          </a:xfrm>
        </p:grpSpPr>
        <p:sp>
          <p:nvSpPr>
            <p:cNvPr id="5" name="object 5"/>
            <p:cNvSpPr/>
            <p:nvPr/>
          </p:nvSpPr>
          <p:spPr>
            <a:xfrm>
              <a:off x="9476151" y="7224910"/>
              <a:ext cx="2722430" cy="3633397"/>
            </a:xfrm>
            <a:prstGeom prst="rect">
              <a:avLst/>
            </a:prstGeom>
            <a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9487302" y="7245846"/>
              <a:ext cx="2648453" cy="3549643"/>
            </a:xfrm>
            <a:prstGeom prst="rect">
              <a:avLst/>
            </a:prstGeom>
            <a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9235320" y="157063"/>
              <a:ext cx="9423796" cy="7643746"/>
            </a:xfrm>
            <a:prstGeom prst="rect">
              <a:avLst/>
            </a:prstGeom>
            <a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9476096" y="230359"/>
              <a:ext cx="8848008" cy="7352194"/>
            </a:xfrm>
            <a:prstGeom prst="rect">
              <a:avLst/>
            </a:prstGeom>
            <a:blipFill>
              <a:blip r:embed="rId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5765306" y="789070"/>
            <a:ext cx="5664285" cy="2836436"/>
          </a:xfrm>
          <a:prstGeom prst="rect">
            <a:avLst/>
          </a:prstGeom>
        </p:spPr>
        <p:txBody>
          <a:bodyPr vert="horz" wrap="square" lIns="0" tIns="7701" rIns="0" bIns="0" rtlCol="0">
            <a:spAutoFit/>
          </a:bodyPr>
          <a:lstStyle/>
          <a:p>
            <a:pPr marL="732392" marR="730466" indent="6931" defTabSz="554492">
              <a:lnSpc>
                <a:spcPct val="115500"/>
              </a:lnSpc>
              <a:spcBef>
                <a:spcPts val="61"/>
              </a:spcBef>
            </a:pPr>
            <a:r>
              <a:rPr lang="en-GB" sz="2668" dirty="0">
                <a:solidFill>
                  <a:prstClr val="black"/>
                </a:solidFill>
                <a:latin typeface="Calibri"/>
                <a:cs typeface="Calibri"/>
              </a:rPr>
              <a:t>Lets look at the food calendar. What do you notice about some of the fish and seafood. Why do you think some are only available at certain times of year.</a:t>
            </a:r>
            <a:endParaRPr sz="2668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527268" y="303345"/>
            <a:ext cx="5054245" cy="6585214"/>
            <a:chOff x="1717225" y="586369"/>
            <a:chExt cx="7570470" cy="10188575"/>
          </a:xfrm>
        </p:grpSpPr>
        <p:sp>
          <p:nvSpPr>
            <p:cNvPr id="12" name="object 12"/>
            <p:cNvSpPr/>
            <p:nvPr/>
          </p:nvSpPr>
          <p:spPr>
            <a:xfrm>
              <a:off x="1717225" y="586369"/>
              <a:ext cx="7570450" cy="10188171"/>
            </a:xfrm>
            <a:prstGeom prst="rect">
              <a:avLst/>
            </a:prstGeom>
            <a:blipFill>
              <a:blip r:embed="rId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1734307" y="600857"/>
              <a:ext cx="7483602" cy="10108338"/>
            </a:xfrm>
            <a:prstGeom prst="rect">
              <a:avLst/>
            </a:prstGeom>
            <a:blipFill>
              <a:blip r:embed="rId1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5248489" y="6607493"/>
            <a:ext cx="1694284" cy="224006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701" defTabSz="554492">
              <a:spcBef>
                <a:spcPts val="73"/>
              </a:spcBef>
            </a:pPr>
            <a:r>
              <a:rPr sz="1395" dirty="0">
                <a:solidFill>
                  <a:srgbClr val="EE3734"/>
                </a:solidFill>
                <a:latin typeface="Century Gothic"/>
                <a:cs typeface="Century Gothic"/>
                <a:hlinkClick r:id="rId11"/>
              </a:rPr>
              <a:t>www.planbee.com</a:t>
            </a:r>
            <a:endParaRPr sz="1395">
              <a:solidFill>
                <a:prstClr val="black"/>
              </a:solidFill>
              <a:latin typeface="Century Gothic"/>
              <a:cs typeface="Century Gothic"/>
            </a:endParaRPr>
          </a:p>
        </p:txBody>
      </p:sp>
      <p:pic>
        <p:nvPicPr>
          <p:cNvPr id="1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27F37CE-A2B1-4340-B1A7-B90F5504708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632483" y="3270683"/>
            <a:ext cx="1004672" cy="100467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44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175" y="5893415"/>
            <a:ext cx="230832" cy="633046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7701" defTabSz="554492">
              <a:lnSpc>
                <a:spcPts val="1771"/>
              </a:lnSpc>
            </a:pPr>
            <a:r>
              <a:rPr sz="1577" spc="-24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1577" spc="-61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1577" spc="-3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1577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1577">
              <a:solidFill>
                <a:prstClr val="black"/>
              </a:solidFill>
              <a:latin typeface="Copperplate Gothic Light"/>
              <a:cs typeface="Copperplate Gothic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697590" y="5893822"/>
            <a:ext cx="230832" cy="607246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7701" defTabSz="554492">
              <a:lnSpc>
                <a:spcPts val="1771"/>
              </a:lnSpc>
            </a:pPr>
            <a:r>
              <a:rPr sz="1577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1577">
              <a:solidFill>
                <a:prstClr val="black"/>
              </a:solidFill>
              <a:latin typeface="Copperplate Gothic Light"/>
              <a:cs typeface="Copperplate Gothic Light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3154379" y="135164"/>
            <a:ext cx="5877626" cy="492585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>
              <a:spcBef>
                <a:spcPts val="58"/>
              </a:spcBef>
            </a:pPr>
            <a:r>
              <a:rPr sz="3153" b="1" spc="124" dirty="0">
                <a:latin typeface="Gill Sans MT"/>
                <a:cs typeface="Gill Sans MT"/>
              </a:rPr>
              <a:t>Fish </a:t>
            </a:r>
            <a:r>
              <a:rPr sz="3153" b="1" spc="164" dirty="0">
                <a:latin typeface="Gill Sans MT"/>
                <a:cs typeface="Gill Sans MT"/>
              </a:rPr>
              <a:t>and </a:t>
            </a:r>
            <a:r>
              <a:rPr sz="3153" b="1" spc="139" dirty="0">
                <a:latin typeface="Gill Sans MT"/>
                <a:cs typeface="Gill Sans MT"/>
              </a:rPr>
              <a:t>Seafood</a:t>
            </a:r>
            <a:r>
              <a:rPr sz="3153" b="1" spc="-152" dirty="0">
                <a:latin typeface="Gill Sans MT"/>
                <a:cs typeface="Gill Sans MT"/>
              </a:rPr>
              <a:t> </a:t>
            </a:r>
            <a:r>
              <a:rPr sz="3153" b="1" spc="139" dirty="0">
                <a:latin typeface="Gill Sans MT"/>
                <a:cs typeface="Gill Sans MT"/>
              </a:rPr>
              <a:t>Seasonality</a:t>
            </a:r>
            <a:endParaRPr sz="3153">
              <a:latin typeface="Gill Sans MT"/>
              <a:cs typeface="Gill Sans MT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067152" y="850840"/>
            <a:ext cx="4648114" cy="2450936"/>
            <a:chOff x="1759108" y="1403098"/>
            <a:chExt cx="7665084" cy="4041775"/>
          </a:xfrm>
        </p:grpSpPr>
        <p:sp>
          <p:nvSpPr>
            <p:cNvPr id="6" name="object 6"/>
            <p:cNvSpPr/>
            <p:nvPr/>
          </p:nvSpPr>
          <p:spPr>
            <a:xfrm>
              <a:off x="1759108" y="1403098"/>
              <a:ext cx="7664688" cy="4041761"/>
            </a:xfrm>
            <a:prstGeom prst="rect">
              <a:avLst/>
            </a:prstGeom>
            <a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1863958" y="1497383"/>
              <a:ext cx="7360920" cy="3759200"/>
            </a:xfrm>
            <a:custGeom>
              <a:avLst/>
              <a:gdLst/>
              <a:ahLst/>
              <a:cxnLst/>
              <a:rect l="l" t="t" r="r" b="b"/>
              <a:pathLst>
                <a:path w="7360920" h="3759200">
                  <a:moveTo>
                    <a:pt x="3706296" y="0"/>
                  </a:moveTo>
                  <a:lnTo>
                    <a:pt x="3654448" y="0"/>
                  </a:lnTo>
                  <a:lnTo>
                    <a:pt x="3602603" y="370"/>
                  </a:lnTo>
                  <a:lnTo>
                    <a:pt x="3550771" y="1112"/>
                  </a:lnTo>
                  <a:lnTo>
                    <a:pt x="3498959" y="2224"/>
                  </a:lnTo>
                  <a:lnTo>
                    <a:pt x="3447177" y="3706"/>
                  </a:lnTo>
                  <a:lnTo>
                    <a:pt x="3395431" y="5560"/>
                  </a:lnTo>
                  <a:lnTo>
                    <a:pt x="3343732" y="7784"/>
                  </a:lnTo>
                  <a:lnTo>
                    <a:pt x="3292086" y="10378"/>
                  </a:lnTo>
                  <a:lnTo>
                    <a:pt x="3240502" y="13344"/>
                  </a:lnTo>
                  <a:lnTo>
                    <a:pt x="3188988" y="16680"/>
                  </a:lnTo>
                  <a:lnTo>
                    <a:pt x="3137553" y="20387"/>
                  </a:lnTo>
                  <a:lnTo>
                    <a:pt x="3086205" y="24464"/>
                  </a:lnTo>
                  <a:lnTo>
                    <a:pt x="3034952" y="28912"/>
                  </a:lnTo>
                  <a:lnTo>
                    <a:pt x="2983802" y="33731"/>
                  </a:lnTo>
                  <a:lnTo>
                    <a:pt x="2932765" y="38920"/>
                  </a:lnTo>
                  <a:lnTo>
                    <a:pt x="2881847" y="44481"/>
                  </a:lnTo>
                  <a:lnTo>
                    <a:pt x="2831057" y="50411"/>
                  </a:lnTo>
                  <a:lnTo>
                    <a:pt x="2780404" y="56713"/>
                  </a:lnTo>
                  <a:lnTo>
                    <a:pt x="2729896" y="63385"/>
                  </a:lnTo>
                  <a:lnTo>
                    <a:pt x="2679541" y="70428"/>
                  </a:lnTo>
                  <a:lnTo>
                    <a:pt x="2629347" y="77841"/>
                  </a:lnTo>
                  <a:lnTo>
                    <a:pt x="2579323" y="85625"/>
                  </a:lnTo>
                  <a:lnTo>
                    <a:pt x="2529477" y="93780"/>
                  </a:lnTo>
                  <a:lnTo>
                    <a:pt x="2479817" y="102306"/>
                  </a:lnTo>
                  <a:lnTo>
                    <a:pt x="2430351" y="111202"/>
                  </a:lnTo>
                  <a:lnTo>
                    <a:pt x="2381089" y="120469"/>
                  </a:lnTo>
                  <a:lnTo>
                    <a:pt x="2332037" y="130106"/>
                  </a:lnTo>
                  <a:lnTo>
                    <a:pt x="2283204" y="140115"/>
                  </a:lnTo>
                  <a:lnTo>
                    <a:pt x="2234599" y="150494"/>
                  </a:lnTo>
                  <a:lnTo>
                    <a:pt x="2186230" y="161243"/>
                  </a:lnTo>
                  <a:lnTo>
                    <a:pt x="2138105" y="172363"/>
                  </a:lnTo>
                  <a:lnTo>
                    <a:pt x="2090233" y="183854"/>
                  </a:lnTo>
                  <a:lnTo>
                    <a:pt x="2042621" y="195716"/>
                  </a:lnTo>
                  <a:lnTo>
                    <a:pt x="1995278" y="207948"/>
                  </a:lnTo>
                  <a:lnTo>
                    <a:pt x="1948212" y="220551"/>
                  </a:lnTo>
                  <a:lnTo>
                    <a:pt x="1901431" y="233525"/>
                  </a:lnTo>
                  <a:lnTo>
                    <a:pt x="1854945" y="246869"/>
                  </a:lnTo>
                  <a:lnTo>
                    <a:pt x="1808760" y="260584"/>
                  </a:lnTo>
                  <a:lnTo>
                    <a:pt x="1762886" y="274670"/>
                  </a:lnTo>
                  <a:lnTo>
                    <a:pt x="1717331" y="289126"/>
                  </a:lnTo>
                  <a:lnTo>
                    <a:pt x="1672102" y="303953"/>
                  </a:lnTo>
                  <a:lnTo>
                    <a:pt x="1627208" y="319151"/>
                  </a:lnTo>
                  <a:lnTo>
                    <a:pt x="1582658" y="334719"/>
                  </a:lnTo>
                  <a:lnTo>
                    <a:pt x="1538459" y="350658"/>
                  </a:lnTo>
                  <a:lnTo>
                    <a:pt x="1494621" y="366968"/>
                  </a:lnTo>
                  <a:lnTo>
                    <a:pt x="1451150" y="383648"/>
                  </a:lnTo>
                  <a:lnTo>
                    <a:pt x="1408057" y="400699"/>
                  </a:lnTo>
                  <a:lnTo>
                    <a:pt x="1365347" y="418121"/>
                  </a:lnTo>
                  <a:lnTo>
                    <a:pt x="1323031" y="435913"/>
                  </a:lnTo>
                  <a:lnTo>
                    <a:pt x="1281117" y="454077"/>
                  </a:lnTo>
                  <a:lnTo>
                    <a:pt x="1239612" y="472610"/>
                  </a:lnTo>
                  <a:lnTo>
                    <a:pt x="1198525" y="491515"/>
                  </a:lnTo>
                  <a:lnTo>
                    <a:pt x="1157864" y="510790"/>
                  </a:lnTo>
                  <a:lnTo>
                    <a:pt x="1117637" y="530436"/>
                  </a:lnTo>
                  <a:lnTo>
                    <a:pt x="1077853" y="550452"/>
                  </a:lnTo>
                  <a:lnTo>
                    <a:pt x="1028860" y="575942"/>
                  </a:lnTo>
                  <a:lnTo>
                    <a:pt x="981006" y="601785"/>
                  </a:lnTo>
                  <a:lnTo>
                    <a:pt x="934291" y="627972"/>
                  </a:lnTo>
                  <a:lnTo>
                    <a:pt x="888716" y="654497"/>
                  </a:lnTo>
                  <a:lnTo>
                    <a:pt x="844280" y="681349"/>
                  </a:lnTo>
                  <a:lnTo>
                    <a:pt x="800984" y="708522"/>
                  </a:lnTo>
                  <a:lnTo>
                    <a:pt x="758827" y="736006"/>
                  </a:lnTo>
                  <a:lnTo>
                    <a:pt x="717809" y="763794"/>
                  </a:lnTo>
                  <a:lnTo>
                    <a:pt x="677931" y="791876"/>
                  </a:lnTo>
                  <a:lnTo>
                    <a:pt x="639192" y="820246"/>
                  </a:lnTo>
                  <a:lnTo>
                    <a:pt x="601592" y="848893"/>
                  </a:lnTo>
                  <a:lnTo>
                    <a:pt x="565132" y="877811"/>
                  </a:lnTo>
                  <a:lnTo>
                    <a:pt x="529811" y="906991"/>
                  </a:lnTo>
                  <a:lnTo>
                    <a:pt x="495630" y="936424"/>
                  </a:lnTo>
                  <a:lnTo>
                    <a:pt x="462588" y="966102"/>
                  </a:lnTo>
                  <a:lnTo>
                    <a:pt x="430685" y="996017"/>
                  </a:lnTo>
                  <a:lnTo>
                    <a:pt x="399922" y="1026161"/>
                  </a:lnTo>
                  <a:lnTo>
                    <a:pt x="370298" y="1056525"/>
                  </a:lnTo>
                  <a:lnTo>
                    <a:pt x="341814" y="1087100"/>
                  </a:lnTo>
                  <a:lnTo>
                    <a:pt x="314468" y="1117880"/>
                  </a:lnTo>
                  <a:lnTo>
                    <a:pt x="288263" y="1148855"/>
                  </a:lnTo>
                  <a:lnTo>
                    <a:pt x="263196" y="1180016"/>
                  </a:lnTo>
                  <a:lnTo>
                    <a:pt x="239269" y="1211357"/>
                  </a:lnTo>
                  <a:lnTo>
                    <a:pt x="216482" y="1242867"/>
                  </a:lnTo>
                  <a:lnTo>
                    <a:pt x="194833" y="1274540"/>
                  </a:lnTo>
                  <a:lnTo>
                    <a:pt x="154955" y="1338339"/>
                  </a:lnTo>
                  <a:lnTo>
                    <a:pt x="119634" y="1402686"/>
                  </a:lnTo>
                  <a:lnTo>
                    <a:pt x="88871" y="1467515"/>
                  </a:lnTo>
                  <a:lnTo>
                    <a:pt x="62665" y="1532759"/>
                  </a:lnTo>
                  <a:lnTo>
                    <a:pt x="41017" y="1598353"/>
                  </a:lnTo>
                  <a:lnTo>
                    <a:pt x="23926" y="1664229"/>
                  </a:lnTo>
                  <a:lnTo>
                    <a:pt x="11393" y="1730321"/>
                  </a:lnTo>
                  <a:lnTo>
                    <a:pt x="3418" y="1796563"/>
                  </a:lnTo>
                  <a:lnTo>
                    <a:pt x="0" y="1862888"/>
                  </a:lnTo>
                  <a:lnTo>
                    <a:pt x="0" y="1896061"/>
                  </a:lnTo>
                  <a:lnTo>
                    <a:pt x="3418" y="1962386"/>
                  </a:lnTo>
                  <a:lnTo>
                    <a:pt x="11393" y="2028628"/>
                  </a:lnTo>
                  <a:lnTo>
                    <a:pt x="23926" y="2094720"/>
                  </a:lnTo>
                  <a:lnTo>
                    <a:pt x="41017" y="2160596"/>
                  </a:lnTo>
                  <a:lnTo>
                    <a:pt x="62665" y="2226190"/>
                  </a:lnTo>
                  <a:lnTo>
                    <a:pt x="88871" y="2291434"/>
                  </a:lnTo>
                  <a:lnTo>
                    <a:pt x="119634" y="2356263"/>
                  </a:lnTo>
                  <a:lnTo>
                    <a:pt x="154955" y="2420610"/>
                  </a:lnTo>
                  <a:lnTo>
                    <a:pt x="194833" y="2484409"/>
                  </a:lnTo>
                  <a:lnTo>
                    <a:pt x="216482" y="2516082"/>
                  </a:lnTo>
                  <a:lnTo>
                    <a:pt x="239269" y="2547592"/>
                  </a:lnTo>
                  <a:lnTo>
                    <a:pt x="263196" y="2578933"/>
                  </a:lnTo>
                  <a:lnTo>
                    <a:pt x="288263" y="2610094"/>
                  </a:lnTo>
                  <a:lnTo>
                    <a:pt x="314468" y="2641069"/>
                  </a:lnTo>
                  <a:lnTo>
                    <a:pt x="341814" y="2671849"/>
                  </a:lnTo>
                  <a:lnTo>
                    <a:pt x="370298" y="2702424"/>
                  </a:lnTo>
                  <a:lnTo>
                    <a:pt x="399922" y="2732788"/>
                  </a:lnTo>
                  <a:lnTo>
                    <a:pt x="430685" y="2762932"/>
                  </a:lnTo>
                  <a:lnTo>
                    <a:pt x="462588" y="2792847"/>
                  </a:lnTo>
                  <a:lnTo>
                    <a:pt x="495630" y="2822525"/>
                  </a:lnTo>
                  <a:lnTo>
                    <a:pt x="529811" y="2851958"/>
                  </a:lnTo>
                  <a:lnTo>
                    <a:pt x="565132" y="2881138"/>
                  </a:lnTo>
                  <a:lnTo>
                    <a:pt x="601592" y="2910056"/>
                  </a:lnTo>
                  <a:lnTo>
                    <a:pt x="639192" y="2938703"/>
                  </a:lnTo>
                  <a:lnTo>
                    <a:pt x="677931" y="2967073"/>
                  </a:lnTo>
                  <a:lnTo>
                    <a:pt x="717809" y="2995155"/>
                  </a:lnTo>
                  <a:lnTo>
                    <a:pt x="758827" y="3022943"/>
                  </a:lnTo>
                  <a:lnTo>
                    <a:pt x="800984" y="3050427"/>
                  </a:lnTo>
                  <a:lnTo>
                    <a:pt x="844280" y="3077600"/>
                  </a:lnTo>
                  <a:lnTo>
                    <a:pt x="888716" y="3104452"/>
                  </a:lnTo>
                  <a:lnTo>
                    <a:pt x="934291" y="3130977"/>
                  </a:lnTo>
                  <a:lnTo>
                    <a:pt x="981006" y="3157164"/>
                  </a:lnTo>
                  <a:lnTo>
                    <a:pt x="1028860" y="3183007"/>
                  </a:lnTo>
                  <a:lnTo>
                    <a:pt x="1077853" y="3208497"/>
                  </a:lnTo>
                  <a:lnTo>
                    <a:pt x="1117637" y="3228514"/>
                  </a:lnTo>
                  <a:lnTo>
                    <a:pt x="1157864" y="3248160"/>
                  </a:lnTo>
                  <a:lnTo>
                    <a:pt x="1198525" y="3267435"/>
                  </a:lnTo>
                  <a:lnTo>
                    <a:pt x="1239612" y="3286340"/>
                  </a:lnTo>
                  <a:lnTo>
                    <a:pt x="1281117" y="3304874"/>
                  </a:lnTo>
                  <a:lnTo>
                    <a:pt x="1323031" y="3323037"/>
                  </a:lnTo>
                  <a:lnTo>
                    <a:pt x="1365347" y="3340830"/>
                  </a:lnTo>
                  <a:lnTo>
                    <a:pt x="1408057" y="3358252"/>
                  </a:lnTo>
                  <a:lnTo>
                    <a:pt x="1451150" y="3375303"/>
                  </a:lnTo>
                  <a:lnTo>
                    <a:pt x="1494621" y="3391984"/>
                  </a:lnTo>
                  <a:lnTo>
                    <a:pt x="1538459" y="3408294"/>
                  </a:lnTo>
                  <a:lnTo>
                    <a:pt x="1582658" y="3424233"/>
                  </a:lnTo>
                  <a:lnTo>
                    <a:pt x="1627208" y="3439801"/>
                  </a:lnTo>
                  <a:lnTo>
                    <a:pt x="1672102" y="3454999"/>
                  </a:lnTo>
                  <a:lnTo>
                    <a:pt x="1717331" y="3469827"/>
                  </a:lnTo>
                  <a:lnTo>
                    <a:pt x="1762886" y="3484283"/>
                  </a:lnTo>
                  <a:lnTo>
                    <a:pt x="1808760" y="3498369"/>
                  </a:lnTo>
                  <a:lnTo>
                    <a:pt x="1854945" y="3512084"/>
                  </a:lnTo>
                  <a:lnTo>
                    <a:pt x="1901431" y="3525429"/>
                  </a:lnTo>
                  <a:lnTo>
                    <a:pt x="1948212" y="3538402"/>
                  </a:lnTo>
                  <a:lnTo>
                    <a:pt x="1995278" y="3551006"/>
                  </a:lnTo>
                  <a:lnTo>
                    <a:pt x="2042621" y="3563238"/>
                  </a:lnTo>
                  <a:lnTo>
                    <a:pt x="2090233" y="3575100"/>
                  </a:lnTo>
                  <a:lnTo>
                    <a:pt x="2138105" y="3586591"/>
                  </a:lnTo>
                  <a:lnTo>
                    <a:pt x="2186230" y="3597711"/>
                  </a:lnTo>
                  <a:lnTo>
                    <a:pt x="2234599" y="3608461"/>
                  </a:lnTo>
                  <a:lnTo>
                    <a:pt x="2283204" y="3618840"/>
                  </a:lnTo>
                  <a:lnTo>
                    <a:pt x="2332037" y="3628848"/>
                  </a:lnTo>
                  <a:lnTo>
                    <a:pt x="2381089" y="3638486"/>
                  </a:lnTo>
                  <a:lnTo>
                    <a:pt x="2430351" y="3647753"/>
                  </a:lnTo>
                  <a:lnTo>
                    <a:pt x="2479817" y="3656649"/>
                  </a:lnTo>
                  <a:lnTo>
                    <a:pt x="2529477" y="3665175"/>
                  </a:lnTo>
                  <a:lnTo>
                    <a:pt x="2579323" y="3673330"/>
                  </a:lnTo>
                  <a:lnTo>
                    <a:pt x="2629347" y="3681114"/>
                  </a:lnTo>
                  <a:lnTo>
                    <a:pt x="2679541" y="3688528"/>
                  </a:lnTo>
                  <a:lnTo>
                    <a:pt x="2729896" y="3695571"/>
                  </a:lnTo>
                  <a:lnTo>
                    <a:pt x="2780404" y="3702243"/>
                  </a:lnTo>
                  <a:lnTo>
                    <a:pt x="2831057" y="3708545"/>
                  </a:lnTo>
                  <a:lnTo>
                    <a:pt x="2881847" y="3714476"/>
                  </a:lnTo>
                  <a:lnTo>
                    <a:pt x="2932765" y="3720036"/>
                  </a:lnTo>
                  <a:lnTo>
                    <a:pt x="2983802" y="3725225"/>
                  </a:lnTo>
                  <a:lnTo>
                    <a:pt x="3034952" y="3730044"/>
                  </a:lnTo>
                  <a:lnTo>
                    <a:pt x="3086205" y="3734492"/>
                  </a:lnTo>
                  <a:lnTo>
                    <a:pt x="3137553" y="3738570"/>
                  </a:lnTo>
                  <a:lnTo>
                    <a:pt x="3188988" y="3742277"/>
                  </a:lnTo>
                  <a:lnTo>
                    <a:pt x="3240502" y="3745613"/>
                  </a:lnTo>
                  <a:lnTo>
                    <a:pt x="3292086" y="3748578"/>
                  </a:lnTo>
                  <a:lnTo>
                    <a:pt x="3343732" y="3751173"/>
                  </a:lnTo>
                  <a:lnTo>
                    <a:pt x="3395431" y="3753397"/>
                  </a:lnTo>
                  <a:lnTo>
                    <a:pt x="3447177" y="3755250"/>
                  </a:lnTo>
                  <a:lnTo>
                    <a:pt x="3498959" y="3756733"/>
                  </a:lnTo>
                  <a:lnTo>
                    <a:pt x="3550771" y="3757845"/>
                  </a:lnTo>
                  <a:lnTo>
                    <a:pt x="3602603" y="3758587"/>
                  </a:lnTo>
                  <a:lnTo>
                    <a:pt x="3654448" y="3758957"/>
                  </a:lnTo>
                  <a:lnTo>
                    <a:pt x="3706296" y="3758957"/>
                  </a:lnTo>
                  <a:lnTo>
                    <a:pt x="3758141" y="3758587"/>
                  </a:lnTo>
                  <a:lnTo>
                    <a:pt x="3809973" y="3757845"/>
                  </a:lnTo>
                  <a:lnTo>
                    <a:pt x="3861785" y="3756733"/>
                  </a:lnTo>
                  <a:lnTo>
                    <a:pt x="3913567" y="3755250"/>
                  </a:lnTo>
                  <a:lnTo>
                    <a:pt x="3965313" y="3753397"/>
                  </a:lnTo>
                  <a:lnTo>
                    <a:pt x="4017013" y="3751173"/>
                  </a:lnTo>
                  <a:lnTo>
                    <a:pt x="4068659" y="3748578"/>
                  </a:lnTo>
                  <a:lnTo>
                    <a:pt x="4120243" y="3745613"/>
                  </a:lnTo>
                  <a:lnTo>
                    <a:pt x="4171756" y="3742277"/>
                  </a:lnTo>
                  <a:lnTo>
                    <a:pt x="4223191" y="3738570"/>
                  </a:lnTo>
                  <a:lnTo>
                    <a:pt x="4274539" y="3734492"/>
                  </a:lnTo>
                  <a:lnTo>
                    <a:pt x="4325792" y="3730044"/>
                  </a:lnTo>
                  <a:lnTo>
                    <a:pt x="4376942" y="3725225"/>
                  </a:lnTo>
                  <a:lnTo>
                    <a:pt x="4427980" y="3720036"/>
                  </a:lnTo>
                  <a:lnTo>
                    <a:pt x="4478898" y="3714476"/>
                  </a:lnTo>
                  <a:lnTo>
                    <a:pt x="4529687" y="3708545"/>
                  </a:lnTo>
                  <a:lnTo>
                    <a:pt x="4580340" y="3702243"/>
                  </a:lnTo>
                  <a:lnTo>
                    <a:pt x="4630849" y="3695571"/>
                  </a:lnTo>
                  <a:lnTo>
                    <a:pt x="4681204" y="3688528"/>
                  </a:lnTo>
                  <a:lnTo>
                    <a:pt x="4731398" y="3681114"/>
                  </a:lnTo>
                  <a:lnTo>
                    <a:pt x="4781422" y="3673330"/>
                  </a:lnTo>
                  <a:lnTo>
                    <a:pt x="4831268" y="3665175"/>
                  </a:lnTo>
                  <a:lnTo>
                    <a:pt x="4880928" y="3656649"/>
                  </a:lnTo>
                  <a:lnTo>
                    <a:pt x="4930394" y="3647753"/>
                  </a:lnTo>
                  <a:lnTo>
                    <a:pt x="4979657" y="3638486"/>
                  </a:lnTo>
                  <a:lnTo>
                    <a:pt x="5028709" y="3628848"/>
                  </a:lnTo>
                  <a:lnTo>
                    <a:pt x="5077542" y="3618840"/>
                  </a:lnTo>
                  <a:lnTo>
                    <a:pt x="5126147" y="3608461"/>
                  </a:lnTo>
                  <a:lnTo>
                    <a:pt x="5174516" y="3597711"/>
                  </a:lnTo>
                  <a:lnTo>
                    <a:pt x="5222641" y="3586591"/>
                  </a:lnTo>
                  <a:lnTo>
                    <a:pt x="5270514" y="3575100"/>
                  </a:lnTo>
                  <a:lnTo>
                    <a:pt x="5318126" y="3563238"/>
                  </a:lnTo>
                  <a:lnTo>
                    <a:pt x="5365469" y="3551006"/>
                  </a:lnTo>
                  <a:lnTo>
                    <a:pt x="5412535" y="3538402"/>
                  </a:lnTo>
                  <a:lnTo>
                    <a:pt x="5459316" y="3525429"/>
                  </a:lnTo>
                  <a:lnTo>
                    <a:pt x="5505803" y="3512084"/>
                  </a:lnTo>
                  <a:lnTo>
                    <a:pt x="5551987" y="3498369"/>
                  </a:lnTo>
                  <a:lnTo>
                    <a:pt x="5597862" y="3484283"/>
                  </a:lnTo>
                  <a:lnTo>
                    <a:pt x="5643418" y="3469827"/>
                  </a:lnTo>
                  <a:lnTo>
                    <a:pt x="5688647" y="3454999"/>
                  </a:lnTo>
                  <a:lnTo>
                    <a:pt x="5733540" y="3439801"/>
                  </a:lnTo>
                  <a:lnTo>
                    <a:pt x="5778091" y="3424233"/>
                  </a:lnTo>
                  <a:lnTo>
                    <a:pt x="5822290" y="3408294"/>
                  </a:lnTo>
                  <a:lnTo>
                    <a:pt x="5866128" y="3391984"/>
                  </a:lnTo>
                  <a:lnTo>
                    <a:pt x="5909599" y="3375303"/>
                  </a:lnTo>
                  <a:lnTo>
                    <a:pt x="5952693" y="3358252"/>
                  </a:lnTo>
                  <a:lnTo>
                    <a:pt x="5995402" y="3340830"/>
                  </a:lnTo>
                  <a:lnTo>
                    <a:pt x="6037719" y="3323037"/>
                  </a:lnTo>
                  <a:lnTo>
                    <a:pt x="6079634" y="3304874"/>
                  </a:lnTo>
                  <a:lnTo>
                    <a:pt x="6121139" y="3286340"/>
                  </a:lnTo>
                  <a:lnTo>
                    <a:pt x="6162226" y="3267435"/>
                  </a:lnTo>
                  <a:lnTo>
                    <a:pt x="6202888" y="3248160"/>
                  </a:lnTo>
                  <a:lnTo>
                    <a:pt x="6243115" y="3228514"/>
                  </a:lnTo>
                  <a:lnTo>
                    <a:pt x="6282899" y="3208497"/>
                  </a:lnTo>
                  <a:lnTo>
                    <a:pt x="6331892" y="3183007"/>
                  </a:lnTo>
                  <a:lnTo>
                    <a:pt x="6379745" y="3157164"/>
                  </a:lnTo>
                  <a:lnTo>
                    <a:pt x="6426460" y="3130977"/>
                  </a:lnTo>
                  <a:lnTo>
                    <a:pt x="6472034" y="3104452"/>
                  </a:lnTo>
                  <a:lnTo>
                    <a:pt x="6516470" y="3077600"/>
                  </a:lnTo>
                  <a:lnTo>
                    <a:pt x="6559766" y="3050427"/>
                  </a:lnTo>
                  <a:lnTo>
                    <a:pt x="6601923" y="3022943"/>
                  </a:lnTo>
                  <a:lnTo>
                    <a:pt x="6642940" y="2995155"/>
                  </a:lnTo>
                  <a:lnTo>
                    <a:pt x="6682818" y="2967073"/>
                  </a:lnTo>
                  <a:lnTo>
                    <a:pt x="6721557" y="2938703"/>
                  </a:lnTo>
                  <a:lnTo>
                    <a:pt x="6759156" y="2910056"/>
                  </a:lnTo>
                  <a:lnTo>
                    <a:pt x="6795616" y="2881138"/>
                  </a:lnTo>
                  <a:lnTo>
                    <a:pt x="6830937" y="2851958"/>
                  </a:lnTo>
                  <a:lnTo>
                    <a:pt x="6865118" y="2822525"/>
                  </a:lnTo>
                  <a:lnTo>
                    <a:pt x="6898160" y="2792847"/>
                  </a:lnTo>
                  <a:lnTo>
                    <a:pt x="6930062" y="2762932"/>
                  </a:lnTo>
                  <a:lnTo>
                    <a:pt x="6960825" y="2732788"/>
                  </a:lnTo>
                  <a:lnTo>
                    <a:pt x="6990449" y="2702424"/>
                  </a:lnTo>
                  <a:lnTo>
                    <a:pt x="7018933" y="2671849"/>
                  </a:lnTo>
                  <a:lnTo>
                    <a:pt x="7046278" y="2641069"/>
                  </a:lnTo>
                  <a:lnTo>
                    <a:pt x="7072483" y="2610094"/>
                  </a:lnTo>
                  <a:lnTo>
                    <a:pt x="7097550" y="2578933"/>
                  </a:lnTo>
                  <a:lnTo>
                    <a:pt x="7121476" y="2547592"/>
                  </a:lnTo>
                  <a:lnTo>
                    <a:pt x="7144264" y="2516082"/>
                  </a:lnTo>
                  <a:lnTo>
                    <a:pt x="7165912" y="2484409"/>
                  </a:lnTo>
                  <a:lnTo>
                    <a:pt x="7205790" y="2420610"/>
                  </a:lnTo>
                  <a:lnTo>
                    <a:pt x="7241110" y="2356263"/>
                  </a:lnTo>
                  <a:lnTo>
                    <a:pt x="7271873" y="2291434"/>
                  </a:lnTo>
                  <a:lnTo>
                    <a:pt x="7298079" y="2226190"/>
                  </a:lnTo>
                  <a:lnTo>
                    <a:pt x="7319727" y="2160596"/>
                  </a:lnTo>
                  <a:lnTo>
                    <a:pt x="7336818" y="2094720"/>
                  </a:lnTo>
                  <a:lnTo>
                    <a:pt x="7349351" y="2028628"/>
                  </a:lnTo>
                  <a:lnTo>
                    <a:pt x="7357326" y="1962386"/>
                  </a:lnTo>
                  <a:lnTo>
                    <a:pt x="7360744" y="1896061"/>
                  </a:lnTo>
                  <a:lnTo>
                    <a:pt x="7360744" y="1862888"/>
                  </a:lnTo>
                  <a:lnTo>
                    <a:pt x="7357326" y="1796563"/>
                  </a:lnTo>
                  <a:lnTo>
                    <a:pt x="7349351" y="1730321"/>
                  </a:lnTo>
                  <a:lnTo>
                    <a:pt x="7336818" y="1664229"/>
                  </a:lnTo>
                  <a:lnTo>
                    <a:pt x="7319727" y="1598353"/>
                  </a:lnTo>
                  <a:lnTo>
                    <a:pt x="7298079" y="1532759"/>
                  </a:lnTo>
                  <a:lnTo>
                    <a:pt x="7271873" y="1467515"/>
                  </a:lnTo>
                  <a:lnTo>
                    <a:pt x="7241110" y="1402686"/>
                  </a:lnTo>
                  <a:lnTo>
                    <a:pt x="7205790" y="1338339"/>
                  </a:lnTo>
                  <a:lnTo>
                    <a:pt x="7165912" y="1274540"/>
                  </a:lnTo>
                  <a:lnTo>
                    <a:pt x="7144264" y="1242867"/>
                  </a:lnTo>
                  <a:lnTo>
                    <a:pt x="7121476" y="1211357"/>
                  </a:lnTo>
                  <a:lnTo>
                    <a:pt x="7097550" y="1180016"/>
                  </a:lnTo>
                  <a:lnTo>
                    <a:pt x="7072483" y="1148855"/>
                  </a:lnTo>
                  <a:lnTo>
                    <a:pt x="7046278" y="1117880"/>
                  </a:lnTo>
                  <a:lnTo>
                    <a:pt x="7018933" y="1087100"/>
                  </a:lnTo>
                  <a:lnTo>
                    <a:pt x="6990449" y="1056525"/>
                  </a:lnTo>
                  <a:lnTo>
                    <a:pt x="6960825" y="1026161"/>
                  </a:lnTo>
                  <a:lnTo>
                    <a:pt x="6930062" y="996017"/>
                  </a:lnTo>
                  <a:lnTo>
                    <a:pt x="6898160" y="966102"/>
                  </a:lnTo>
                  <a:lnTo>
                    <a:pt x="6865118" y="936424"/>
                  </a:lnTo>
                  <a:lnTo>
                    <a:pt x="6830937" y="906991"/>
                  </a:lnTo>
                  <a:lnTo>
                    <a:pt x="6795616" y="877811"/>
                  </a:lnTo>
                  <a:lnTo>
                    <a:pt x="6759156" y="848893"/>
                  </a:lnTo>
                  <a:lnTo>
                    <a:pt x="6721557" y="820246"/>
                  </a:lnTo>
                  <a:lnTo>
                    <a:pt x="6682818" y="791876"/>
                  </a:lnTo>
                  <a:lnTo>
                    <a:pt x="6642940" y="763794"/>
                  </a:lnTo>
                  <a:lnTo>
                    <a:pt x="6601923" y="736006"/>
                  </a:lnTo>
                  <a:lnTo>
                    <a:pt x="6559766" y="708522"/>
                  </a:lnTo>
                  <a:lnTo>
                    <a:pt x="6516470" y="681349"/>
                  </a:lnTo>
                  <a:lnTo>
                    <a:pt x="6472034" y="654497"/>
                  </a:lnTo>
                  <a:lnTo>
                    <a:pt x="6426460" y="627972"/>
                  </a:lnTo>
                  <a:lnTo>
                    <a:pt x="6379745" y="601785"/>
                  </a:lnTo>
                  <a:lnTo>
                    <a:pt x="6331892" y="575942"/>
                  </a:lnTo>
                  <a:lnTo>
                    <a:pt x="6282899" y="550452"/>
                  </a:lnTo>
                  <a:lnTo>
                    <a:pt x="6243115" y="530436"/>
                  </a:lnTo>
                  <a:lnTo>
                    <a:pt x="6202888" y="510790"/>
                  </a:lnTo>
                  <a:lnTo>
                    <a:pt x="6162226" y="491515"/>
                  </a:lnTo>
                  <a:lnTo>
                    <a:pt x="6121139" y="472610"/>
                  </a:lnTo>
                  <a:lnTo>
                    <a:pt x="6079634" y="454077"/>
                  </a:lnTo>
                  <a:lnTo>
                    <a:pt x="6037719" y="435913"/>
                  </a:lnTo>
                  <a:lnTo>
                    <a:pt x="5995402" y="418121"/>
                  </a:lnTo>
                  <a:lnTo>
                    <a:pt x="5952693" y="400699"/>
                  </a:lnTo>
                  <a:lnTo>
                    <a:pt x="5909599" y="383648"/>
                  </a:lnTo>
                  <a:lnTo>
                    <a:pt x="5866128" y="366968"/>
                  </a:lnTo>
                  <a:lnTo>
                    <a:pt x="5822290" y="350658"/>
                  </a:lnTo>
                  <a:lnTo>
                    <a:pt x="5778091" y="334719"/>
                  </a:lnTo>
                  <a:lnTo>
                    <a:pt x="5733540" y="319151"/>
                  </a:lnTo>
                  <a:lnTo>
                    <a:pt x="5688647" y="303953"/>
                  </a:lnTo>
                  <a:lnTo>
                    <a:pt x="5643418" y="289126"/>
                  </a:lnTo>
                  <a:lnTo>
                    <a:pt x="5597862" y="274670"/>
                  </a:lnTo>
                  <a:lnTo>
                    <a:pt x="5551987" y="260584"/>
                  </a:lnTo>
                  <a:lnTo>
                    <a:pt x="5505803" y="246869"/>
                  </a:lnTo>
                  <a:lnTo>
                    <a:pt x="5459316" y="233525"/>
                  </a:lnTo>
                  <a:lnTo>
                    <a:pt x="5412535" y="220551"/>
                  </a:lnTo>
                  <a:lnTo>
                    <a:pt x="5365469" y="207948"/>
                  </a:lnTo>
                  <a:lnTo>
                    <a:pt x="5318126" y="195716"/>
                  </a:lnTo>
                  <a:lnTo>
                    <a:pt x="5270514" y="183854"/>
                  </a:lnTo>
                  <a:lnTo>
                    <a:pt x="5222641" y="172363"/>
                  </a:lnTo>
                  <a:lnTo>
                    <a:pt x="5174516" y="161243"/>
                  </a:lnTo>
                  <a:lnTo>
                    <a:pt x="5126147" y="150494"/>
                  </a:lnTo>
                  <a:lnTo>
                    <a:pt x="5077542" y="140115"/>
                  </a:lnTo>
                  <a:lnTo>
                    <a:pt x="5028709" y="130106"/>
                  </a:lnTo>
                  <a:lnTo>
                    <a:pt x="4979657" y="120469"/>
                  </a:lnTo>
                  <a:lnTo>
                    <a:pt x="4930394" y="111202"/>
                  </a:lnTo>
                  <a:lnTo>
                    <a:pt x="4880928" y="102306"/>
                  </a:lnTo>
                  <a:lnTo>
                    <a:pt x="4831268" y="93780"/>
                  </a:lnTo>
                  <a:lnTo>
                    <a:pt x="4781422" y="85625"/>
                  </a:lnTo>
                  <a:lnTo>
                    <a:pt x="4731398" y="77841"/>
                  </a:lnTo>
                  <a:lnTo>
                    <a:pt x="4681204" y="70428"/>
                  </a:lnTo>
                  <a:lnTo>
                    <a:pt x="4630849" y="63385"/>
                  </a:lnTo>
                  <a:lnTo>
                    <a:pt x="4580340" y="56713"/>
                  </a:lnTo>
                  <a:lnTo>
                    <a:pt x="4529687" y="50411"/>
                  </a:lnTo>
                  <a:lnTo>
                    <a:pt x="4478898" y="44481"/>
                  </a:lnTo>
                  <a:lnTo>
                    <a:pt x="4427980" y="38920"/>
                  </a:lnTo>
                  <a:lnTo>
                    <a:pt x="4376942" y="33731"/>
                  </a:lnTo>
                  <a:lnTo>
                    <a:pt x="4325792" y="28912"/>
                  </a:lnTo>
                  <a:lnTo>
                    <a:pt x="4274539" y="24464"/>
                  </a:lnTo>
                  <a:lnTo>
                    <a:pt x="4223191" y="20387"/>
                  </a:lnTo>
                  <a:lnTo>
                    <a:pt x="4171756" y="16680"/>
                  </a:lnTo>
                  <a:lnTo>
                    <a:pt x="4120243" y="13344"/>
                  </a:lnTo>
                  <a:lnTo>
                    <a:pt x="4068659" y="10378"/>
                  </a:lnTo>
                  <a:lnTo>
                    <a:pt x="4017013" y="7784"/>
                  </a:lnTo>
                  <a:lnTo>
                    <a:pt x="3965313" y="5560"/>
                  </a:lnTo>
                  <a:lnTo>
                    <a:pt x="3913567" y="3706"/>
                  </a:lnTo>
                  <a:lnTo>
                    <a:pt x="3861785" y="2224"/>
                  </a:lnTo>
                  <a:lnTo>
                    <a:pt x="3809973" y="1112"/>
                  </a:lnTo>
                  <a:lnTo>
                    <a:pt x="3758141" y="370"/>
                  </a:lnTo>
                  <a:lnTo>
                    <a:pt x="3706296" y="0"/>
                  </a:lnTo>
                  <a:close/>
                </a:path>
              </a:pathLst>
            </a:custGeom>
            <a:solidFill>
              <a:srgbClr val="C8F5FF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1863958" y="1497383"/>
              <a:ext cx="7360920" cy="3759200"/>
            </a:xfrm>
            <a:custGeom>
              <a:avLst/>
              <a:gdLst/>
              <a:ahLst/>
              <a:cxnLst/>
              <a:rect l="l" t="t" r="r" b="b"/>
              <a:pathLst>
                <a:path w="7360920" h="3759200">
                  <a:moveTo>
                    <a:pt x="6282899" y="550452"/>
                  </a:moveTo>
                  <a:lnTo>
                    <a:pt x="6331892" y="575942"/>
                  </a:lnTo>
                  <a:lnTo>
                    <a:pt x="6379745" y="601785"/>
                  </a:lnTo>
                  <a:lnTo>
                    <a:pt x="6426460" y="627972"/>
                  </a:lnTo>
                  <a:lnTo>
                    <a:pt x="6472034" y="654497"/>
                  </a:lnTo>
                  <a:lnTo>
                    <a:pt x="6516470" y="681349"/>
                  </a:lnTo>
                  <a:lnTo>
                    <a:pt x="6559766" y="708522"/>
                  </a:lnTo>
                  <a:lnTo>
                    <a:pt x="6601923" y="736006"/>
                  </a:lnTo>
                  <a:lnTo>
                    <a:pt x="6642940" y="763794"/>
                  </a:lnTo>
                  <a:lnTo>
                    <a:pt x="6682818" y="791876"/>
                  </a:lnTo>
                  <a:lnTo>
                    <a:pt x="6721557" y="820246"/>
                  </a:lnTo>
                  <a:lnTo>
                    <a:pt x="6759156" y="848893"/>
                  </a:lnTo>
                  <a:lnTo>
                    <a:pt x="6795616" y="877811"/>
                  </a:lnTo>
                  <a:lnTo>
                    <a:pt x="6830937" y="906991"/>
                  </a:lnTo>
                  <a:lnTo>
                    <a:pt x="6865118" y="936424"/>
                  </a:lnTo>
                  <a:lnTo>
                    <a:pt x="6898160" y="966102"/>
                  </a:lnTo>
                  <a:lnTo>
                    <a:pt x="6930062" y="996017"/>
                  </a:lnTo>
                  <a:lnTo>
                    <a:pt x="6960825" y="1026161"/>
                  </a:lnTo>
                  <a:lnTo>
                    <a:pt x="6990449" y="1056525"/>
                  </a:lnTo>
                  <a:lnTo>
                    <a:pt x="7018933" y="1087100"/>
                  </a:lnTo>
                  <a:lnTo>
                    <a:pt x="7046278" y="1117880"/>
                  </a:lnTo>
                  <a:lnTo>
                    <a:pt x="7072483" y="1148855"/>
                  </a:lnTo>
                  <a:lnTo>
                    <a:pt x="7097550" y="1180016"/>
                  </a:lnTo>
                  <a:lnTo>
                    <a:pt x="7121476" y="1211357"/>
                  </a:lnTo>
                  <a:lnTo>
                    <a:pt x="7144264" y="1242867"/>
                  </a:lnTo>
                  <a:lnTo>
                    <a:pt x="7165912" y="1274540"/>
                  </a:lnTo>
                  <a:lnTo>
                    <a:pt x="7205790" y="1338339"/>
                  </a:lnTo>
                  <a:lnTo>
                    <a:pt x="7241110" y="1402686"/>
                  </a:lnTo>
                  <a:lnTo>
                    <a:pt x="7271873" y="1467515"/>
                  </a:lnTo>
                  <a:lnTo>
                    <a:pt x="7298079" y="1532759"/>
                  </a:lnTo>
                  <a:lnTo>
                    <a:pt x="7319727" y="1598353"/>
                  </a:lnTo>
                  <a:lnTo>
                    <a:pt x="7336818" y="1664229"/>
                  </a:lnTo>
                  <a:lnTo>
                    <a:pt x="7349351" y="1730321"/>
                  </a:lnTo>
                  <a:lnTo>
                    <a:pt x="7357326" y="1796563"/>
                  </a:lnTo>
                  <a:lnTo>
                    <a:pt x="7360744" y="1862888"/>
                  </a:lnTo>
                  <a:lnTo>
                    <a:pt x="7360744" y="1896061"/>
                  </a:lnTo>
                  <a:lnTo>
                    <a:pt x="7357326" y="1962386"/>
                  </a:lnTo>
                  <a:lnTo>
                    <a:pt x="7349351" y="2028628"/>
                  </a:lnTo>
                  <a:lnTo>
                    <a:pt x="7336818" y="2094720"/>
                  </a:lnTo>
                  <a:lnTo>
                    <a:pt x="7319727" y="2160596"/>
                  </a:lnTo>
                  <a:lnTo>
                    <a:pt x="7298079" y="2226190"/>
                  </a:lnTo>
                  <a:lnTo>
                    <a:pt x="7271873" y="2291434"/>
                  </a:lnTo>
                  <a:lnTo>
                    <a:pt x="7241110" y="2356263"/>
                  </a:lnTo>
                  <a:lnTo>
                    <a:pt x="7205790" y="2420610"/>
                  </a:lnTo>
                  <a:lnTo>
                    <a:pt x="7165912" y="2484409"/>
                  </a:lnTo>
                  <a:lnTo>
                    <a:pt x="7144264" y="2516082"/>
                  </a:lnTo>
                  <a:lnTo>
                    <a:pt x="7121476" y="2547592"/>
                  </a:lnTo>
                  <a:lnTo>
                    <a:pt x="7097550" y="2578933"/>
                  </a:lnTo>
                  <a:lnTo>
                    <a:pt x="7072483" y="2610094"/>
                  </a:lnTo>
                  <a:lnTo>
                    <a:pt x="7046278" y="2641069"/>
                  </a:lnTo>
                  <a:lnTo>
                    <a:pt x="7018933" y="2671849"/>
                  </a:lnTo>
                  <a:lnTo>
                    <a:pt x="6990449" y="2702424"/>
                  </a:lnTo>
                  <a:lnTo>
                    <a:pt x="6960825" y="2732788"/>
                  </a:lnTo>
                  <a:lnTo>
                    <a:pt x="6930062" y="2762932"/>
                  </a:lnTo>
                  <a:lnTo>
                    <a:pt x="6898160" y="2792847"/>
                  </a:lnTo>
                  <a:lnTo>
                    <a:pt x="6865118" y="2822525"/>
                  </a:lnTo>
                  <a:lnTo>
                    <a:pt x="6830937" y="2851958"/>
                  </a:lnTo>
                  <a:lnTo>
                    <a:pt x="6795616" y="2881138"/>
                  </a:lnTo>
                  <a:lnTo>
                    <a:pt x="6759156" y="2910056"/>
                  </a:lnTo>
                  <a:lnTo>
                    <a:pt x="6721557" y="2938703"/>
                  </a:lnTo>
                  <a:lnTo>
                    <a:pt x="6682818" y="2967073"/>
                  </a:lnTo>
                  <a:lnTo>
                    <a:pt x="6642940" y="2995155"/>
                  </a:lnTo>
                  <a:lnTo>
                    <a:pt x="6601923" y="3022943"/>
                  </a:lnTo>
                  <a:lnTo>
                    <a:pt x="6559766" y="3050427"/>
                  </a:lnTo>
                  <a:lnTo>
                    <a:pt x="6516470" y="3077600"/>
                  </a:lnTo>
                  <a:lnTo>
                    <a:pt x="6472034" y="3104452"/>
                  </a:lnTo>
                  <a:lnTo>
                    <a:pt x="6426460" y="3130977"/>
                  </a:lnTo>
                  <a:lnTo>
                    <a:pt x="6379745" y="3157164"/>
                  </a:lnTo>
                  <a:lnTo>
                    <a:pt x="6331892" y="3183007"/>
                  </a:lnTo>
                  <a:lnTo>
                    <a:pt x="6282899" y="3208497"/>
                  </a:lnTo>
                  <a:lnTo>
                    <a:pt x="6243115" y="3228514"/>
                  </a:lnTo>
                  <a:lnTo>
                    <a:pt x="6202888" y="3248160"/>
                  </a:lnTo>
                  <a:lnTo>
                    <a:pt x="6162226" y="3267435"/>
                  </a:lnTo>
                  <a:lnTo>
                    <a:pt x="6121139" y="3286340"/>
                  </a:lnTo>
                  <a:lnTo>
                    <a:pt x="6079634" y="3304874"/>
                  </a:lnTo>
                  <a:lnTo>
                    <a:pt x="6037719" y="3323037"/>
                  </a:lnTo>
                  <a:lnTo>
                    <a:pt x="5995402" y="3340830"/>
                  </a:lnTo>
                  <a:lnTo>
                    <a:pt x="5952693" y="3358252"/>
                  </a:lnTo>
                  <a:lnTo>
                    <a:pt x="5909599" y="3375303"/>
                  </a:lnTo>
                  <a:lnTo>
                    <a:pt x="5866128" y="3391984"/>
                  </a:lnTo>
                  <a:lnTo>
                    <a:pt x="5822290" y="3408294"/>
                  </a:lnTo>
                  <a:lnTo>
                    <a:pt x="5778091" y="3424233"/>
                  </a:lnTo>
                  <a:lnTo>
                    <a:pt x="5733540" y="3439801"/>
                  </a:lnTo>
                  <a:lnTo>
                    <a:pt x="5688647" y="3454999"/>
                  </a:lnTo>
                  <a:lnTo>
                    <a:pt x="5643418" y="3469827"/>
                  </a:lnTo>
                  <a:lnTo>
                    <a:pt x="5597862" y="3484283"/>
                  </a:lnTo>
                  <a:lnTo>
                    <a:pt x="5551987" y="3498369"/>
                  </a:lnTo>
                  <a:lnTo>
                    <a:pt x="5505803" y="3512084"/>
                  </a:lnTo>
                  <a:lnTo>
                    <a:pt x="5459316" y="3525429"/>
                  </a:lnTo>
                  <a:lnTo>
                    <a:pt x="5412535" y="3538402"/>
                  </a:lnTo>
                  <a:lnTo>
                    <a:pt x="5365469" y="3551006"/>
                  </a:lnTo>
                  <a:lnTo>
                    <a:pt x="5318126" y="3563238"/>
                  </a:lnTo>
                  <a:lnTo>
                    <a:pt x="5270514" y="3575100"/>
                  </a:lnTo>
                  <a:lnTo>
                    <a:pt x="5222641" y="3586591"/>
                  </a:lnTo>
                  <a:lnTo>
                    <a:pt x="5174516" y="3597711"/>
                  </a:lnTo>
                  <a:lnTo>
                    <a:pt x="5126147" y="3608461"/>
                  </a:lnTo>
                  <a:lnTo>
                    <a:pt x="5077542" y="3618840"/>
                  </a:lnTo>
                  <a:lnTo>
                    <a:pt x="5028709" y="3628848"/>
                  </a:lnTo>
                  <a:lnTo>
                    <a:pt x="4979657" y="3638486"/>
                  </a:lnTo>
                  <a:lnTo>
                    <a:pt x="4930394" y="3647753"/>
                  </a:lnTo>
                  <a:lnTo>
                    <a:pt x="4880928" y="3656649"/>
                  </a:lnTo>
                  <a:lnTo>
                    <a:pt x="4831268" y="3665175"/>
                  </a:lnTo>
                  <a:lnTo>
                    <a:pt x="4781422" y="3673330"/>
                  </a:lnTo>
                  <a:lnTo>
                    <a:pt x="4731398" y="3681114"/>
                  </a:lnTo>
                  <a:lnTo>
                    <a:pt x="4681204" y="3688528"/>
                  </a:lnTo>
                  <a:lnTo>
                    <a:pt x="4630849" y="3695571"/>
                  </a:lnTo>
                  <a:lnTo>
                    <a:pt x="4580340" y="3702243"/>
                  </a:lnTo>
                  <a:lnTo>
                    <a:pt x="4529687" y="3708545"/>
                  </a:lnTo>
                  <a:lnTo>
                    <a:pt x="4478898" y="3714476"/>
                  </a:lnTo>
                  <a:lnTo>
                    <a:pt x="4427980" y="3720036"/>
                  </a:lnTo>
                  <a:lnTo>
                    <a:pt x="4376942" y="3725225"/>
                  </a:lnTo>
                  <a:lnTo>
                    <a:pt x="4325792" y="3730044"/>
                  </a:lnTo>
                  <a:lnTo>
                    <a:pt x="4274539" y="3734492"/>
                  </a:lnTo>
                  <a:lnTo>
                    <a:pt x="4223191" y="3738570"/>
                  </a:lnTo>
                  <a:lnTo>
                    <a:pt x="4171756" y="3742277"/>
                  </a:lnTo>
                  <a:lnTo>
                    <a:pt x="4120243" y="3745613"/>
                  </a:lnTo>
                  <a:lnTo>
                    <a:pt x="4068659" y="3748578"/>
                  </a:lnTo>
                  <a:lnTo>
                    <a:pt x="4017013" y="3751173"/>
                  </a:lnTo>
                  <a:lnTo>
                    <a:pt x="3965313" y="3753397"/>
                  </a:lnTo>
                  <a:lnTo>
                    <a:pt x="3913567" y="3755250"/>
                  </a:lnTo>
                  <a:lnTo>
                    <a:pt x="3861785" y="3756733"/>
                  </a:lnTo>
                  <a:lnTo>
                    <a:pt x="3809973" y="3757845"/>
                  </a:lnTo>
                  <a:lnTo>
                    <a:pt x="3758141" y="3758587"/>
                  </a:lnTo>
                  <a:lnTo>
                    <a:pt x="3706296" y="3758957"/>
                  </a:lnTo>
                  <a:lnTo>
                    <a:pt x="3654448" y="3758957"/>
                  </a:lnTo>
                  <a:lnTo>
                    <a:pt x="3602603" y="3758587"/>
                  </a:lnTo>
                  <a:lnTo>
                    <a:pt x="3550771" y="3757845"/>
                  </a:lnTo>
                  <a:lnTo>
                    <a:pt x="3498959" y="3756733"/>
                  </a:lnTo>
                  <a:lnTo>
                    <a:pt x="3447177" y="3755250"/>
                  </a:lnTo>
                  <a:lnTo>
                    <a:pt x="3395431" y="3753397"/>
                  </a:lnTo>
                  <a:lnTo>
                    <a:pt x="3343732" y="3751173"/>
                  </a:lnTo>
                  <a:lnTo>
                    <a:pt x="3292086" y="3748578"/>
                  </a:lnTo>
                  <a:lnTo>
                    <a:pt x="3240502" y="3745613"/>
                  </a:lnTo>
                  <a:lnTo>
                    <a:pt x="3188988" y="3742277"/>
                  </a:lnTo>
                  <a:lnTo>
                    <a:pt x="3137553" y="3738570"/>
                  </a:lnTo>
                  <a:lnTo>
                    <a:pt x="3086205" y="3734492"/>
                  </a:lnTo>
                  <a:lnTo>
                    <a:pt x="3034952" y="3730044"/>
                  </a:lnTo>
                  <a:lnTo>
                    <a:pt x="2983802" y="3725225"/>
                  </a:lnTo>
                  <a:lnTo>
                    <a:pt x="2932765" y="3720036"/>
                  </a:lnTo>
                  <a:lnTo>
                    <a:pt x="2881847" y="3714476"/>
                  </a:lnTo>
                  <a:lnTo>
                    <a:pt x="2831057" y="3708545"/>
                  </a:lnTo>
                  <a:lnTo>
                    <a:pt x="2780404" y="3702243"/>
                  </a:lnTo>
                  <a:lnTo>
                    <a:pt x="2729896" y="3695571"/>
                  </a:lnTo>
                  <a:lnTo>
                    <a:pt x="2679541" y="3688528"/>
                  </a:lnTo>
                  <a:lnTo>
                    <a:pt x="2629347" y="3681114"/>
                  </a:lnTo>
                  <a:lnTo>
                    <a:pt x="2579323" y="3673330"/>
                  </a:lnTo>
                  <a:lnTo>
                    <a:pt x="2529477" y="3665175"/>
                  </a:lnTo>
                  <a:lnTo>
                    <a:pt x="2479817" y="3656649"/>
                  </a:lnTo>
                  <a:lnTo>
                    <a:pt x="2430351" y="3647753"/>
                  </a:lnTo>
                  <a:lnTo>
                    <a:pt x="2381089" y="3638486"/>
                  </a:lnTo>
                  <a:lnTo>
                    <a:pt x="2332037" y="3628848"/>
                  </a:lnTo>
                  <a:lnTo>
                    <a:pt x="2283204" y="3618840"/>
                  </a:lnTo>
                  <a:lnTo>
                    <a:pt x="2234599" y="3608461"/>
                  </a:lnTo>
                  <a:lnTo>
                    <a:pt x="2186230" y="3597711"/>
                  </a:lnTo>
                  <a:lnTo>
                    <a:pt x="2138105" y="3586591"/>
                  </a:lnTo>
                  <a:lnTo>
                    <a:pt x="2090233" y="3575100"/>
                  </a:lnTo>
                  <a:lnTo>
                    <a:pt x="2042621" y="3563238"/>
                  </a:lnTo>
                  <a:lnTo>
                    <a:pt x="1995278" y="3551006"/>
                  </a:lnTo>
                  <a:lnTo>
                    <a:pt x="1948212" y="3538402"/>
                  </a:lnTo>
                  <a:lnTo>
                    <a:pt x="1901431" y="3525429"/>
                  </a:lnTo>
                  <a:lnTo>
                    <a:pt x="1854945" y="3512084"/>
                  </a:lnTo>
                  <a:lnTo>
                    <a:pt x="1808760" y="3498369"/>
                  </a:lnTo>
                  <a:lnTo>
                    <a:pt x="1762886" y="3484283"/>
                  </a:lnTo>
                  <a:lnTo>
                    <a:pt x="1717331" y="3469827"/>
                  </a:lnTo>
                  <a:lnTo>
                    <a:pt x="1672102" y="3454999"/>
                  </a:lnTo>
                  <a:lnTo>
                    <a:pt x="1627208" y="3439801"/>
                  </a:lnTo>
                  <a:lnTo>
                    <a:pt x="1582658" y="3424233"/>
                  </a:lnTo>
                  <a:lnTo>
                    <a:pt x="1538459" y="3408294"/>
                  </a:lnTo>
                  <a:lnTo>
                    <a:pt x="1494621" y="3391984"/>
                  </a:lnTo>
                  <a:lnTo>
                    <a:pt x="1451150" y="3375303"/>
                  </a:lnTo>
                  <a:lnTo>
                    <a:pt x="1408057" y="3358252"/>
                  </a:lnTo>
                  <a:lnTo>
                    <a:pt x="1365347" y="3340830"/>
                  </a:lnTo>
                  <a:lnTo>
                    <a:pt x="1323031" y="3323037"/>
                  </a:lnTo>
                  <a:lnTo>
                    <a:pt x="1281117" y="3304874"/>
                  </a:lnTo>
                  <a:lnTo>
                    <a:pt x="1239612" y="3286340"/>
                  </a:lnTo>
                  <a:lnTo>
                    <a:pt x="1198525" y="3267435"/>
                  </a:lnTo>
                  <a:lnTo>
                    <a:pt x="1157864" y="3248160"/>
                  </a:lnTo>
                  <a:lnTo>
                    <a:pt x="1117637" y="3228514"/>
                  </a:lnTo>
                  <a:lnTo>
                    <a:pt x="1077853" y="3208497"/>
                  </a:lnTo>
                  <a:lnTo>
                    <a:pt x="1028860" y="3183007"/>
                  </a:lnTo>
                  <a:lnTo>
                    <a:pt x="981006" y="3157164"/>
                  </a:lnTo>
                  <a:lnTo>
                    <a:pt x="934291" y="3130977"/>
                  </a:lnTo>
                  <a:lnTo>
                    <a:pt x="888716" y="3104452"/>
                  </a:lnTo>
                  <a:lnTo>
                    <a:pt x="844280" y="3077600"/>
                  </a:lnTo>
                  <a:lnTo>
                    <a:pt x="800984" y="3050427"/>
                  </a:lnTo>
                  <a:lnTo>
                    <a:pt x="758827" y="3022943"/>
                  </a:lnTo>
                  <a:lnTo>
                    <a:pt x="717809" y="2995155"/>
                  </a:lnTo>
                  <a:lnTo>
                    <a:pt x="677931" y="2967073"/>
                  </a:lnTo>
                  <a:lnTo>
                    <a:pt x="639192" y="2938703"/>
                  </a:lnTo>
                  <a:lnTo>
                    <a:pt x="601592" y="2910056"/>
                  </a:lnTo>
                  <a:lnTo>
                    <a:pt x="565132" y="2881138"/>
                  </a:lnTo>
                  <a:lnTo>
                    <a:pt x="529811" y="2851958"/>
                  </a:lnTo>
                  <a:lnTo>
                    <a:pt x="495630" y="2822525"/>
                  </a:lnTo>
                  <a:lnTo>
                    <a:pt x="462588" y="2792847"/>
                  </a:lnTo>
                  <a:lnTo>
                    <a:pt x="430685" y="2762932"/>
                  </a:lnTo>
                  <a:lnTo>
                    <a:pt x="399922" y="2732788"/>
                  </a:lnTo>
                  <a:lnTo>
                    <a:pt x="370298" y="2702424"/>
                  </a:lnTo>
                  <a:lnTo>
                    <a:pt x="341814" y="2671849"/>
                  </a:lnTo>
                  <a:lnTo>
                    <a:pt x="314468" y="2641069"/>
                  </a:lnTo>
                  <a:lnTo>
                    <a:pt x="288263" y="2610094"/>
                  </a:lnTo>
                  <a:lnTo>
                    <a:pt x="263196" y="2578933"/>
                  </a:lnTo>
                  <a:lnTo>
                    <a:pt x="239269" y="2547592"/>
                  </a:lnTo>
                  <a:lnTo>
                    <a:pt x="216482" y="2516082"/>
                  </a:lnTo>
                  <a:lnTo>
                    <a:pt x="194833" y="2484409"/>
                  </a:lnTo>
                  <a:lnTo>
                    <a:pt x="154955" y="2420610"/>
                  </a:lnTo>
                  <a:lnTo>
                    <a:pt x="119634" y="2356263"/>
                  </a:lnTo>
                  <a:lnTo>
                    <a:pt x="88871" y="2291434"/>
                  </a:lnTo>
                  <a:lnTo>
                    <a:pt x="62665" y="2226190"/>
                  </a:lnTo>
                  <a:lnTo>
                    <a:pt x="41017" y="2160596"/>
                  </a:lnTo>
                  <a:lnTo>
                    <a:pt x="23926" y="2094720"/>
                  </a:lnTo>
                  <a:lnTo>
                    <a:pt x="11393" y="2028628"/>
                  </a:lnTo>
                  <a:lnTo>
                    <a:pt x="3418" y="1962386"/>
                  </a:lnTo>
                  <a:lnTo>
                    <a:pt x="0" y="1896061"/>
                  </a:lnTo>
                  <a:lnTo>
                    <a:pt x="0" y="1862888"/>
                  </a:lnTo>
                  <a:lnTo>
                    <a:pt x="3418" y="1796563"/>
                  </a:lnTo>
                  <a:lnTo>
                    <a:pt x="11393" y="1730321"/>
                  </a:lnTo>
                  <a:lnTo>
                    <a:pt x="23926" y="1664229"/>
                  </a:lnTo>
                  <a:lnTo>
                    <a:pt x="41017" y="1598353"/>
                  </a:lnTo>
                  <a:lnTo>
                    <a:pt x="62665" y="1532759"/>
                  </a:lnTo>
                  <a:lnTo>
                    <a:pt x="88871" y="1467515"/>
                  </a:lnTo>
                  <a:lnTo>
                    <a:pt x="119634" y="1402686"/>
                  </a:lnTo>
                  <a:lnTo>
                    <a:pt x="154955" y="1338339"/>
                  </a:lnTo>
                  <a:lnTo>
                    <a:pt x="194833" y="1274540"/>
                  </a:lnTo>
                  <a:lnTo>
                    <a:pt x="216482" y="1242867"/>
                  </a:lnTo>
                  <a:lnTo>
                    <a:pt x="239269" y="1211357"/>
                  </a:lnTo>
                  <a:lnTo>
                    <a:pt x="263196" y="1180016"/>
                  </a:lnTo>
                  <a:lnTo>
                    <a:pt x="288263" y="1148855"/>
                  </a:lnTo>
                  <a:lnTo>
                    <a:pt x="314468" y="1117880"/>
                  </a:lnTo>
                  <a:lnTo>
                    <a:pt x="341814" y="1087100"/>
                  </a:lnTo>
                  <a:lnTo>
                    <a:pt x="370298" y="1056525"/>
                  </a:lnTo>
                  <a:lnTo>
                    <a:pt x="399922" y="1026161"/>
                  </a:lnTo>
                  <a:lnTo>
                    <a:pt x="430685" y="996017"/>
                  </a:lnTo>
                  <a:lnTo>
                    <a:pt x="462588" y="966102"/>
                  </a:lnTo>
                  <a:lnTo>
                    <a:pt x="495630" y="936424"/>
                  </a:lnTo>
                  <a:lnTo>
                    <a:pt x="529811" y="906991"/>
                  </a:lnTo>
                  <a:lnTo>
                    <a:pt x="565132" y="877811"/>
                  </a:lnTo>
                  <a:lnTo>
                    <a:pt x="601592" y="848893"/>
                  </a:lnTo>
                  <a:lnTo>
                    <a:pt x="639192" y="820246"/>
                  </a:lnTo>
                  <a:lnTo>
                    <a:pt x="677931" y="791876"/>
                  </a:lnTo>
                  <a:lnTo>
                    <a:pt x="717809" y="763794"/>
                  </a:lnTo>
                  <a:lnTo>
                    <a:pt x="758827" y="736006"/>
                  </a:lnTo>
                  <a:lnTo>
                    <a:pt x="800984" y="708522"/>
                  </a:lnTo>
                  <a:lnTo>
                    <a:pt x="844280" y="681349"/>
                  </a:lnTo>
                  <a:lnTo>
                    <a:pt x="888716" y="654497"/>
                  </a:lnTo>
                  <a:lnTo>
                    <a:pt x="934291" y="627972"/>
                  </a:lnTo>
                  <a:lnTo>
                    <a:pt x="981006" y="601785"/>
                  </a:lnTo>
                  <a:lnTo>
                    <a:pt x="1028860" y="575942"/>
                  </a:lnTo>
                  <a:lnTo>
                    <a:pt x="1077853" y="550452"/>
                  </a:lnTo>
                  <a:lnTo>
                    <a:pt x="1117637" y="530436"/>
                  </a:lnTo>
                  <a:lnTo>
                    <a:pt x="1157864" y="510790"/>
                  </a:lnTo>
                  <a:lnTo>
                    <a:pt x="1198525" y="491515"/>
                  </a:lnTo>
                  <a:lnTo>
                    <a:pt x="1239612" y="472610"/>
                  </a:lnTo>
                  <a:lnTo>
                    <a:pt x="1281117" y="454077"/>
                  </a:lnTo>
                  <a:lnTo>
                    <a:pt x="1323031" y="435913"/>
                  </a:lnTo>
                  <a:lnTo>
                    <a:pt x="1365347" y="418121"/>
                  </a:lnTo>
                  <a:lnTo>
                    <a:pt x="1408057" y="400699"/>
                  </a:lnTo>
                  <a:lnTo>
                    <a:pt x="1451150" y="383648"/>
                  </a:lnTo>
                  <a:lnTo>
                    <a:pt x="1494621" y="366968"/>
                  </a:lnTo>
                  <a:lnTo>
                    <a:pt x="1538459" y="350658"/>
                  </a:lnTo>
                  <a:lnTo>
                    <a:pt x="1582658" y="334719"/>
                  </a:lnTo>
                  <a:lnTo>
                    <a:pt x="1627208" y="319151"/>
                  </a:lnTo>
                  <a:lnTo>
                    <a:pt x="1672102" y="303953"/>
                  </a:lnTo>
                  <a:lnTo>
                    <a:pt x="1717331" y="289126"/>
                  </a:lnTo>
                  <a:lnTo>
                    <a:pt x="1762886" y="274670"/>
                  </a:lnTo>
                  <a:lnTo>
                    <a:pt x="1808760" y="260584"/>
                  </a:lnTo>
                  <a:lnTo>
                    <a:pt x="1854945" y="246869"/>
                  </a:lnTo>
                  <a:lnTo>
                    <a:pt x="1901431" y="233525"/>
                  </a:lnTo>
                  <a:lnTo>
                    <a:pt x="1948212" y="220551"/>
                  </a:lnTo>
                  <a:lnTo>
                    <a:pt x="1995278" y="207948"/>
                  </a:lnTo>
                  <a:lnTo>
                    <a:pt x="2042621" y="195716"/>
                  </a:lnTo>
                  <a:lnTo>
                    <a:pt x="2090233" y="183854"/>
                  </a:lnTo>
                  <a:lnTo>
                    <a:pt x="2138105" y="172363"/>
                  </a:lnTo>
                  <a:lnTo>
                    <a:pt x="2186230" y="161243"/>
                  </a:lnTo>
                  <a:lnTo>
                    <a:pt x="2234599" y="150494"/>
                  </a:lnTo>
                  <a:lnTo>
                    <a:pt x="2283204" y="140115"/>
                  </a:lnTo>
                  <a:lnTo>
                    <a:pt x="2332037" y="130106"/>
                  </a:lnTo>
                  <a:lnTo>
                    <a:pt x="2381089" y="120469"/>
                  </a:lnTo>
                  <a:lnTo>
                    <a:pt x="2430351" y="111202"/>
                  </a:lnTo>
                  <a:lnTo>
                    <a:pt x="2479817" y="102306"/>
                  </a:lnTo>
                  <a:lnTo>
                    <a:pt x="2529477" y="93780"/>
                  </a:lnTo>
                  <a:lnTo>
                    <a:pt x="2579323" y="85625"/>
                  </a:lnTo>
                  <a:lnTo>
                    <a:pt x="2629347" y="77841"/>
                  </a:lnTo>
                  <a:lnTo>
                    <a:pt x="2679541" y="70428"/>
                  </a:lnTo>
                  <a:lnTo>
                    <a:pt x="2729896" y="63385"/>
                  </a:lnTo>
                  <a:lnTo>
                    <a:pt x="2780404" y="56713"/>
                  </a:lnTo>
                  <a:lnTo>
                    <a:pt x="2831057" y="50411"/>
                  </a:lnTo>
                  <a:lnTo>
                    <a:pt x="2881847" y="44481"/>
                  </a:lnTo>
                  <a:lnTo>
                    <a:pt x="2932765" y="38920"/>
                  </a:lnTo>
                  <a:lnTo>
                    <a:pt x="2983802" y="33731"/>
                  </a:lnTo>
                  <a:lnTo>
                    <a:pt x="3034952" y="28912"/>
                  </a:lnTo>
                  <a:lnTo>
                    <a:pt x="3086205" y="24464"/>
                  </a:lnTo>
                  <a:lnTo>
                    <a:pt x="3137553" y="20387"/>
                  </a:lnTo>
                  <a:lnTo>
                    <a:pt x="3188988" y="16680"/>
                  </a:lnTo>
                  <a:lnTo>
                    <a:pt x="3240502" y="13344"/>
                  </a:lnTo>
                  <a:lnTo>
                    <a:pt x="3292086" y="10378"/>
                  </a:lnTo>
                  <a:lnTo>
                    <a:pt x="3343732" y="7784"/>
                  </a:lnTo>
                  <a:lnTo>
                    <a:pt x="3395431" y="5560"/>
                  </a:lnTo>
                  <a:lnTo>
                    <a:pt x="3447177" y="3706"/>
                  </a:lnTo>
                  <a:lnTo>
                    <a:pt x="3498959" y="2224"/>
                  </a:lnTo>
                  <a:lnTo>
                    <a:pt x="3550771" y="1112"/>
                  </a:lnTo>
                  <a:lnTo>
                    <a:pt x="3602603" y="370"/>
                  </a:lnTo>
                  <a:lnTo>
                    <a:pt x="3654448" y="0"/>
                  </a:lnTo>
                  <a:lnTo>
                    <a:pt x="3706296" y="0"/>
                  </a:lnTo>
                  <a:lnTo>
                    <a:pt x="3758141" y="370"/>
                  </a:lnTo>
                  <a:lnTo>
                    <a:pt x="3809973" y="1112"/>
                  </a:lnTo>
                  <a:lnTo>
                    <a:pt x="3861785" y="2224"/>
                  </a:lnTo>
                  <a:lnTo>
                    <a:pt x="3913567" y="3706"/>
                  </a:lnTo>
                  <a:lnTo>
                    <a:pt x="3965313" y="5560"/>
                  </a:lnTo>
                  <a:lnTo>
                    <a:pt x="4017013" y="7784"/>
                  </a:lnTo>
                  <a:lnTo>
                    <a:pt x="4068659" y="10378"/>
                  </a:lnTo>
                  <a:lnTo>
                    <a:pt x="4120243" y="13344"/>
                  </a:lnTo>
                  <a:lnTo>
                    <a:pt x="4171756" y="16680"/>
                  </a:lnTo>
                  <a:lnTo>
                    <a:pt x="4223191" y="20387"/>
                  </a:lnTo>
                  <a:lnTo>
                    <a:pt x="4274539" y="24464"/>
                  </a:lnTo>
                  <a:lnTo>
                    <a:pt x="4325792" y="28912"/>
                  </a:lnTo>
                  <a:lnTo>
                    <a:pt x="4376942" y="33731"/>
                  </a:lnTo>
                  <a:lnTo>
                    <a:pt x="4427980" y="38920"/>
                  </a:lnTo>
                  <a:lnTo>
                    <a:pt x="4478898" y="44481"/>
                  </a:lnTo>
                  <a:lnTo>
                    <a:pt x="4529687" y="50411"/>
                  </a:lnTo>
                  <a:lnTo>
                    <a:pt x="4580340" y="56713"/>
                  </a:lnTo>
                  <a:lnTo>
                    <a:pt x="4630849" y="63385"/>
                  </a:lnTo>
                  <a:lnTo>
                    <a:pt x="4681204" y="70428"/>
                  </a:lnTo>
                  <a:lnTo>
                    <a:pt x="4731398" y="77841"/>
                  </a:lnTo>
                  <a:lnTo>
                    <a:pt x="4781422" y="85625"/>
                  </a:lnTo>
                  <a:lnTo>
                    <a:pt x="4831268" y="93780"/>
                  </a:lnTo>
                  <a:lnTo>
                    <a:pt x="4880928" y="102306"/>
                  </a:lnTo>
                  <a:lnTo>
                    <a:pt x="4930394" y="111202"/>
                  </a:lnTo>
                  <a:lnTo>
                    <a:pt x="4979657" y="120469"/>
                  </a:lnTo>
                  <a:lnTo>
                    <a:pt x="5028709" y="130106"/>
                  </a:lnTo>
                  <a:lnTo>
                    <a:pt x="5077542" y="140115"/>
                  </a:lnTo>
                  <a:lnTo>
                    <a:pt x="5126147" y="150494"/>
                  </a:lnTo>
                  <a:lnTo>
                    <a:pt x="5174516" y="161243"/>
                  </a:lnTo>
                  <a:lnTo>
                    <a:pt x="5222641" y="172363"/>
                  </a:lnTo>
                  <a:lnTo>
                    <a:pt x="5270514" y="183854"/>
                  </a:lnTo>
                  <a:lnTo>
                    <a:pt x="5318126" y="195716"/>
                  </a:lnTo>
                  <a:lnTo>
                    <a:pt x="5365469" y="207948"/>
                  </a:lnTo>
                  <a:lnTo>
                    <a:pt x="5412535" y="220551"/>
                  </a:lnTo>
                  <a:lnTo>
                    <a:pt x="5459316" y="233525"/>
                  </a:lnTo>
                  <a:lnTo>
                    <a:pt x="5505803" y="246869"/>
                  </a:lnTo>
                  <a:lnTo>
                    <a:pt x="5551987" y="260584"/>
                  </a:lnTo>
                  <a:lnTo>
                    <a:pt x="5597862" y="274670"/>
                  </a:lnTo>
                  <a:lnTo>
                    <a:pt x="5643418" y="289126"/>
                  </a:lnTo>
                  <a:lnTo>
                    <a:pt x="5688647" y="303953"/>
                  </a:lnTo>
                  <a:lnTo>
                    <a:pt x="5733540" y="319151"/>
                  </a:lnTo>
                  <a:lnTo>
                    <a:pt x="5778091" y="334719"/>
                  </a:lnTo>
                  <a:lnTo>
                    <a:pt x="5822290" y="350658"/>
                  </a:lnTo>
                  <a:lnTo>
                    <a:pt x="5866128" y="366968"/>
                  </a:lnTo>
                  <a:lnTo>
                    <a:pt x="5909599" y="383648"/>
                  </a:lnTo>
                  <a:lnTo>
                    <a:pt x="5952693" y="400699"/>
                  </a:lnTo>
                  <a:lnTo>
                    <a:pt x="5995402" y="418121"/>
                  </a:lnTo>
                  <a:lnTo>
                    <a:pt x="6037719" y="435913"/>
                  </a:lnTo>
                  <a:lnTo>
                    <a:pt x="6079634" y="454077"/>
                  </a:lnTo>
                  <a:lnTo>
                    <a:pt x="6121139" y="472610"/>
                  </a:lnTo>
                  <a:lnTo>
                    <a:pt x="6162226" y="491515"/>
                  </a:lnTo>
                  <a:lnTo>
                    <a:pt x="6202888" y="510790"/>
                  </a:lnTo>
                  <a:lnTo>
                    <a:pt x="6243115" y="530436"/>
                  </a:lnTo>
                  <a:lnTo>
                    <a:pt x="6282899" y="550452"/>
                  </a:lnTo>
                </a:path>
              </a:pathLst>
            </a:custGeom>
            <a:ln w="41883">
              <a:solidFill>
                <a:srgbClr val="4DCBEB"/>
              </a:solidFill>
            </a:ln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1531448" y="1395550"/>
            <a:ext cx="3663889" cy="1314286"/>
          </a:xfrm>
          <a:prstGeom prst="rect">
            <a:avLst/>
          </a:prstGeom>
        </p:spPr>
        <p:txBody>
          <a:bodyPr vert="horz" wrap="square" lIns="0" tIns="31575" rIns="0" bIns="0" rtlCol="0">
            <a:spAutoFit/>
          </a:bodyPr>
          <a:lstStyle/>
          <a:p>
            <a:pPr marL="7316" marR="3081" indent="-3081" algn="ctr" defTabSz="554492">
              <a:lnSpc>
                <a:spcPts val="2450"/>
              </a:lnSpc>
              <a:spcBef>
                <a:spcPts val="248"/>
              </a:spcBef>
            </a:pPr>
            <a:r>
              <a:rPr sz="2153" spc="-6" dirty="0">
                <a:solidFill>
                  <a:prstClr val="black"/>
                </a:solidFill>
                <a:latin typeface="Gill Sans MT"/>
                <a:cs typeface="Gill Sans MT"/>
              </a:rPr>
              <a:t>Fish </a:t>
            </a:r>
            <a:r>
              <a:rPr sz="2153" spc="-3" dirty="0">
                <a:solidFill>
                  <a:prstClr val="black"/>
                </a:solidFill>
                <a:latin typeface="Gill Sans MT"/>
                <a:cs typeface="Gill Sans MT"/>
              </a:rPr>
              <a:t>need </a:t>
            </a:r>
            <a:r>
              <a:rPr sz="2153" spc="-6" dirty="0">
                <a:solidFill>
                  <a:prstClr val="black"/>
                </a:solidFill>
                <a:latin typeface="Gill Sans MT"/>
                <a:cs typeface="Gill Sans MT"/>
              </a:rPr>
              <a:t>time </a:t>
            </a:r>
            <a:r>
              <a:rPr sz="2153" spc="-3" dirty="0">
                <a:solidFill>
                  <a:prstClr val="black"/>
                </a:solidFill>
                <a:latin typeface="Gill Sans MT"/>
                <a:cs typeface="Gill Sans MT"/>
              </a:rPr>
              <a:t>to </a:t>
            </a:r>
            <a:r>
              <a:rPr sz="2153" spc="-12" dirty="0">
                <a:solidFill>
                  <a:prstClr val="black"/>
                </a:solidFill>
                <a:latin typeface="Gill Sans MT"/>
                <a:cs typeface="Gill Sans MT"/>
              </a:rPr>
              <a:t>breed </a:t>
            </a:r>
            <a:r>
              <a:rPr sz="2153" spc="-3" dirty="0">
                <a:solidFill>
                  <a:prstClr val="black"/>
                </a:solidFill>
                <a:latin typeface="Gill Sans MT"/>
                <a:cs typeface="Gill Sans MT"/>
              </a:rPr>
              <a:t>- if </a:t>
            </a:r>
            <a:r>
              <a:rPr sz="2153" spc="-12" dirty="0">
                <a:solidFill>
                  <a:prstClr val="black"/>
                </a:solidFill>
                <a:latin typeface="Gill Sans MT"/>
                <a:cs typeface="Gill Sans MT"/>
              </a:rPr>
              <a:t>they  </a:t>
            </a:r>
            <a:r>
              <a:rPr sz="2153" spc="-18" dirty="0">
                <a:solidFill>
                  <a:prstClr val="black"/>
                </a:solidFill>
                <a:latin typeface="Gill Sans MT"/>
                <a:cs typeface="Gill Sans MT"/>
              </a:rPr>
              <a:t>are </a:t>
            </a:r>
            <a:r>
              <a:rPr sz="2153" spc="-3" dirty="0">
                <a:solidFill>
                  <a:prstClr val="black"/>
                </a:solidFill>
                <a:latin typeface="Gill Sans MT"/>
                <a:cs typeface="Gill Sans MT"/>
              </a:rPr>
              <a:t>caught during </a:t>
            </a:r>
            <a:r>
              <a:rPr sz="2153" spc="-6" dirty="0">
                <a:solidFill>
                  <a:prstClr val="black"/>
                </a:solidFill>
                <a:latin typeface="Gill Sans MT"/>
                <a:cs typeface="Gill Sans MT"/>
              </a:rPr>
              <a:t>their </a:t>
            </a:r>
            <a:r>
              <a:rPr sz="2153" spc="-9" dirty="0">
                <a:solidFill>
                  <a:prstClr val="black"/>
                </a:solidFill>
                <a:latin typeface="Gill Sans MT"/>
                <a:cs typeface="Gill Sans MT"/>
              </a:rPr>
              <a:t>breeding  </a:t>
            </a:r>
            <a:r>
              <a:rPr sz="2153" spc="-3" dirty="0">
                <a:solidFill>
                  <a:prstClr val="black"/>
                </a:solidFill>
                <a:latin typeface="Gill Sans MT"/>
                <a:cs typeface="Gill Sans MT"/>
              </a:rPr>
              <a:t>season, stocks </a:t>
            </a:r>
            <a:r>
              <a:rPr sz="2153" spc="-21" dirty="0">
                <a:solidFill>
                  <a:prstClr val="black"/>
                </a:solidFill>
                <a:latin typeface="Gill Sans MT"/>
                <a:cs typeface="Gill Sans MT"/>
              </a:rPr>
              <a:t>don’t </a:t>
            </a:r>
            <a:r>
              <a:rPr sz="2153" spc="-33" dirty="0">
                <a:solidFill>
                  <a:prstClr val="black"/>
                </a:solidFill>
                <a:latin typeface="Gill Sans MT"/>
                <a:cs typeface="Gill Sans MT"/>
              </a:rPr>
              <a:t>have </a:t>
            </a:r>
            <a:r>
              <a:rPr sz="2153" spc="-6" dirty="0">
                <a:solidFill>
                  <a:prstClr val="black"/>
                </a:solidFill>
                <a:latin typeface="Gill Sans MT"/>
                <a:cs typeface="Gill Sans MT"/>
              </a:rPr>
              <a:t>time</a:t>
            </a:r>
            <a:r>
              <a:rPr sz="2153" spc="-173" dirty="0">
                <a:solidFill>
                  <a:prstClr val="black"/>
                </a:solidFill>
                <a:latin typeface="Gill Sans MT"/>
                <a:cs typeface="Gill Sans MT"/>
              </a:rPr>
              <a:t> </a:t>
            </a:r>
            <a:r>
              <a:rPr sz="2153" spc="-6" dirty="0">
                <a:solidFill>
                  <a:prstClr val="black"/>
                </a:solidFill>
                <a:latin typeface="Gill Sans MT"/>
                <a:cs typeface="Gill Sans MT"/>
              </a:rPr>
              <a:t>to  </a:t>
            </a:r>
            <a:r>
              <a:rPr sz="2153" spc="-45" dirty="0">
                <a:solidFill>
                  <a:prstClr val="black"/>
                </a:solidFill>
                <a:latin typeface="Gill Sans MT"/>
                <a:cs typeface="Gill Sans MT"/>
              </a:rPr>
              <a:t>recover.</a:t>
            </a:r>
            <a:endParaRPr sz="2153">
              <a:solidFill>
                <a:prstClr val="black"/>
              </a:solidFill>
              <a:latin typeface="Gill Sans MT"/>
              <a:cs typeface="Gill Sans MT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1003657" y="4031967"/>
            <a:ext cx="4775185" cy="2450936"/>
            <a:chOff x="1654399" y="6649011"/>
            <a:chExt cx="7874634" cy="4041775"/>
          </a:xfrm>
        </p:grpSpPr>
        <p:sp>
          <p:nvSpPr>
            <p:cNvPr id="11" name="object 11"/>
            <p:cNvSpPr/>
            <p:nvPr/>
          </p:nvSpPr>
          <p:spPr>
            <a:xfrm>
              <a:off x="1654399" y="6649011"/>
              <a:ext cx="7874105" cy="4041761"/>
            </a:xfrm>
            <a:prstGeom prst="rect">
              <a:avLst/>
            </a:prstGeom>
            <a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1863957" y="6743296"/>
              <a:ext cx="7360920" cy="3759200"/>
            </a:xfrm>
            <a:custGeom>
              <a:avLst/>
              <a:gdLst/>
              <a:ahLst/>
              <a:cxnLst/>
              <a:rect l="l" t="t" r="r" b="b"/>
              <a:pathLst>
                <a:path w="7360920" h="3759200">
                  <a:moveTo>
                    <a:pt x="3706300" y="0"/>
                  </a:moveTo>
                  <a:lnTo>
                    <a:pt x="3654451" y="0"/>
                  </a:lnTo>
                  <a:lnTo>
                    <a:pt x="3602607" y="370"/>
                  </a:lnTo>
                  <a:lnTo>
                    <a:pt x="3550774" y="1112"/>
                  </a:lnTo>
                  <a:lnTo>
                    <a:pt x="3498963" y="2224"/>
                  </a:lnTo>
                  <a:lnTo>
                    <a:pt x="3447180" y="3706"/>
                  </a:lnTo>
                  <a:lnTo>
                    <a:pt x="3395435" y="5560"/>
                  </a:lnTo>
                  <a:lnTo>
                    <a:pt x="3343735" y="7784"/>
                  </a:lnTo>
                  <a:lnTo>
                    <a:pt x="3292089" y="10378"/>
                  </a:lnTo>
                  <a:lnTo>
                    <a:pt x="3240505" y="13344"/>
                  </a:lnTo>
                  <a:lnTo>
                    <a:pt x="3188991" y="16680"/>
                  </a:lnTo>
                  <a:lnTo>
                    <a:pt x="3137556" y="20387"/>
                  </a:lnTo>
                  <a:lnTo>
                    <a:pt x="3086208" y="24464"/>
                  </a:lnTo>
                  <a:lnTo>
                    <a:pt x="3034955" y="28912"/>
                  </a:lnTo>
                  <a:lnTo>
                    <a:pt x="2983805" y="33731"/>
                  </a:lnTo>
                  <a:lnTo>
                    <a:pt x="2932767" y="38920"/>
                  </a:lnTo>
                  <a:lnTo>
                    <a:pt x="2881849" y="44481"/>
                  </a:lnTo>
                  <a:lnTo>
                    <a:pt x="2831060" y="50411"/>
                  </a:lnTo>
                  <a:lnTo>
                    <a:pt x="2780407" y="56713"/>
                  </a:lnTo>
                  <a:lnTo>
                    <a:pt x="2729898" y="63385"/>
                  </a:lnTo>
                  <a:lnTo>
                    <a:pt x="2679543" y="70428"/>
                  </a:lnTo>
                  <a:lnTo>
                    <a:pt x="2629349" y="77841"/>
                  </a:lnTo>
                  <a:lnTo>
                    <a:pt x="2579325" y="85625"/>
                  </a:lnTo>
                  <a:lnTo>
                    <a:pt x="2529479" y="93780"/>
                  </a:lnTo>
                  <a:lnTo>
                    <a:pt x="2479819" y="102306"/>
                  </a:lnTo>
                  <a:lnTo>
                    <a:pt x="2430353" y="111202"/>
                  </a:lnTo>
                  <a:lnTo>
                    <a:pt x="2381090" y="120469"/>
                  </a:lnTo>
                  <a:lnTo>
                    <a:pt x="2332038" y="130106"/>
                  </a:lnTo>
                  <a:lnTo>
                    <a:pt x="2283206" y="140115"/>
                  </a:lnTo>
                  <a:lnTo>
                    <a:pt x="2234601" y="150494"/>
                  </a:lnTo>
                  <a:lnTo>
                    <a:pt x="2186231" y="161243"/>
                  </a:lnTo>
                  <a:lnTo>
                    <a:pt x="2138106" y="172363"/>
                  </a:lnTo>
                  <a:lnTo>
                    <a:pt x="2090234" y="183854"/>
                  </a:lnTo>
                  <a:lnTo>
                    <a:pt x="2042622" y="195716"/>
                  </a:lnTo>
                  <a:lnTo>
                    <a:pt x="1995279" y="207948"/>
                  </a:lnTo>
                  <a:lnTo>
                    <a:pt x="1948213" y="220551"/>
                  </a:lnTo>
                  <a:lnTo>
                    <a:pt x="1901432" y="233525"/>
                  </a:lnTo>
                  <a:lnTo>
                    <a:pt x="1854946" y="246869"/>
                  </a:lnTo>
                  <a:lnTo>
                    <a:pt x="1808761" y="260584"/>
                  </a:lnTo>
                  <a:lnTo>
                    <a:pt x="1762887" y="274670"/>
                  </a:lnTo>
                  <a:lnTo>
                    <a:pt x="1717331" y="289126"/>
                  </a:lnTo>
                  <a:lnTo>
                    <a:pt x="1672102" y="303953"/>
                  </a:lnTo>
                  <a:lnTo>
                    <a:pt x="1627209" y="319151"/>
                  </a:lnTo>
                  <a:lnTo>
                    <a:pt x="1582658" y="334719"/>
                  </a:lnTo>
                  <a:lnTo>
                    <a:pt x="1538460" y="350658"/>
                  </a:lnTo>
                  <a:lnTo>
                    <a:pt x="1494621" y="366968"/>
                  </a:lnTo>
                  <a:lnTo>
                    <a:pt x="1451151" y="383648"/>
                  </a:lnTo>
                  <a:lnTo>
                    <a:pt x="1408057" y="400699"/>
                  </a:lnTo>
                  <a:lnTo>
                    <a:pt x="1365348" y="418121"/>
                  </a:lnTo>
                  <a:lnTo>
                    <a:pt x="1323032" y="435913"/>
                  </a:lnTo>
                  <a:lnTo>
                    <a:pt x="1281117" y="454077"/>
                  </a:lnTo>
                  <a:lnTo>
                    <a:pt x="1239612" y="472610"/>
                  </a:lnTo>
                  <a:lnTo>
                    <a:pt x="1198525" y="491515"/>
                  </a:lnTo>
                  <a:lnTo>
                    <a:pt x="1157864" y="510790"/>
                  </a:lnTo>
                  <a:lnTo>
                    <a:pt x="1117637" y="530436"/>
                  </a:lnTo>
                  <a:lnTo>
                    <a:pt x="1077853" y="550452"/>
                  </a:lnTo>
                  <a:lnTo>
                    <a:pt x="1028860" y="575942"/>
                  </a:lnTo>
                  <a:lnTo>
                    <a:pt x="981006" y="601785"/>
                  </a:lnTo>
                  <a:lnTo>
                    <a:pt x="934291" y="627972"/>
                  </a:lnTo>
                  <a:lnTo>
                    <a:pt x="888716" y="654497"/>
                  </a:lnTo>
                  <a:lnTo>
                    <a:pt x="844280" y="681349"/>
                  </a:lnTo>
                  <a:lnTo>
                    <a:pt x="800984" y="708522"/>
                  </a:lnTo>
                  <a:lnTo>
                    <a:pt x="758827" y="736006"/>
                  </a:lnTo>
                  <a:lnTo>
                    <a:pt x="717809" y="763794"/>
                  </a:lnTo>
                  <a:lnTo>
                    <a:pt x="677931" y="791876"/>
                  </a:lnTo>
                  <a:lnTo>
                    <a:pt x="639192" y="820246"/>
                  </a:lnTo>
                  <a:lnTo>
                    <a:pt x="601592" y="848893"/>
                  </a:lnTo>
                  <a:lnTo>
                    <a:pt x="565132" y="877811"/>
                  </a:lnTo>
                  <a:lnTo>
                    <a:pt x="529811" y="906991"/>
                  </a:lnTo>
                  <a:lnTo>
                    <a:pt x="495630" y="936424"/>
                  </a:lnTo>
                  <a:lnTo>
                    <a:pt x="462588" y="966102"/>
                  </a:lnTo>
                  <a:lnTo>
                    <a:pt x="430685" y="996017"/>
                  </a:lnTo>
                  <a:lnTo>
                    <a:pt x="399922" y="1026161"/>
                  </a:lnTo>
                  <a:lnTo>
                    <a:pt x="370298" y="1056525"/>
                  </a:lnTo>
                  <a:lnTo>
                    <a:pt x="341814" y="1087100"/>
                  </a:lnTo>
                  <a:lnTo>
                    <a:pt x="314468" y="1117880"/>
                  </a:lnTo>
                  <a:lnTo>
                    <a:pt x="288263" y="1148855"/>
                  </a:lnTo>
                  <a:lnTo>
                    <a:pt x="263196" y="1180016"/>
                  </a:lnTo>
                  <a:lnTo>
                    <a:pt x="239269" y="1211357"/>
                  </a:lnTo>
                  <a:lnTo>
                    <a:pt x="216482" y="1242867"/>
                  </a:lnTo>
                  <a:lnTo>
                    <a:pt x="194833" y="1274540"/>
                  </a:lnTo>
                  <a:lnTo>
                    <a:pt x="154955" y="1338339"/>
                  </a:lnTo>
                  <a:lnTo>
                    <a:pt x="119634" y="1402686"/>
                  </a:lnTo>
                  <a:lnTo>
                    <a:pt x="88871" y="1467515"/>
                  </a:lnTo>
                  <a:lnTo>
                    <a:pt x="62665" y="1532759"/>
                  </a:lnTo>
                  <a:lnTo>
                    <a:pt x="41017" y="1598353"/>
                  </a:lnTo>
                  <a:lnTo>
                    <a:pt x="23926" y="1664229"/>
                  </a:lnTo>
                  <a:lnTo>
                    <a:pt x="11393" y="1730321"/>
                  </a:lnTo>
                  <a:lnTo>
                    <a:pt x="3418" y="1796563"/>
                  </a:lnTo>
                  <a:lnTo>
                    <a:pt x="0" y="1862888"/>
                  </a:lnTo>
                  <a:lnTo>
                    <a:pt x="0" y="1896061"/>
                  </a:lnTo>
                  <a:lnTo>
                    <a:pt x="3418" y="1962386"/>
                  </a:lnTo>
                  <a:lnTo>
                    <a:pt x="11393" y="2028628"/>
                  </a:lnTo>
                  <a:lnTo>
                    <a:pt x="23926" y="2094720"/>
                  </a:lnTo>
                  <a:lnTo>
                    <a:pt x="41017" y="2160596"/>
                  </a:lnTo>
                  <a:lnTo>
                    <a:pt x="62665" y="2226190"/>
                  </a:lnTo>
                  <a:lnTo>
                    <a:pt x="88871" y="2291434"/>
                  </a:lnTo>
                  <a:lnTo>
                    <a:pt x="119634" y="2356263"/>
                  </a:lnTo>
                  <a:lnTo>
                    <a:pt x="154955" y="2420610"/>
                  </a:lnTo>
                  <a:lnTo>
                    <a:pt x="194833" y="2484409"/>
                  </a:lnTo>
                  <a:lnTo>
                    <a:pt x="216482" y="2516082"/>
                  </a:lnTo>
                  <a:lnTo>
                    <a:pt x="239269" y="2547592"/>
                  </a:lnTo>
                  <a:lnTo>
                    <a:pt x="263196" y="2578933"/>
                  </a:lnTo>
                  <a:lnTo>
                    <a:pt x="288263" y="2610094"/>
                  </a:lnTo>
                  <a:lnTo>
                    <a:pt x="314468" y="2641069"/>
                  </a:lnTo>
                  <a:lnTo>
                    <a:pt x="341814" y="2671849"/>
                  </a:lnTo>
                  <a:lnTo>
                    <a:pt x="370298" y="2702424"/>
                  </a:lnTo>
                  <a:lnTo>
                    <a:pt x="399922" y="2732788"/>
                  </a:lnTo>
                  <a:lnTo>
                    <a:pt x="430685" y="2762932"/>
                  </a:lnTo>
                  <a:lnTo>
                    <a:pt x="462588" y="2792847"/>
                  </a:lnTo>
                  <a:lnTo>
                    <a:pt x="495630" y="2822525"/>
                  </a:lnTo>
                  <a:lnTo>
                    <a:pt x="529811" y="2851958"/>
                  </a:lnTo>
                  <a:lnTo>
                    <a:pt x="565132" y="2881138"/>
                  </a:lnTo>
                  <a:lnTo>
                    <a:pt x="601592" y="2910056"/>
                  </a:lnTo>
                  <a:lnTo>
                    <a:pt x="639192" y="2938703"/>
                  </a:lnTo>
                  <a:lnTo>
                    <a:pt x="677931" y="2967073"/>
                  </a:lnTo>
                  <a:lnTo>
                    <a:pt x="717809" y="2995155"/>
                  </a:lnTo>
                  <a:lnTo>
                    <a:pt x="758827" y="3022943"/>
                  </a:lnTo>
                  <a:lnTo>
                    <a:pt x="800984" y="3050427"/>
                  </a:lnTo>
                  <a:lnTo>
                    <a:pt x="844280" y="3077600"/>
                  </a:lnTo>
                  <a:lnTo>
                    <a:pt x="888716" y="3104452"/>
                  </a:lnTo>
                  <a:lnTo>
                    <a:pt x="934291" y="3130977"/>
                  </a:lnTo>
                  <a:lnTo>
                    <a:pt x="981006" y="3157164"/>
                  </a:lnTo>
                  <a:lnTo>
                    <a:pt x="1028860" y="3183007"/>
                  </a:lnTo>
                  <a:lnTo>
                    <a:pt x="1077853" y="3208497"/>
                  </a:lnTo>
                  <a:lnTo>
                    <a:pt x="1117637" y="3228514"/>
                  </a:lnTo>
                  <a:lnTo>
                    <a:pt x="1157864" y="3248160"/>
                  </a:lnTo>
                  <a:lnTo>
                    <a:pt x="1198525" y="3267435"/>
                  </a:lnTo>
                  <a:lnTo>
                    <a:pt x="1239612" y="3286340"/>
                  </a:lnTo>
                  <a:lnTo>
                    <a:pt x="1281117" y="3304874"/>
                  </a:lnTo>
                  <a:lnTo>
                    <a:pt x="1323032" y="3323037"/>
                  </a:lnTo>
                  <a:lnTo>
                    <a:pt x="1365348" y="3340830"/>
                  </a:lnTo>
                  <a:lnTo>
                    <a:pt x="1408057" y="3358252"/>
                  </a:lnTo>
                  <a:lnTo>
                    <a:pt x="1451151" y="3375303"/>
                  </a:lnTo>
                  <a:lnTo>
                    <a:pt x="1494621" y="3391984"/>
                  </a:lnTo>
                  <a:lnTo>
                    <a:pt x="1538460" y="3408294"/>
                  </a:lnTo>
                  <a:lnTo>
                    <a:pt x="1582658" y="3424233"/>
                  </a:lnTo>
                  <a:lnTo>
                    <a:pt x="1627209" y="3439801"/>
                  </a:lnTo>
                  <a:lnTo>
                    <a:pt x="1672102" y="3454999"/>
                  </a:lnTo>
                  <a:lnTo>
                    <a:pt x="1717331" y="3469827"/>
                  </a:lnTo>
                  <a:lnTo>
                    <a:pt x="1762887" y="3484283"/>
                  </a:lnTo>
                  <a:lnTo>
                    <a:pt x="1808761" y="3498369"/>
                  </a:lnTo>
                  <a:lnTo>
                    <a:pt x="1854946" y="3512084"/>
                  </a:lnTo>
                  <a:lnTo>
                    <a:pt x="1901432" y="3525429"/>
                  </a:lnTo>
                  <a:lnTo>
                    <a:pt x="1948213" y="3538402"/>
                  </a:lnTo>
                  <a:lnTo>
                    <a:pt x="1995279" y="3551006"/>
                  </a:lnTo>
                  <a:lnTo>
                    <a:pt x="2042622" y="3563238"/>
                  </a:lnTo>
                  <a:lnTo>
                    <a:pt x="2090234" y="3575100"/>
                  </a:lnTo>
                  <a:lnTo>
                    <a:pt x="2138106" y="3586591"/>
                  </a:lnTo>
                  <a:lnTo>
                    <a:pt x="2186231" y="3597711"/>
                  </a:lnTo>
                  <a:lnTo>
                    <a:pt x="2234601" y="3608461"/>
                  </a:lnTo>
                  <a:lnTo>
                    <a:pt x="2283206" y="3618840"/>
                  </a:lnTo>
                  <a:lnTo>
                    <a:pt x="2332038" y="3628848"/>
                  </a:lnTo>
                  <a:lnTo>
                    <a:pt x="2381090" y="3638486"/>
                  </a:lnTo>
                  <a:lnTo>
                    <a:pt x="2430353" y="3647753"/>
                  </a:lnTo>
                  <a:lnTo>
                    <a:pt x="2479819" y="3656649"/>
                  </a:lnTo>
                  <a:lnTo>
                    <a:pt x="2529479" y="3665175"/>
                  </a:lnTo>
                  <a:lnTo>
                    <a:pt x="2579325" y="3673330"/>
                  </a:lnTo>
                  <a:lnTo>
                    <a:pt x="2629349" y="3681114"/>
                  </a:lnTo>
                  <a:lnTo>
                    <a:pt x="2679543" y="3688528"/>
                  </a:lnTo>
                  <a:lnTo>
                    <a:pt x="2729898" y="3695571"/>
                  </a:lnTo>
                  <a:lnTo>
                    <a:pt x="2780407" y="3702243"/>
                  </a:lnTo>
                  <a:lnTo>
                    <a:pt x="2831060" y="3708545"/>
                  </a:lnTo>
                  <a:lnTo>
                    <a:pt x="2881849" y="3714476"/>
                  </a:lnTo>
                  <a:lnTo>
                    <a:pt x="2932767" y="3720036"/>
                  </a:lnTo>
                  <a:lnTo>
                    <a:pt x="2983805" y="3725225"/>
                  </a:lnTo>
                  <a:lnTo>
                    <a:pt x="3034955" y="3730044"/>
                  </a:lnTo>
                  <a:lnTo>
                    <a:pt x="3086208" y="3734492"/>
                  </a:lnTo>
                  <a:lnTo>
                    <a:pt x="3137556" y="3738570"/>
                  </a:lnTo>
                  <a:lnTo>
                    <a:pt x="3188991" y="3742277"/>
                  </a:lnTo>
                  <a:lnTo>
                    <a:pt x="3240505" y="3745613"/>
                  </a:lnTo>
                  <a:lnTo>
                    <a:pt x="3292089" y="3748578"/>
                  </a:lnTo>
                  <a:lnTo>
                    <a:pt x="3343735" y="3751173"/>
                  </a:lnTo>
                  <a:lnTo>
                    <a:pt x="3395435" y="3753397"/>
                  </a:lnTo>
                  <a:lnTo>
                    <a:pt x="3447180" y="3755250"/>
                  </a:lnTo>
                  <a:lnTo>
                    <a:pt x="3498963" y="3756733"/>
                  </a:lnTo>
                  <a:lnTo>
                    <a:pt x="3550774" y="3757845"/>
                  </a:lnTo>
                  <a:lnTo>
                    <a:pt x="3602607" y="3758587"/>
                  </a:lnTo>
                  <a:lnTo>
                    <a:pt x="3654451" y="3758957"/>
                  </a:lnTo>
                  <a:lnTo>
                    <a:pt x="3706300" y="3758957"/>
                  </a:lnTo>
                  <a:lnTo>
                    <a:pt x="3758145" y="3758587"/>
                  </a:lnTo>
                  <a:lnTo>
                    <a:pt x="3809977" y="3757845"/>
                  </a:lnTo>
                  <a:lnTo>
                    <a:pt x="3861789" y="3756733"/>
                  </a:lnTo>
                  <a:lnTo>
                    <a:pt x="3913572" y="3755250"/>
                  </a:lnTo>
                  <a:lnTo>
                    <a:pt x="3965317" y="3753397"/>
                  </a:lnTo>
                  <a:lnTo>
                    <a:pt x="4017017" y="3751173"/>
                  </a:lnTo>
                  <a:lnTo>
                    <a:pt x="4068663" y="3748578"/>
                  </a:lnTo>
                  <a:lnTo>
                    <a:pt x="4120247" y="3745613"/>
                  </a:lnTo>
                  <a:lnTo>
                    <a:pt x="4171761" y="3742277"/>
                  </a:lnTo>
                  <a:lnTo>
                    <a:pt x="4223196" y="3738570"/>
                  </a:lnTo>
                  <a:lnTo>
                    <a:pt x="4274544" y="3734492"/>
                  </a:lnTo>
                  <a:lnTo>
                    <a:pt x="4325797" y="3730044"/>
                  </a:lnTo>
                  <a:lnTo>
                    <a:pt x="4376947" y="3725225"/>
                  </a:lnTo>
                  <a:lnTo>
                    <a:pt x="4427984" y="3720036"/>
                  </a:lnTo>
                  <a:lnTo>
                    <a:pt x="4478902" y="3714476"/>
                  </a:lnTo>
                  <a:lnTo>
                    <a:pt x="4529692" y="3708545"/>
                  </a:lnTo>
                  <a:lnTo>
                    <a:pt x="4580345" y="3702243"/>
                  </a:lnTo>
                  <a:lnTo>
                    <a:pt x="4630853" y="3695571"/>
                  </a:lnTo>
                  <a:lnTo>
                    <a:pt x="4681209" y="3688528"/>
                  </a:lnTo>
                  <a:lnTo>
                    <a:pt x="4731402" y="3681114"/>
                  </a:lnTo>
                  <a:lnTo>
                    <a:pt x="4781427" y="3673330"/>
                  </a:lnTo>
                  <a:lnTo>
                    <a:pt x="4831273" y="3665175"/>
                  </a:lnTo>
                  <a:lnTo>
                    <a:pt x="4880933" y="3656649"/>
                  </a:lnTo>
                  <a:lnTo>
                    <a:pt x="4930399" y="3647753"/>
                  </a:lnTo>
                  <a:lnTo>
                    <a:pt x="4979662" y="3638486"/>
                  </a:lnTo>
                  <a:lnTo>
                    <a:pt x="5028713" y="3628848"/>
                  </a:lnTo>
                  <a:lnTo>
                    <a:pt x="5077546" y="3618840"/>
                  </a:lnTo>
                  <a:lnTo>
                    <a:pt x="5126151" y="3608461"/>
                  </a:lnTo>
                  <a:lnTo>
                    <a:pt x="5174520" y="3597711"/>
                  </a:lnTo>
                  <a:lnTo>
                    <a:pt x="5222645" y="3586591"/>
                  </a:lnTo>
                  <a:lnTo>
                    <a:pt x="5270518" y="3575100"/>
                  </a:lnTo>
                  <a:lnTo>
                    <a:pt x="5318130" y="3563238"/>
                  </a:lnTo>
                  <a:lnTo>
                    <a:pt x="5365473" y="3551006"/>
                  </a:lnTo>
                  <a:lnTo>
                    <a:pt x="5412539" y="3538402"/>
                  </a:lnTo>
                  <a:lnTo>
                    <a:pt x="5459320" y="3525429"/>
                  </a:lnTo>
                  <a:lnTo>
                    <a:pt x="5505806" y="3512084"/>
                  </a:lnTo>
                  <a:lnTo>
                    <a:pt x="5551991" y="3498369"/>
                  </a:lnTo>
                  <a:lnTo>
                    <a:pt x="5597865" y="3484283"/>
                  </a:lnTo>
                  <a:lnTo>
                    <a:pt x="5643421" y="3469827"/>
                  </a:lnTo>
                  <a:lnTo>
                    <a:pt x="5688650" y="3454999"/>
                  </a:lnTo>
                  <a:lnTo>
                    <a:pt x="5733543" y="3439801"/>
                  </a:lnTo>
                  <a:lnTo>
                    <a:pt x="5778094" y="3424233"/>
                  </a:lnTo>
                  <a:lnTo>
                    <a:pt x="5822292" y="3408294"/>
                  </a:lnTo>
                  <a:lnTo>
                    <a:pt x="5866131" y="3391984"/>
                  </a:lnTo>
                  <a:lnTo>
                    <a:pt x="5909601" y="3375303"/>
                  </a:lnTo>
                  <a:lnTo>
                    <a:pt x="5952695" y="3358252"/>
                  </a:lnTo>
                  <a:lnTo>
                    <a:pt x="5995404" y="3340830"/>
                  </a:lnTo>
                  <a:lnTo>
                    <a:pt x="6037720" y="3323037"/>
                  </a:lnTo>
                  <a:lnTo>
                    <a:pt x="6079635" y="3304874"/>
                  </a:lnTo>
                  <a:lnTo>
                    <a:pt x="6121140" y="3286340"/>
                  </a:lnTo>
                  <a:lnTo>
                    <a:pt x="6162227" y="3267435"/>
                  </a:lnTo>
                  <a:lnTo>
                    <a:pt x="6202888" y="3248160"/>
                  </a:lnTo>
                  <a:lnTo>
                    <a:pt x="6243115" y="3228514"/>
                  </a:lnTo>
                  <a:lnTo>
                    <a:pt x="6282899" y="3208497"/>
                  </a:lnTo>
                  <a:lnTo>
                    <a:pt x="6331892" y="3183007"/>
                  </a:lnTo>
                  <a:lnTo>
                    <a:pt x="6379746" y="3157164"/>
                  </a:lnTo>
                  <a:lnTo>
                    <a:pt x="6426461" y="3130977"/>
                  </a:lnTo>
                  <a:lnTo>
                    <a:pt x="6472036" y="3104452"/>
                  </a:lnTo>
                  <a:lnTo>
                    <a:pt x="6516472" y="3077600"/>
                  </a:lnTo>
                  <a:lnTo>
                    <a:pt x="6559768" y="3050427"/>
                  </a:lnTo>
                  <a:lnTo>
                    <a:pt x="6601925" y="3022943"/>
                  </a:lnTo>
                  <a:lnTo>
                    <a:pt x="6642943" y="2995155"/>
                  </a:lnTo>
                  <a:lnTo>
                    <a:pt x="6682821" y="2967073"/>
                  </a:lnTo>
                  <a:lnTo>
                    <a:pt x="6721560" y="2938703"/>
                  </a:lnTo>
                  <a:lnTo>
                    <a:pt x="6759160" y="2910056"/>
                  </a:lnTo>
                  <a:lnTo>
                    <a:pt x="6795620" y="2881138"/>
                  </a:lnTo>
                  <a:lnTo>
                    <a:pt x="6830941" y="2851958"/>
                  </a:lnTo>
                  <a:lnTo>
                    <a:pt x="6865122" y="2822525"/>
                  </a:lnTo>
                  <a:lnTo>
                    <a:pt x="6898164" y="2792847"/>
                  </a:lnTo>
                  <a:lnTo>
                    <a:pt x="6930067" y="2762932"/>
                  </a:lnTo>
                  <a:lnTo>
                    <a:pt x="6960830" y="2732788"/>
                  </a:lnTo>
                  <a:lnTo>
                    <a:pt x="6990454" y="2702424"/>
                  </a:lnTo>
                  <a:lnTo>
                    <a:pt x="7018938" y="2671849"/>
                  </a:lnTo>
                  <a:lnTo>
                    <a:pt x="7046283" y="2641069"/>
                  </a:lnTo>
                  <a:lnTo>
                    <a:pt x="7072489" y="2610094"/>
                  </a:lnTo>
                  <a:lnTo>
                    <a:pt x="7097556" y="2578933"/>
                  </a:lnTo>
                  <a:lnTo>
                    <a:pt x="7121482" y="2547592"/>
                  </a:lnTo>
                  <a:lnTo>
                    <a:pt x="7144270" y="2516082"/>
                  </a:lnTo>
                  <a:lnTo>
                    <a:pt x="7165918" y="2484409"/>
                  </a:lnTo>
                  <a:lnTo>
                    <a:pt x="7205797" y="2420610"/>
                  </a:lnTo>
                  <a:lnTo>
                    <a:pt x="7241117" y="2356263"/>
                  </a:lnTo>
                  <a:lnTo>
                    <a:pt x="7271881" y="2291434"/>
                  </a:lnTo>
                  <a:lnTo>
                    <a:pt x="7298086" y="2226190"/>
                  </a:lnTo>
                  <a:lnTo>
                    <a:pt x="7319735" y="2160596"/>
                  </a:lnTo>
                  <a:lnTo>
                    <a:pt x="7336825" y="2094720"/>
                  </a:lnTo>
                  <a:lnTo>
                    <a:pt x="7349359" y="2028628"/>
                  </a:lnTo>
                  <a:lnTo>
                    <a:pt x="7357334" y="1962386"/>
                  </a:lnTo>
                  <a:lnTo>
                    <a:pt x="7360752" y="1896061"/>
                  </a:lnTo>
                  <a:lnTo>
                    <a:pt x="7360752" y="1862888"/>
                  </a:lnTo>
                  <a:lnTo>
                    <a:pt x="7357334" y="1796563"/>
                  </a:lnTo>
                  <a:lnTo>
                    <a:pt x="7349359" y="1730321"/>
                  </a:lnTo>
                  <a:lnTo>
                    <a:pt x="7336825" y="1664229"/>
                  </a:lnTo>
                  <a:lnTo>
                    <a:pt x="7319735" y="1598353"/>
                  </a:lnTo>
                  <a:lnTo>
                    <a:pt x="7298086" y="1532759"/>
                  </a:lnTo>
                  <a:lnTo>
                    <a:pt x="7271881" y="1467515"/>
                  </a:lnTo>
                  <a:lnTo>
                    <a:pt x="7241117" y="1402686"/>
                  </a:lnTo>
                  <a:lnTo>
                    <a:pt x="7205797" y="1338339"/>
                  </a:lnTo>
                  <a:lnTo>
                    <a:pt x="7165918" y="1274540"/>
                  </a:lnTo>
                  <a:lnTo>
                    <a:pt x="7144270" y="1242867"/>
                  </a:lnTo>
                  <a:lnTo>
                    <a:pt x="7121482" y="1211357"/>
                  </a:lnTo>
                  <a:lnTo>
                    <a:pt x="7097556" y="1180016"/>
                  </a:lnTo>
                  <a:lnTo>
                    <a:pt x="7072489" y="1148855"/>
                  </a:lnTo>
                  <a:lnTo>
                    <a:pt x="7046283" y="1117880"/>
                  </a:lnTo>
                  <a:lnTo>
                    <a:pt x="7018938" y="1087100"/>
                  </a:lnTo>
                  <a:lnTo>
                    <a:pt x="6990454" y="1056525"/>
                  </a:lnTo>
                  <a:lnTo>
                    <a:pt x="6960830" y="1026161"/>
                  </a:lnTo>
                  <a:lnTo>
                    <a:pt x="6930067" y="996017"/>
                  </a:lnTo>
                  <a:lnTo>
                    <a:pt x="6898164" y="966102"/>
                  </a:lnTo>
                  <a:lnTo>
                    <a:pt x="6865122" y="936424"/>
                  </a:lnTo>
                  <a:lnTo>
                    <a:pt x="6830941" y="906991"/>
                  </a:lnTo>
                  <a:lnTo>
                    <a:pt x="6795620" y="877811"/>
                  </a:lnTo>
                  <a:lnTo>
                    <a:pt x="6759160" y="848893"/>
                  </a:lnTo>
                  <a:lnTo>
                    <a:pt x="6721560" y="820246"/>
                  </a:lnTo>
                  <a:lnTo>
                    <a:pt x="6682821" y="791876"/>
                  </a:lnTo>
                  <a:lnTo>
                    <a:pt x="6642943" y="763794"/>
                  </a:lnTo>
                  <a:lnTo>
                    <a:pt x="6601925" y="736006"/>
                  </a:lnTo>
                  <a:lnTo>
                    <a:pt x="6559768" y="708522"/>
                  </a:lnTo>
                  <a:lnTo>
                    <a:pt x="6516472" y="681349"/>
                  </a:lnTo>
                  <a:lnTo>
                    <a:pt x="6472036" y="654497"/>
                  </a:lnTo>
                  <a:lnTo>
                    <a:pt x="6426461" y="627972"/>
                  </a:lnTo>
                  <a:lnTo>
                    <a:pt x="6379746" y="601785"/>
                  </a:lnTo>
                  <a:lnTo>
                    <a:pt x="6331892" y="575942"/>
                  </a:lnTo>
                  <a:lnTo>
                    <a:pt x="6282899" y="550452"/>
                  </a:lnTo>
                  <a:lnTo>
                    <a:pt x="6243115" y="530436"/>
                  </a:lnTo>
                  <a:lnTo>
                    <a:pt x="6202888" y="510790"/>
                  </a:lnTo>
                  <a:lnTo>
                    <a:pt x="6162227" y="491515"/>
                  </a:lnTo>
                  <a:lnTo>
                    <a:pt x="6121140" y="472610"/>
                  </a:lnTo>
                  <a:lnTo>
                    <a:pt x="6079635" y="454077"/>
                  </a:lnTo>
                  <a:lnTo>
                    <a:pt x="6037720" y="435913"/>
                  </a:lnTo>
                  <a:lnTo>
                    <a:pt x="5995404" y="418121"/>
                  </a:lnTo>
                  <a:lnTo>
                    <a:pt x="5952695" y="400699"/>
                  </a:lnTo>
                  <a:lnTo>
                    <a:pt x="5909601" y="383648"/>
                  </a:lnTo>
                  <a:lnTo>
                    <a:pt x="5866131" y="366968"/>
                  </a:lnTo>
                  <a:lnTo>
                    <a:pt x="5822292" y="350658"/>
                  </a:lnTo>
                  <a:lnTo>
                    <a:pt x="5778094" y="334719"/>
                  </a:lnTo>
                  <a:lnTo>
                    <a:pt x="5733543" y="319151"/>
                  </a:lnTo>
                  <a:lnTo>
                    <a:pt x="5688650" y="303953"/>
                  </a:lnTo>
                  <a:lnTo>
                    <a:pt x="5643421" y="289126"/>
                  </a:lnTo>
                  <a:lnTo>
                    <a:pt x="5597865" y="274670"/>
                  </a:lnTo>
                  <a:lnTo>
                    <a:pt x="5551991" y="260584"/>
                  </a:lnTo>
                  <a:lnTo>
                    <a:pt x="5505806" y="246869"/>
                  </a:lnTo>
                  <a:lnTo>
                    <a:pt x="5459320" y="233525"/>
                  </a:lnTo>
                  <a:lnTo>
                    <a:pt x="5412539" y="220551"/>
                  </a:lnTo>
                  <a:lnTo>
                    <a:pt x="5365473" y="207948"/>
                  </a:lnTo>
                  <a:lnTo>
                    <a:pt x="5318130" y="195716"/>
                  </a:lnTo>
                  <a:lnTo>
                    <a:pt x="5270518" y="183854"/>
                  </a:lnTo>
                  <a:lnTo>
                    <a:pt x="5222645" y="172363"/>
                  </a:lnTo>
                  <a:lnTo>
                    <a:pt x="5174520" y="161243"/>
                  </a:lnTo>
                  <a:lnTo>
                    <a:pt x="5126151" y="150494"/>
                  </a:lnTo>
                  <a:lnTo>
                    <a:pt x="5077546" y="140115"/>
                  </a:lnTo>
                  <a:lnTo>
                    <a:pt x="5028713" y="130106"/>
                  </a:lnTo>
                  <a:lnTo>
                    <a:pt x="4979662" y="120469"/>
                  </a:lnTo>
                  <a:lnTo>
                    <a:pt x="4930399" y="111202"/>
                  </a:lnTo>
                  <a:lnTo>
                    <a:pt x="4880933" y="102306"/>
                  </a:lnTo>
                  <a:lnTo>
                    <a:pt x="4831273" y="93780"/>
                  </a:lnTo>
                  <a:lnTo>
                    <a:pt x="4781427" y="85625"/>
                  </a:lnTo>
                  <a:lnTo>
                    <a:pt x="4731402" y="77841"/>
                  </a:lnTo>
                  <a:lnTo>
                    <a:pt x="4681209" y="70428"/>
                  </a:lnTo>
                  <a:lnTo>
                    <a:pt x="4630853" y="63385"/>
                  </a:lnTo>
                  <a:lnTo>
                    <a:pt x="4580345" y="56713"/>
                  </a:lnTo>
                  <a:lnTo>
                    <a:pt x="4529692" y="50411"/>
                  </a:lnTo>
                  <a:lnTo>
                    <a:pt x="4478902" y="44481"/>
                  </a:lnTo>
                  <a:lnTo>
                    <a:pt x="4427984" y="38920"/>
                  </a:lnTo>
                  <a:lnTo>
                    <a:pt x="4376947" y="33731"/>
                  </a:lnTo>
                  <a:lnTo>
                    <a:pt x="4325797" y="28912"/>
                  </a:lnTo>
                  <a:lnTo>
                    <a:pt x="4274544" y="24464"/>
                  </a:lnTo>
                  <a:lnTo>
                    <a:pt x="4223196" y="20387"/>
                  </a:lnTo>
                  <a:lnTo>
                    <a:pt x="4171761" y="16680"/>
                  </a:lnTo>
                  <a:lnTo>
                    <a:pt x="4120247" y="13344"/>
                  </a:lnTo>
                  <a:lnTo>
                    <a:pt x="4068663" y="10378"/>
                  </a:lnTo>
                  <a:lnTo>
                    <a:pt x="4017017" y="7784"/>
                  </a:lnTo>
                  <a:lnTo>
                    <a:pt x="3965317" y="5560"/>
                  </a:lnTo>
                  <a:lnTo>
                    <a:pt x="3913572" y="3706"/>
                  </a:lnTo>
                  <a:lnTo>
                    <a:pt x="3861789" y="2224"/>
                  </a:lnTo>
                  <a:lnTo>
                    <a:pt x="3809977" y="1112"/>
                  </a:lnTo>
                  <a:lnTo>
                    <a:pt x="3758145" y="370"/>
                  </a:lnTo>
                  <a:lnTo>
                    <a:pt x="3706300" y="0"/>
                  </a:lnTo>
                  <a:close/>
                </a:path>
              </a:pathLst>
            </a:custGeom>
            <a:solidFill>
              <a:srgbClr val="C8F5FF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1863957" y="6743296"/>
              <a:ext cx="7360920" cy="3759200"/>
            </a:xfrm>
            <a:custGeom>
              <a:avLst/>
              <a:gdLst/>
              <a:ahLst/>
              <a:cxnLst/>
              <a:rect l="l" t="t" r="r" b="b"/>
              <a:pathLst>
                <a:path w="7360920" h="3759200">
                  <a:moveTo>
                    <a:pt x="6282899" y="550452"/>
                  </a:moveTo>
                  <a:lnTo>
                    <a:pt x="6331892" y="575942"/>
                  </a:lnTo>
                  <a:lnTo>
                    <a:pt x="6379746" y="601785"/>
                  </a:lnTo>
                  <a:lnTo>
                    <a:pt x="6426461" y="627972"/>
                  </a:lnTo>
                  <a:lnTo>
                    <a:pt x="6472036" y="654497"/>
                  </a:lnTo>
                  <a:lnTo>
                    <a:pt x="6516472" y="681349"/>
                  </a:lnTo>
                  <a:lnTo>
                    <a:pt x="6559768" y="708522"/>
                  </a:lnTo>
                  <a:lnTo>
                    <a:pt x="6601925" y="736006"/>
                  </a:lnTo>
                  <a:lnTo>
                    <a:pt x="6642943" y="763794"/>
                  </a:lnTo>
                  <a:lnTo>
                    <a:pt x="6682821" y="791876"/>
                  </a:lnTo>
                  <a:lnTo>
                    <a:pt x="6721560" y="820246"/>
                  </a:lnTo>
                  <a:lnTo>
                    <a:pt x="6759160" y="848893"/>
                  </a:lnTo>
                  <a:lnTo>
                    <a:pt x="6795620" y="877811"/>
                  </a:lnTo>
                  <a:lnTo>
                    <a:pt x="6830941" y="906991"/>
                  </a:lnTo>
                  <a:lnTo>
                    <a:pt x="6865122" y="936424"/>
                  </a:lnTo>
                  <a:lnTo>
                    <a:pt x="6898164" y="966102"/>
                  </a:lnTo>
                  <a:lnTo>
                    <a:pt x="6930067" y="996017"/>
                  </a:lnTo>
                  <a:lnTo>
                    <a:pt x="6960830" y="1026161"/>
                  </a:lnTo>
                  <a:lnTo>
                    <a:pt x="6990454" y="1056525"/>
                  </a:lnTo>
                  <a:lnTo>
                    <a:pt x="7018938" y="1087100"/>
                  </a:lnTo>
                  <a:lnTo>
                    <a:pt x="7046283" y="1117880"/>
                  </a:lnTo>
                  <a:lnTo>
                    <a:pt x="7072489" y="1148855"/>
                  </a:lnTo>
                  <a:lnTo>
                    <a:pt x="7097556" y="1180016"/>
                  </a:lnTo>
                  <a:lnTo>
                    <a:pt x="7121482" y="1211357"/>
                  </a:lnTo>
                  <a:lnTo>
                    <a:pt x="7144270" y="1242867"/>
                  </a:lnTo>
                  <a:lnTo>
                    <a:pt x="7165918" y="1274540"/>
                  </a:lnTo>
                  <a:lnTo>
                    <a:pt x="7205797" y="1338339"/>
                  </a:lnTo>
                  <a:lnTo>
                    <a:pt x="7241117" y="1402686"/>
                  </a:lnTo>
                  <a:lnTo>
                    <a:pt x="7271881" y="1467515"/>
                  </a:lnTo>
                  <a:lnTo>
                    <a:pt x="7298086" y="1532759"/>
                  </a:lnTo>
                  <a:lnTo>
                    <a:pt x="7319735" y="1598353"/>
                  </a:lnTo>
                  <a:lnTo>
                    <a:pt x="7336825" y="1664229"/>
                  </a:lnTo>
                  <a:lnTo>
                    <a:pt x="7349359" y="1730321"/>
                  </a:lnTo>
                  <a:lnTo>
                    <a:pt x="7357334" y="1796563"/>
                  </a:lnTo>
                  <a:lnTo>
                    <a:pt x="7360752" y="1862888"/>
                  </a:lnTo>
                  <a:lnTo>
                    <a:pt x="7360752" y="1896061"/>
                  </a:lnTo>
                  <a:lnTo>
                    <a:pt x="7357334" y="1962386"/>
                  </a:lnTo>
                  <a:lnTo>
                    <a:pt x="7349359" y="2028628"/>
                  </a:lnTo>
                  <a:lnTo>
                    <a:pt x="7336825" y="2094720"/>
                  </a:lnTo>
                  <a:lnTo>
                    <a:pt x="7319735" y="2160596"/>
                  </a:lnTo>
                  <a:lnTo>
                    <a:pt x="7298086" y="2226190"/>
                  </a:lnTo>
                  <a:lnTo>
                    <a:pt x="7271881" y="2291434"/>
                  </a:lnTo>
                  <a:lnTo>
                    <a:pt x="7241117" y="2356263"/>
                  </a:lnTo>
                  <a:lnTo>
                    <a:pt x="7205797" y="2420610"/>
                  </a:lnTo>
                  <a:lnTo>
                    <a:pt x="7165918" y="2484409"/>
                  </a:lnTo>
                  <a:lnTo>
                    <a:pt x="7144270" y="2516082"/>
                  </a:lnTo>
                  <a:lnTo>
                    <a:pt x="7121482" y="2547592"/>
                  </a:lnTo>
                  <a:lnTo>
                    <a:pt x="7097556" y="2578933"/>
                  </a:lnTo>
                  <a:lnTo>
                    <a:pt x="7072489" y="2610094"/>
                  </a:lnTo>
                  <a:lnTo>
                    <a:pt x="7046283" y="2641069"/>
                  </a:lnTo>
                  <a:lnTo>
                    <a:pt x="7018938" y="2671849"/>
                  </a:lnTo>
                  <a:lnTo>
                    <a:pt x="6990454" y="2702424"/>
                  </a:lnTo>
                  <a:lnTo>
                    <a:pt x="6960830" y="2732788"/>
                  </a:lnTo>
                  <a:lnTo>
                    <a:pt x="6930067" y="2762932"/>
                  </a:lnTo>
                  <a:lnTo>
                    <a:pt x="6898164" y="2792847"/>
                  </a:lnTo>
                  <a:lnTo>
                    <a:pt x="6865122" y="2822525"/>
                  </a:lnTo>
                  <a:lnTo>
                    <a:pt x="6830941" y="2851958"/>
                  </a:lnTo>
                  <a:lnTo>
                    <a:pt x="6795620" y="2881138"/>
                  </a:lnTo>
                  <a:lnTo>
                    <a:pt x="6759160" y="2910056"/>
                  </a:lnTo>
                  <a:lnTo>
                    <a:pt x="6721560" y="2938703"/>
                  </a:lnTo>
                  <a:lnTo>
                    <a:pt x="6682821" y="2967073"/>
                  </a:lnTo>
                  <a:lnTo>
                    <a:pt x="6642943" y="2995155"/>
                  </a:lnTo>
                  <a:lnTo>
                    <a:pt x="6601925" y="3022943"/>
                  </a:lnTo>
                  <a:lnTo>
                    <a:pt x="6559768" y="3050427"/>
                  </a:lnTo>
                  <a:lnTo>
                    <a:pt x="6516472" y="3077600"/>
                  </a:lnTo>
                  <a:lnTo>
                    <a:pt x="6472036" y="3104452"/>
                  </a:lnTo>
                  <a:lnTo>
                    <a:pt x="6426461" y="3130977"/>
                  </a:lnTo>
                  <a:lnTo>
                    <a:pt x="6379746" y="3157164"/>
                  </a:lnTo>
                  <a:lnTo>
                    <a:pt x="6331892" y="3183007"/>
                  </a:lnTo>
                  <a:lnTo>
                    <a:pt x="6282899" y="3208497"/>
                  </a:lnTo>
                  <a:lnTo>
                    <a:pt x="6243115" y="3228514"/>
                  </a:lnTo>
                  <a:lnTo>
                    <a:pt x="6202888" y="3248160"/>
                  </a:lnTo>
                  <a:lnTo>
                    <a:pt x="6162227" y="3267435"/>
                  </a:lnTo>
                  <a:lnTo>
                    <a:pt x="6121140" y="3286340"/>
                  </a:lnTo>
                  <a:lnTo>
                    <a:pt x="6079635" y="3304874"/>
                  </a:lnTo>
                  <a:lnTo>
                    <a:pt x="6037720" y="3323037"/>
                  </a:lnTo>
                  <a:lnTo>
                    <a:pt x="5995404" y="3340830"/>
                  </a:lnTo>
                  <a:lnTo>
                    <a:pt x="5952695" y="3358252"/>
                  </a:lnTo>
                  <a:lnTo>
                    <a:pt x="5909601" y="3375303"/>
                  </a:lnTo>
                  <a:lnTo>
                    <a:pt x="5866131" y="3391984"/>
                  </a:lnTo>
                  <a:lnTo>
                    <a:pt x="5822292" y="3408294"/>
                  </a:lnTo>
                  <a:lnTo>
                    <a:pt x="5778094" y="3424233"/>
                  </a:lnTo>
                  <a:lnTo>
                    <a:pt x="5733543" y="3439801"/>
                  </a:lnTo>
                  <a:lnTo>
                    <a:pt x="5688650" y="3454999"/>
                  </a:lnTo>
                  <a:lnTo>
                    <a:pt x="5643421" y="3469827"/>
                  </a:lnTo>
                  <a:lnTo>
                    <a:pt x="5597865" y="3484283"/>
                  </a:lnTo>
                  <a:lnTo>
                    <a:pt x="5551991" y="3498369"/>
                  </a:lnTo>
                  <a:lnTo>
                    <a:pt x="5505806" y="3512084"/>
                  </a:lnTo>
                  <a:lnTo>
                    <a:pt x="5459320" y="3525429"/>
                  </a:lnTo>
                  <a:lnTo>
                    <a:pt x="5412539" y="3538402"/>
                  </a:lnTo>
                  <a:lnTo>
                    <a:pt x="5365473" y="3551006"/>
                  </a:lnTo>
                  <a:lnTo>
                    <a:pt x="5318130" y="3563238"/>
                  </a:lnTo>
                  <a:lnTo>
                    <a:pt x="5270518" y="3575100"/>
                  </a:lnTo>
                  <a:lnTo>
                    <a:pt x="5222645" y="3586591"/>
                  </a:lnTo>
                  <a:lnTo>
                    <a:pt x="5174520" y="3597711"/>
                  </a:lnTo>
                  <a:lnTo>
                    <a:pt x="5126151" y="3608461"/>
                  </a:lnTo>
                  <a:lnTo>
                    <a:pt x="5077546" y="3618840"/>
                  </a:lnTo>
                  <a:lnTo>
                    <a:pt x="5028713" y="3628848"/>
                  </a:lnTo>
                  <a:lnTo>
                    <a:pt x="4979662" y="3638486"/>
                  </a:lnTo>
                  <a:lnTo>
                    <a:pt x="4930399" y="3647753"/>
                  </a:lnTo>
                  <a:lnTo>
                    <a:pt x="4880933" y="3656649"/>
                  </a:lnTo>
                  <a:lnTo>
                    <a:pt x="4831273" y="3665175"/>
                  </a:lnTo>
                  <a:lnTo>
                    <a:pt x="4781427" y="3673330"/>
                  </a:lnTo>
                  <a:lnTo>
                    <a:pt x="4731402" y="3681114"/>
                  </a:lnTo>
                  <a:lnTo>
                    <a:pt x="4681209" y="3688528"/>
                  </a:lnTo>
                  <a:lnTo>
                    <a:pt x="4630853" y="3695571"/>
                  </a:lnTo>
                  <a:lnTo>
                    <a:pt x="4580345" y="3702243"/>
                  </a:lnTo>
                  <a:lnTo>
                    <a:pt x="4529692" y="3708545"/>
                  </a:lnTo>
                  <a:lnTo>
                    <a:pt x="4478902" y="3714476"/>
                  </a:lnTo>
                  <a:lnTo>
                    <a:pt x="4427984" y="3720036"/>
                  </a:lnTo>
                  <a:lnTo>
                    <a:pt x="4376947" y="3725225"/>
                  </a:lnTo>
                  <a:lnTo>
                    <a:pt x="4325797" y="3730044"/>
                  </a:lnTo>
                  <a:lnTo>
                    <a:pt x="4274544" y="3734492"/>
                  </a:lnTo>
                  <a:lnTo>
                    <a:pt x="4223196" y="3738570"/>
                  </a:lnTo>
                  <a:lnTo>
                    <a:pt x="4171761" y="3742277"/>
                  </a:lnTo>
                  <a:lnTo>
                    <a:pt x="4120247" y="3745613"/>
                  </a:lnTo>
                  <a:lnTo>
                    <a:pt x="4068663" y="3748578"/>
                  </a:lnTo>
                  <a:lnTo>
                    <a:pt x="4017017" y="3751173"/>
                  </a:lnTo>
                  <a:lnTo>
                    <a:pt x="3965317" y="3753397"/>
                  </a:lnTo>
                  <a:lnTo>
                    <a:pt x="3913572" y="3755250"/>
                  </a:lnTo>
                  <a:lnTo>
                    <a:pt x="3861789" y="3756733"/>
                  </a:lnTo>
                  <a:lnTo>
                    <a:pt x="3809977" y="3757845"/>
                  </a:lnTo>
                  <a:lnTo>
                    <a:pt x="3758145" y="3758587"/>
                  </a:lnTo>
                  <a:lnTo>
                    <a:pt x="3706300" y="3758957"/>
                  </a:lnTo>
                  <a:lnTo>
                    <a:pt x="3654451" y="3758957"/>
                  </a:lnTo>
                  <a:lnTo>
                    <a:pt x="3602607" y="3758587"/>
                  </a:lnTo>
                  <a:lnTo>
                    <a:pt x="3550774" y="3757845"/>
                  </a:lnTo>
                  <a:lnTo>
                    <a:pt x="3498963" y="3756733"/>
                  </a:lnTo>
                  <a:lnTo>
                    <a:pt x="3447180" y="3755250"/>
                  </a:lnTo>
                  <a:lnTo>
                    <a:pt x="3395435" y="3753397"/>
                  </a:lnTo>
                  <a:lnTo>
                    <a:pt x="3343735" y="3751173"/>
                  </a:lnTo>
                  <a:lnTo>
                    <a:pt x="3292089" y="3748578"/>
                  </a:lnTo>
                  <a:lnTo>
                    <a:pt x="3240505" y="3745613"/>
                  </a:lnTo>
                  <a:lnTo>
                    <a:pt x="3188991" y="3742277"/>
                  </a:lnTo>
                  <a:lnTo>
                    <a:pt x="3137556" y="3738570"/>
                  </a:lnTo>
                  <a:lnTo>
                    <a:pt x="3086208" y="3734492"/>
                  </a:lnTo>
                  <a:lnTo>
                    <a:pt x="3034955" y="3730044"/>
                  </a:lnTo>
                  <a:lnTo>
                    <a:pt x="2983805" y="3725225"/>
                  </a:lnTo>
                  <a:lnTo>
                    <a:pt x="2932767" y="3720036"/>
                  </a:lnTo>
                  <a:lnTo>
                    <a:pt x="2881849" y="3714476"/>
                  </a:lnTo>
                  <a:lnTo>
                    <a:pt x="2831060" y="3708545"/>
                  </a:lnTo>
                  <a:lnTo>
                    <a:pt x="2780407" y="3702243"/>
                  </a:lnTo>
                  <a:lnTo>
                    <a:pt x="2729898" y="3695571"/>
                  </a:lnTo>
                  <a:lnTo>
                    <a:pt x="2679543" y="3688528"/>
                  </a:lnTo>
                  <a:lnTo>
                    <a:pt x="2629349" y="3681114"/>
                  </a:lnTo>
                  <a:lnTo>
                    <a:pt x="2579325" y="3673330"/>
                  </a:lnTo>
                  <a:lnTo>
                    <a:pt x="2529479" y="3665175"/>
                  </a:lnTo>
                  <a:lnTo>
                    <a:pt x="2479819" y="3656649"/>
                  </a:lnTo>
                  <a:lnTo>
                    <a:pt x="2430353" y="3647753"/>
                  </a:lnTo>
                  <a:lnTo>
                    <a:pt x="2381090" y="3638486"/>
                  </a:lnTo>
                  <a:lnTo>
                    <a:pt x="2332038" y="3628848"/>
                  </a:lnTo>
                  <a:lnTo>
                    <a:pt x="2283206" y="3618840"/>
                  </a:lnTo>
                  <a:lnTo>
                    <a:pt x="2234601" y="3608461"/>
                  </a:lnTo>
                  <a:lnTo>
                    <a:pt x="2186231" y="3597711"/>
                  </a:lnTo>
                  <a:lnTo>
                    <a:pt x="2138106" y="3586591"/>
                  </a:lnTo>
                  <a:lnTo>
                    <a:pt x="2090234" y="3575100"/>
                  </a:lnTo>
                  <a:lnTo>
                    <a:pt x="2042622" y="3563238"/>
                  </a:lnTo>
                  <a:lnTo>
                    <a:pt x="1995279" y="3551006"/>
                  </a:lnTo>
                  <a:lnTo>
                    <a:pt x="1948213" y="3538402"/>
                  </a:lnTo>
                  <a:lnTo>
                    <a:pt x="1901432" y="3525429"/>
                  </a:lnTo>
                  <a:lnTo>
                    <a:pt x="1854946" y="3512084"/>
                  </a:lnTo>
                  <a:lnTo>
                    <a:pt x="1808761" y="3498369"/>
                  </a:lnTo>
                  <a:lnTo>
                    <a:pt x="1762887" y="3484283"/>
                  </a:lnTo>
                  <a:lnTo>
                    <a:pt x="1717331" y="3469827"/>
                  </a:lnTo>
                  <a:lnTo>
                    <a:pt x="1672102" y="3454999"/>
                  </a:lnTo>
                  <a:lnTo>
                    <a:pt x="1627209" y="3439801"/>
                  </a:lnTo>
                  <a:lnTo>
                    <a:pt x="1582658" y="3424233"/>
                  </a:lnTo>
                  <a:lnTo>
                    <a:pt x="1538460" y="3408294"/>
                  </a:lnTo>
                  <a:lnTo>
                    <a:pt x="1494621" y="3391984"/>
                  </a:lnTo>
                  <a:lnTo>
                    <a:pt x="1451151" y="3375303"/>
                  </a:lnTo>
                  <a:lnTo>
                    <a:pt x="1408057" y="3358252"/>
                  </a:lnTo>
                  <a:lnTo>
                    <a:pt x="1365348" y="3340830"/>
                  </a:lnTo>
                  <a:lnTo>
                    <a:pt x="1323032" y="3323037"/>
                  </a:lnTo>
                  <a:lnTo>
                    <a:pt x="1281117" y="3304874"/>
                  </a:lnTo>
                  <a:lnTo>
                    <a:pt x="1239612" y="3286340"/>
                  </a:lnTo>
                  <a:lnTo>
                    <a:pt x="1198525" y="3267435"/>
                  </a:lnTo>
                  <a:lnTo>
                    <a:pt x="1157864" y="3248160"/>
                  </a:lnTo>
                  <a:lnTo>
                    <a:pt x="1117637" y="3228514"/>
                  </a:lnTo>
                  <a:lnTo>
                    <a:pt x="1077853" y="3208497"/>
                  </a:lnTo>
                  <a:lnTo>
                    <a:pt x="1028860" y="3183007"/>
                  </a:lnTo>
                  <a:lnTo>
                    <a:pt x="981006" y="3157164"/>
                  </a:lnTo>
                  <a:lnTo>
                    <a:pt x="934291" y="3130977"/>
                  </a:lnTo>
                  <a:lnTo>
                    <a:pt x="888716" y="3104452"/>
                  </a:lnTo>
                  <a:lnTo>
                    <a:pt x="844280" y="3077600"/>
                  </a:lnTo>
                  <a:lnTo>
                    <a:pt x="800984" y="3050427"/>
                  </a:lnTo>
                  <a:lnTo>
                    <a:pt x="758827" y="3022943"/>
                  </a:lnTo>
                  <a:lnTo>
                    <a:pt x="717809" y="2995155"/>
                  </a:lnTo>
                  <a:lnTo>
                    <a:pt x="677931" y="2967073"/>
                  </a:lnTo>
                  <a:lnTo>
                    <a:pt x="639192" y="2938703"/>
                  </a:lnTo>
                  <a:lnTo>
                    <a:pt x="601592" y="2910056"/>
                  </a:lnTo>
                  <a:lnTo>
                    <a:pt x="565132" y="2881138"/>
                  </a:lnTo>
                  <a:lnTo>
                    <a:pt x="529811" y="2851958"/>
                  </a:lnTo>
                  <a:lnTo>
                    <a:pt x="495630" y="2822525"/>
                  </a:lnTo>
                  <a:lnTo>
                    <a:pt x="462588" y="2792847"/>
                  </a:lnTo>
                  <a:lnTo>
                    <a:pt x="430685" y="2762932"/>
                  </a:lnTo>
                  <a:lnTo>
                    <a:pt x="399922" y="2732788"/>
                  </a:lnTo>
                  <a:lnTo>
                    <a:pt x="370298" y="2702424"/>
                  </a:lnTo>
                  <a:lnTo>
                    <a:pt x="341814" y="2671849"/>
                  </a:lnTo>
                  <a:lnTo>
                    <a:pt x="314468" y="2641069"/>
                  </a:lnTo>
                  <a:lnTo>
                    <a:pt x="288263" y="2610094"/>
                  </a:lnTo>
                  <a:lnTo>
                    <a:pt x="263196" y="2578933"/>
                  </a:lnTo>
                  <a:lnTo>
                    <a:pt x="239269" y="2547592"/>
                  </a:lnTo>
                  <a:lnTo>
                    <a:pt x="216482" y="2516082"/>
                  </a:lnTo>
                  <a:lnTo>
                    <a:pt x="194833" y="2484409"/>
                  </a:lnTo>
                  <a:lnTo>
                    <a:pt x="154955" y="2420610"/>
                  </a:lnTo>
                  <a:lnTo>
                    <a:pt x="119634" y="2356263"/>
                  </a:lnTo>
                  <a:lnTo>
                    <a:pt x="88871" y="2291434"/>
                  </a:lnTo>
                  <a:lnTo>
                    <a:pt x="62665" y="2226190"/>
                  </a:lnTo>
                  <a:lnTo>
                    <a:pt x="41017" y="2160596"/>
                  </a:lnTo>
                  <a:lnTo>
                    <a:pt x="23926" y="2094720"/>
                  </a:lnTo>
                  <a:lnTo>
                    <a:pt x="11393" y="2028628"/>
                  </a:lnTo>
                  <a:lnTo>
                    <a:pt x="3418" y="1962386"/>
                  </a:lnTo>
                  <a:lnTo>
                    <a:pt x="0" y="1896061"/>
                  </a:lnTo>
                  <a:lnTo>
                    <a:pt x="0" y="1862888"/>
                  </a:lnTo>
                  <a:lnTo>
                    <a:pt x="3418" y="1796563"/>
                  </a:lnTo>
                  <a:lnTo>
                    <a:pt x="11393" y="1730321"/>
                  </a:lnTo>
                  <a:lnTo>
                    <a:pt x="23926" y="1664229"/>
                  </a:lnTo>
                  <a:lnTo>
                    <a:pt x="41017" y="1598353"/>
                  </a:lnTo>
                  <a:lnTo>
                    <a:pt x="62665" y="1532759"/>
                  </a:lnTo>
                  <a:lnTo>
                    <a:pt x="88871" y="1467515"/>
                  </a:lnTo>
                  <a:lnTo>
                    <a:pt x="119634" y="1402686"/>
                  </a:lnTo>
                  <a:lnTo>
                    <a:pt x="154955" y="1338339"/>
                  </a:lnTo>
                  <a:lnTo>
                    <a:pt x="194833" y="1274540"/>
                  </a:lnTo>
                  <a:lnTo>
                    <a:pt x="216482" y="1242867"/>
                  </a:lnTo>
                  <a:lnTo>
                    <a:pt x="239269" y="1211357"/>
                  </a:lnTo>
                  <a:lnTo>
                    <a:pt x="263196" y="1180016"/>
                  </a:lnTo>
                  <a:lnTo>
                    <a:pt x="288263" y="1148855"/>
                  </a:lnTo>
                  <a:lnTo>
                    <a:pt x="314468" y="1117880"/>
                  </a:lnTo>
                  <a:lnTo>
                    <a:pt x="341814" y="1087100"/>
                  </a:lnTo>
                  <a:lnTo>
                    <a:pt x="370298" y="1056525"/>
                  </a:lnTo>
                  <a:lnTo>
                    <a:pt x="399922" y="1026161"/>
                  </a:lnTo>
                  <a:lnTo>
                    <a:pt x="430685" y="996017"/>
                  </a:lnTo>
                  <a:lnTo>
                    <a:pt x="462588" y="966102"/>
                  </a:lnTo>
                  <a:lnTo>
                    <a:pt x="495630" y="936424"/>
                  </a:lnTo>
                  <a:lnTo>
                    <a:pt x="529811" y="906991"/>
                  </a:lnTo>
                  <a:lnTo>
                    <a:pt x="565132" y="877811"/>
                  </a:lnTo>
                  <a:lnTo>
                    <a:pt x="601592" y="848893"/>
                  </a:lnTo>
                  <a:lnTo>
                    <a:pt x="639192" y="820246"/>
                  </a:lnTo>
                  <a:lnTo>
                    <a:pt x="677931" y="791876"/>
                  </a:lnTo>
                  <a:lnTo>
                    <a:pt x="717809" y="763794"/>
                  </a:lnTo>
                  <a:lnTo>
                    <a:pt x="758827" y="736006"/>
                  </a:lnTo>
                  <a:lnTo>
                    <a:pt x="800984" y="708522"/>
                  </a:lnTo>
                  <a:lnTo>
                    <a:pt x="844280" y="681349"/>
                  </a:lnTo>
                  <a:lnTo>
                    <a:pt x="888716" y="654497"/>
                  </a:lnTo>
                  <a:lnTo>
                    <a:pt x="934291" y="627972"/>
                  </a:lnTo>
                  <a:lnTo>
                    <a:pt x="981006" y="601785"/>
                  </a:lnTo>
                  <a:lnTo>
                    <a:pt x="1028860" y="575942"/>
                  </a:lnTo>
                  <a:lnTo>
                    <a:pt x="1077853" y="550452"/>
                  </a:lnTo>
                  <a:lnTo>
                    <a:pt x="1117637" y="530436"/>
                  </a:lnTo>
                  <a:lnTo>
                    <a:pt x="1157864" y="510790"/>
                  </a:lnTo>
                  <a:lnTo>
                    <a:pt x="1198525" y="491515"/>
                  </a:lnTo>
                  <a:lnTo>
                    <a:pt x="1239612" y="472610"/>
                  </a:lnTo>
                  <a:lnTo>
                    <a:pt x="1281117" y="454077"/>
                  </a:lnTo>
                  <a:lnTo>
                    <a:pt x="1323032" y="435913"/>
                  </a:lnTo>
                  <a:lnTo>
                    <a:pt x="1365348" y="418121"/>
                  </a:lnTo>
                  <a:lnTo>
                    <a:pt x="1408057" y="400699"/>
                  </a:lnTo>
                  <a:lnTo>
                    <a:pt x="1451151" y="383648"/>
                  </a:lnTo>
                  <a:lnTo>
                    <a:pt x="1494621" y="366968"/>
                  </a:lnTo>
                  <a:lnTo>
                    <a:pt x="1538460" y="350658"/>
                  </a:lnTo>
                  <a:lnTo>
                    <a:pt x="1582658" y="334719"/>
                  </a:lnTo>
                  <a:lnTo>
                    <a:pt x="1627209" y="319151"/>
                  </a:lnTo>
                  <a:lnTo>
                    <a:pt x="1672102" y="303953"/>
                  </a:lnTo>
                  <a:lnTo>
                    <a:pt x="1717331" y="289126"/>
                  </a:lnTo>
                  <a:lnTo>
                    <a:pt x="1762887" y="274670"/>
                  </a:lnTo>
                  <a:lnTo>
                    <a:pt x="1808761" y="260584"/>
                  </a:lnTo>
                  <a:lnTo>
                    <a:pt x="1854946" y="246869"/>
                  </a:lnTo>
                  <a:lnTo>
                    <a:pt x="1901432" y="233525"/>
                  </a:lnTo>
                  <a:lnTo>
                    <a:pt x="1948213" y="220551"/>
                  </a:lnTo>
                  <a:lnTo>
                    <a:pt x="1995279" y="207948"/>
                  </a:lnTo>
                  <a:lnTo>
                    <a:pt x="2042622" y="195716"/>
                  </a:lnTo>
                  <a:lnTo>
                    <a:pt x="2090234" y="183854"/>
                  </a:lnTo>
                  <a:lnTo>
                    <a:pt x="2138106" y="172363"/>
                  </a:lnTo>
                  <a:lnTo>
                    <a:pt x="2186231" y="161243"/>
                  </a:lnTo>
                  <a:lnTo>
                    <a:pt x="2234601" y="150494"/>
                  </a:lnTo>
                  <a:lnTo>
                    <a:pt x="2283206" y="140115"/>
                  </a:lnTo>
                  <a:lnTo>
                    <a:pt x="2332038" y="130106"/>
                  </a:lnTo>
                  <a:lnTo>
                    <a:pt x="2381090" y="120469"/>
                  </a:lnTo>
                  <a:lnTo>
                    <a:pt x="2430353" y="111202"/>
                  </a:lnTo>
                  <a:lnTo>
                    <a:pt x="2479819" y="102306"/>
                  </a:lnTo>
                  <a:lnTo>
                    <a:pt x="2529479" y="93780"/>
                  </a:lnTo>
                  <a:lnTo>
                    <a:pt x="2579325" y="85625"/>
                  </a:lnTo>
                  <a:lnTo>
                    <a:pt x="2629349" y="77841"/>
                  </a:lnTo>
                  <a:lnTo>
                    <a:pt x="2679543" y="70428"/>
                  </a:lnTo>
                  <a:lnTo>
                    <a:pt x="2729898" y="63385"/>
                  </a:lnTo>
                  <a:lnTo>
                    <a:pt x="2780407" y="56713"/>
                  </a:lnTo>
                  <a:lnTo>
                    <a:pt x="2831060" y="50411"/>
                  </a:lnTo>
                  <a:lnTo>
                    <a:pt x="2881849" y="44481"/>
                  </a:lnTo>
                  <a:lnTo>
                    <a:pt x="2932767" y="38920"/>
                  </a:lnTo>
                  <a:lnTo>
                    <a:pt x="2983805" y="33731"/>
                  </a:lnTo>
                  <a:lnTo>
                    <a:pt x="3034955" y="28912"/>
                  </a:lnTo>
                  <a:lnTo>
                    <a:pt x="3086208" y="24464"/>
                  </a:lnTo>
                  <a:lnTo>
                    <a:pt x="3137556" y="20387"/>
                  </a:lnTo>
                  <a:lnTo>
                    <a:pt x="3188991" y="16680"/>
                  </a:lnTo>
                  <a:lnTo>
                    <a:pt x="3240505" y="13344"/>
                  </a:lnTo>
                  <a:lnTo>
                    <a:pt x="3292089" y="10378"/>
                  </a:lnTo>
                  <a:lnTo>
                    <a:pt x="3343735" y="7784"/>
                  </a:lnTo>
                  <a:lnTo>
                    <a:pt x="3395435" y="5560"/>
                  </a:lnTo>
                  <a:lnTo>
                    <a:pt x="3447180" y="3706"/>
                  </a:lnTo>
                  <a:lnTo>
                    <a:pt x="3498963" y="2224"/>
                  </a:lnTo>
                  <a:lnTo>
                    <a:pt x="3550774" y="1112"/>
                  </a:lnTo>
                  <a:lnTo>
                    <a:pt x="3602607" y="370"/>
                  </a:lnTo>
                  <a:lnTo>
                    <a:pt x="3654451" y="0"/>
                  </a:lnTo>
                  <a:lnTo>
                    <a:pt x="3706300" y="0"/>
                  </a:lnTo>
                  <a:lnTo>
                    <a:pt x="3758145" y="370"/>
                  </a:lnTo>
                  <a:lnTo>
                    <a:pt x="3809977" y="1112"/>
                  </a:lnTo>
                  <a:lnTo>
                    <a:pt x="3861789" y="2224"/>
                  </a:lnTo>
                  <a:lnTo>
                    <a:pt x="3913572" y="3706"/>
                  </a:lnTo>
                  <a:lnTo>
                    <a:pt x="3965317" y="5560"/>
                  </a:lnTo>
                  <a:lnTo>
                    <a:pt x="4017017" y="7784"/>
                  </a:lnTo>
                  <a:lnTo>
                    <a:pt x="4068663" y="10378"/>
                  </a:lnTo>
                  <a:lnTo>
                    <a:pt x="4120247" y="13344"/>
                  </a:lnTo>
                  <a:lnTo>
                    <a:pt x="4171761" y="16680"/>
                  </a:lnTo>
                  <a:lnTo>
                    <a:pt x="4223196" y="20387"/>
                  </a:lnTo>
                  <a:lnTo>
                    <a:pt x="4274544" y="24464"/>
                  </a:lnTo>
                  <a:lnTo>
                    <a:pt x="4325797" y="28912"/>
                  </a:lnTo>
                  <a:lnTo>
                    <a:pt x="4376947" y="33731"/>
                  </a:lnTo>
                  <a:lnTo>
                    <a:pt x="4427984" y="38920"/>
                  </a:lnTo>
                  <a:lnTo>
                    <a:pt x="4478902" y="44481"/>
                  </a:lnTo>
                  <a:lnTo>
                    <a:pt x="4529692" y="50411"/>
                  </a:lnTo>
                  <a:lnTo>
                    <a:pt x="4580345" y="56713"/>
                  </a:lnTo>
                  <a:lnTo>
                    <a:pt x="4630853" y="63385"/>
                  </a:lnTo>
                  <a:lnTo>
                    <a:pt x="4681209" y="70428"/>
                  </a:lnTo>
                  <a:lnTo>
                    <a:pt x="4731402" y="77841"/>
                  </a:lnTo>
                  <a:lnTo>
                    <a:pt x="4781427" y="85625"/>
                  </a:lnTo>
                  <a:lnTo>
                    <a:pt x="4831273" y="93780"/>
                  </a:lnTo>
                  <a:lnTo>
                    <a:pt x="4880933" y="102306"/>
                  </a:lnTo>
                  <a:lnTo>
                    <a:pt x="4930399" y="111202"/>
                  </a:lnTo>
                  <a:lnTo>
                    <a:pt x="4979662" y="120469"/>
                  </a:lnTo>
                  <a:lnTo>
                    <a:pt x="5028713" y="130106"/>
                  </a:lnTo>
                  <a:lnTo>
                    <a:pt x="5077546" y="140115"/>
                  </a:lnTo>
                  <a:lnTo>
                    <a:pt x="5126151" y="150494"/>
                  </a:lnTo>
                  <a:lnTo>
                    <a:pt x="5174520" y="161243"/>
                  </a:lnTo>
                  <a:lnTo>
                    <a:pt x="5222645" y="172363"/>
                  </a:lnTo>
                  <a:lnTo>
                    <a:pt x="5270518" y="183854"/>
                  </a:lnTo>
                  <a:lnTo>
                    <a:pt x="5318130" y="195716"/>
                  </a:lnTo>
                  <a:lnTo>
                    <a:pt x="5365473" y="207948"/>
                  </a:lnTo>
                  <a:lnTo>
                    <a:pt x="5412539" y="220551"/>
                  </a:lnTo>
                  <a:lnTo>
                    <a:pt x="5459320" y="233525"/>
                  </a:lnTo>
                  <a:lnTo>
                    <a:pt x="5505806" y="246869"/>
                  </a:lnTo>
                  <a:lnTo>
                    <a:pt x="5551991" y="260584"/>
                  </a:lnTo>
                  <a:lnTo>
                    <a:pt x="5597865" y="274670"/>
                  </a:lnTo>
                  <a:lnTo>
                    <a:pt x="5643421" y="289126"/>
                  </a:lnTo>
                  <a:lnTo>
                    <a:pt x="5688650" y="303953"/>
                  </a:lnTo>
                  <a:lnTo>
                    <a:pt x="5733543" y="319151"/>
                  </a:lnTo>
                  <a:lnTo>
                    <a:pt x="5778094" y="334719"/>
                  </a:lnTo>
                  <a:lnTo>
                    <a:pt x="5822292" y="350658"/>
                  </a:lnTo>
                  <a:lnTo>
                    <a:pt x="5866131" y="366968"/>
                  </a:lnTo>
                  <a:lnTo>
                    <a:pt x="5909601" y="383648"/>
                  </a:lnTo>
                  <a:lnTo>
                    <a:pt x="5952695" y="400699"/>
                  </a:lnTo>
                  <a:lnTo>
                    <a:pt x="5995404" y="418121"/>
                  </a:lnTo>
                  <a:lnTo>
                    <a:pt x="6037720" y="435913"/>
                  </a:lnTo>
                  <a:lnTo>
                    <a:pt x="6079635" y="454077"/>
                  </a:lnTo>
                  <a:lnTo>
                    <a:pt x="6121140" y="472610"/>
                  </a:lnTo>
                  <a:lnTo>
                    <a:pt x="6162227" y="491515"/>
                  </a:lnTo>
                  <a:lnTo>
                    <a:pt x="6202888" y="510790"/>
                  </a:lnTo>
                  <a:lnTo>
                    <a:pt x="6243115" y="530436"/>
                  </a:lnTo>
                  <a:lnTo>
                    <a:pt x="6282899" y="550452"/>
                  </a:lnTo>
                </a:path>
              </a:pathLst>
            </a:custGeom>
            <a:ln w="41883">
              <a:solidFill>
                <a:srgbClr val="4DCBEB"/>
              </a:solidFill>
            </a:ln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1389456" y="4417938"/>
            <a:ext cx="3942676" cy="1634886"/>
          </a:xfrm>
          <a:prstGeom prst="rect">
            <a:avLst/>
          </a:prstGeom>
        </p:spPr>
        <p:txBody>
          <a:bodyPr vert="horz" wrap="square" lIns="0" tIns="31575" rIns="0" bIns="0" rtlCol="0">
            <a:spAutoFit/>
          </a:bodyPr>
          <a:lstStyle/>
          <a:p>
            <a:pPr marL="14247" marR="4236" indent="457841" defTabSz="554492">
              <a:lnSpc>
                <a:spcPts val="2450"/>
              </a:lnSpc>
              <a:spcBef>
                <a:spcPts val="248"/>
              </a:spcBef>
            </a:pPr>
            <a:r>
              <a:rPr sz="2153" spc="-6" dirty="0">
                <a:solidFill>
                  <a:prstClr val="black"/>
                </a:solidFill>
                <a:latin typeface="Gill Sans MT"/>
                <a:cs typeface="Gill Sans MT"/>
              </a:rPr>
              <a:t>Lots </a:t>
            </a:r>
            <a:r>
              <a:rPr sz="2153" spc="-3" dirty="0">
                <a:solidFill>
                  <a:prstClr val="black"/>
                </a:solidFill>
                <a:latin typeface="Gill Sans MT"/>
                <a:cs typeface="Gill Sans MT"/>
              </a:rPr>
              <a:t>of </a:t>
            </a:r>
            <a:r>
              <a:rPr sz="2153" spc="-6" dirty="0">
                <a:solidFill>
                  <a:prstClr val="black"/>
                </a:solidFill>
                <a:latin typeface="Gill Sans MT"/>
                <a:cs typeface="Gill Sans MT"/>
              </a:rPr>
              <a:t>seafood </a:t>
            </a:r>
            <a:r>
              <a:rPr sz="2153" spc="-18" dirty="0">
                <a:solidFill>
                  <a:prstClr val="black"/>
                </a:solidFill>
                <a:latin typeface="Gill Sans MT"/>
                <a:cs typeface="Gill Sans MT"/>
              </a:rPr>
              <a:t>are </a:t>
            </a:r>
            <a:r>
              <a:rPr sz="2153" spc="-3" dirty="0">
                <a:solidFill>
                  <a:prstClr val="black"/>
                </a:solidFill>
                <a:latin typeface="Gill Sans MT"/>
                <a:cs typeface="Gill Sans MT"/>
              </a:rPr>
              <a:t>smaller  after </a:t>
            </a:r>
            <a:r>
              <a:rPr sz="2153" spc="-6" dirty="0">
                <a:solidFill>
                  <a:prstClr val="black"/>
                </a:solidFill>
                <a:latin typeface="Gill Sans MT"/>
                <a:cs typeface="Gill Sans MT"/>
              </a:rPr>
              <a:t>their </a:t>
            </a:r>
            <a:r>
              <a:rPr sz="2153" spc="-9" dirty="0">
                <a:solidFill>
                  <a:prstClr val="black"/>
                </a:solidFill>
                <a:latin typeface="Gill Sans MT"/>
                <a:cs typeface="Gill Sans MT"/>
              </a:rPr>
              <a:t>breeding </a:t>
            </a:r>
            <a:r>
              <a:rPr sz="2153" spc="-3" dirty="0">
                <a:solidFill>
                  <a:prstClr val="black"/>
                </a:solidFill>
                <a:latin typeface="Gill Sans MT"/>
                <a:cs typeface="Gill Sans MT"/>
              </a:rPr>
              <a:t>season</a:t>
            </a:r>
            <a:r>
              <a:rPr sz="2153" spc="12" dirty="0">
                <a:solidFill>
                  <a:prstClr val="black"/>
                </a:solidFill>
                <a:latin typeface="Gill Sans MT"/>
                <a:cs typeface="Gill Sans MT"/>
              </a:rPr>
              <a:t> </a:t>
            </a:r>
            <a:r>
              <a:rPr sz="2153" spc="-3" dirty="0">
                <a:solidFill>
                  <a:prstClr val="black"/>
                </a:solidFill>
                <a:latin typeface="Gill Sans MT"/>
                <a:cs typeface="Gill Sans MT"/>
              </a:rPr>
              <a:t>because</a:t>
            </a:r>
            <a:endParaRPr sz="2153">
              <a:solidFill>
                <a:prstClr val="black"/>
              </a:solidFill>
              <a:latin typeface="Gill Sans MT"/>
              <a:cs typeface="Gill Sans MT"/>
            </a:endParaRPr>
          </a:p>
          <a:p>
            <a:pPr marL="7316" marR="3081" indent="4621" algn="ctr" defTabSz="554492">
              <a:lnSpc>
                <a:spcPts val="2450"/>
              </a:lnSpc>
              <a:spcBef>
                <a:spcPts val="3"/>
              </a:spcBef>
            </a:pPr>
            <a:r>
              <a:rPr sz="2153" spc="-3" dirty="0">
                <a:solidFill>
                  <a:prstClr val="black"/>
                </a:solidFill>
                <a:latin typeface="Gill Sans MT"/>
                <a:cs typeface="Gill Sans MT"/>
              </a:rPr>
              <a:t>of </a:t>
            </a:r>
            <a:r>
              <a:rPr sz="2153" spc="-15" dirty="0">
                <a:solidFill>
                  <a:prstClr val="black"/>
                </a:solidFill>
                <a:latin typeface="Gill Sans MT"/>
                <a:cs typeface="Gill Sans MT"/>
              </a:rPr>
              <a:t>travelling </a:t>
            </a:r>
            <a:r>
              <a:rPr sz="2153" spc="-6" dirty="0">
                <a:solidFill>
                  <a:prstClr val="black"/>
                </a:solidFill>
                <a:latin typeface="Gill Sans MT"/>
                <a:cs typeface="Gill Sans MT"/>
              </a:rPr>
              <a:t>long </a:t>
            </a:r>
            <a:r>
              <a:rPr sz="2153" spc="-3" dirty="0">
                <a:solidFill>
                  <a:prstClr val="black"/>
                </a:solidFill>
                <a:latin typeface="Gill Sans MT"/>
                <a:cs typeface="Gill Sans MT"/>
              </a:rPr>
              <a:t>distances or  </a:t>
            </a:r>
            <a:r>
              <a:rPr sz="2153" spc="-9" dirty="0">
                <a:solidFill>
                  <a:prstClr val="black"/>
                </a:solidFill>
                <a:latin typeface="Gill Sans MT"/>
                <a:cs typeface="Gill Sans MT"/>
              </a:rPr>
              <a:t>producing </a:t>
            </a:r>
            <a:r>
              <a:rPr sz="2153" spc="3" dirty="0">
                <a:solidFill>
                  <a:prstClr val="black"/>
                </a:solidFill>
                <a:latin typeface="Gill Sans MT"/>
                <a:cs typeface="Gill Sans MT"/>
              </a:rPr>
              <a:t>offspring.They </a:t>
            </a:r>
            <a:r>
              <a:rPr sz="2153" spc="-3" dirty="0">
                <a:solidFill>
                  <a:prstClr val="black"/>
                </a:solidFill>
                <a:latin typeface="Gill Sans MT"/>
                <a:cs typeface="Gill Sans MT"/>
              </a:rPr>
              <a:t>need time  to </a:t>
            </a:r>
            <a:r>
              <a:rPr sz="2153" spc="-18" dirty="0">
                <a:solidFill>
                  <a:prstClr val="black"/>
                </a:solidFill>
                <a:latin typeface="Gill Sans MT"/>
                <a:cs typeface="Gill Sans MT"/>
              </a:rPr>
              <a:t>recover </a:t>
            </a:r>
            <a:r>
              <a:rPr sz="2153" spc="-3" dirty="0">
                <a:solidFill>
                  <a:prstClr val="black"/>
                </a:solidFill>
                <a:latin typeface="Gill Sans MT"/>
                <a:cs typeface="Gill Sans MT"/>
              </a:rPr>
              <a:t>and</a:t>
            </a:r>
            <a:r>
              <a:rPr sz="2153" spc="6" dirty="0">
                <a:solidFill>
                  <a:prstClr val="black"/>
                </a:solidFill>
                <a:latin typeface="Gill Sans MT"/>
                <a:cs typeface="Gill Sans MT"/>
              </a:rPr>
              <a:t> </a:t>
            </a:r>
            <a:r>
              <a:rPr sz="2153" spc="-45" dirty="0">
                <a:solidFill>
                  <a:prstClr val="black"/>
                </a:solidFill>
                <a:latin typeface="Gill Sans MT"/>
                <a:cs typeface="Gill Sans MT"/>
              </a:rPr>
              <a:t>grow.</a:t>
            </a:r>
            <a:endParaRPr sz="2153">
              <a:solidFill>
                <a:prstClr val="black"/>
              </a:solidFill>
              <a:latin typeface="Gill Sans MT"/>
              <a:cs typeface="Gill Sans MT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6451575" y="850840"/>
            <a:ext cx="4775185" cy="2450936"/>
            <a:chOff x="10638419" y="1403098"/>
            <a:chExt cx="7874634" cy="4041775"/>
          </a:xfrm>
        </p:grpSpPr>
        <p:sp>
          <p:nvSpPr>
            <p:cNvPr id="16" name="object 16"/>
            <p:cNvSpPr/>
            <p:nvPr/>
          </p:nvSpPr>
          <p:spPr>
            <a:xfrm>
              <a:off x="10638419" y="1403098"/>
              <a:ext cx="7874105" cy="4041761"/>
            </a:xfrm>
            <a:prstGeom prst="rect">
              <a:avLst/>
            </a:prstGeom>
            <a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10847981" y="1497383"/>
              <a:ext cx="7360920" cy="3759200"/>
            </a:xfrm>
            <a:custGeom>
              <a:avLst/>
              <a:gdLst/>
              <a:ahLst/>
              <a:cxnLst/>
              <a:rect l="l" t="t" r="r" b="b"/>
              <a:pathLst>
                <a:path w="7360919" h="3759200">
                  <a:moveTo>
                    <a:pt x="3706292" y="0"/>
                  </a:moveTo>
                  <a:lnTo>
                    <a:pt x="3654444" y="0"/>
                  </a:lnTo>
                  <a:lnTo>
                    <a:pt x="3602599" y="370"/>
                  </a:lnTo>
                  <a:lnTo>
                    <a:pt x="3550767" y="1112"/>
                  </a:lnTo>
                  <a:lnTo>
                    <a:pt x="3498955" y="2224"/>
                  </a:lnTo>
                  <a:lnTo>
                    <a:pt x="3447172" y="3706"/>
                  </a:lnTo>
                  <a:lnTo>
                    <a:pt x="3395427" y="5560"/>
                  </a:lnTo>
                  <a:lnTo>
                    <a:pt x="3343727" y="7784"/>
                  </a:lnTo>
                  <a:lnTo>
                    <a:pt x="3292081" y="10378"/>
                  </a:lnTo>
                  <a:lnTo>
                    <a:pt x="3240497" y="13344"/>
                  </a:lnTo>
                  <a:lnTo>
                    <a:pt x="3188984" y="16680"/>
                  </a:lnTo>
                  <a:lnTo>
                    <a:pt x="3137548" y="20387"/>
                  </a:lnTo>
                  <a:lnTo>
                    <a:pt x="3086200" y="24464"/>
                  </a:lnTo>
                  <a:lnTo>
                    <a:pt x="3034947" y="28912"/>
                  </a:lnTo>
                  <a:lnTo>
                    <a:pt x="2983798" y="33731"/>
                  </a:lnTo>
                  <a:lnTo>
                    <a:pt x="2932760" y="38920"/>
                  </a:lnTo>
                  <a:lnTo>
                    <a:pt x="2881842" y="44481"/>
                  </a:lnTo>
                  <a:lnTo>
                    <a:pt x="2831053" y="50411"/>
                  </a:lnTo>
                  <a:lnTo>
                    <a:pt x="2780400" y="56713"/>
                  </a:lnTo>
                  <a:lnTo>
                    <a:pt x="2729891" y="63385"/>
                  </a:lnTo>
                  <a:lnTo>
                    <a:pt x="2679536" y="70428"/>
                  </a:lnTo>
                  <a:lnTo>
                    <a:pt x="2629343" y="77841"/>
                  </a:lnTo>
                  <a:lnTo>
                    <a:pt x="2579319" y="85625"/>
                  </a:lnTo>
                  <a:lnTo>
                    <a:pt x="2529472" y="93780"/>
                  </a:lnTo>
                  <a:lnTo>
                    <a:pt x="2479812" y="102306"/>
                  </a:lnTo>
                  <a:lnTo>
                    <a:pt x="2430347" y="111202"/>
                  </a:lnTo>
                  <a:lnTo>
                    <a:pt x="2381084" y="120469"/>
                  </a:lnTo>
                  <a:lnTo>
                    <a:pt x="2332032" y="130106"/>
                  </a:lnTo>
                  <a:lnTo>
                    <a:pt x="2283200" y="140115"/>
                  </a:lnTo>
                  <a:lnTo>
                    <a:pt x="2234595" y="150494"/>
                  </a:lnTo>
                  <a:lnTo>
                    <a:pt x="2186226" y="161243"/>
                  </a:lnTo>
                  <a:lnTo>
                    <a:pt x="2138101" y="172363"/>
                  </a:lnTo>
                  <a:lnTo>
                    <a:pt x="2090228" y="183854"/>
                  </a:lnTo>
                  <a:lnTo>
                    <a:pt x="2042617" y="195716"/>
                  </a:lnTo>
                  <a:lnTo>
                    <a:pt x="1995274" y="207948"/>
                  </a:lnTo>
                  <a:lnTo>
                    <a:pt x="1948208" y="220551"/>
                  </a:lnTo>
                  <a:lnTo>
                    <a:pt x="1901428" y="233525"/>
                  </a:lnTo>
                  <a:lnTo>
                    <a:pt x="1854941" y="246869"/>
                  </a:lnTo>
                  <a:lnTo>
                    <a:pt x="1808757" y="260584"/>
                  </a:lnTo>
                  <a:lnTo>
                    <a:pt x="1762883" y="274670"/>
                  </a:lnTo>
                  <a:lnTo>
                    <a:pt x="1717327" y="289126"/>
                  </a:lnTo>
                  <a:lnTo>
                    <a:pt x="1672099" y="303953"/>
                  </a:lnTo>
                  <a:lnTo>
                    <a:pt x="1627205" y="319151"/>
                  </a:lnTo>
                  <a:lnTo>
                    <a:pt x="1582655" y="334719"/>
                  </a:lnTo>
                  <a:lnTo>
                    <a:pt x="1538457" y="350658"/>
                  </a:lnTo>
                  <a:lnTo>
                    <a:pt x="1494618" y="366968"/>
                  </a:lnTo>
                  <a:lnTo>
                    <a:pt x="1451148" y="383648"/>
                  </a:lnTo>
                  <a:lnTo>
                    <a:pt x="1408055" y="400699"/>
                  </a:lnTo>
                  <a:lnTo>
                    <a:pt x="1365346" y="418121"/>
                  </a:lnTo>
                  <a:lnTo>
                    <a:pt x="1323030" y="435913"/>
                  </a:lnTo>
                  <a:lnTo>
                    <a:pt x="1281115" y="454077"/>
                  </a:lnTo>
                  <a:lnTo>
                    <a:pt x="1239611" y="472610"/>
                  </a:lnTo>
                  <a:lnTo>
                    <a:pt x="1198524" y="491515"/>
                  </a:lnTo>
                  <a:lnTo>
                    <a:pt x="1157863" y="510790"/>
                  </a:lnTo>
                  <a:lnTo>
                    <a:pt x="1117637" y="530436"/>
                  </a:lnTo>
                  <a:lnTo>
                    <a:pt x="1077853" y="550452"/>
                  </a:lnTo>
                  <a:lnTo>
                    <a:pt x="1028860" y="575942"/>
                  </a:lnTo>
                  <a:lnTo>
                    <a:pt x="981006" y="601785"/>
                  </a:lnTo>
                  <a:lnTo>
                    <a:pt x="934291" y="627972"/>
                  </a:lnTo>
                  <a:lnTo>
                    <a:pt x="888716" y="654497"/>
                  </a:lnTo>
                  <a:lnTo>
                    <a:pt x="844280" y="681349"/>
                  </a:lnTo>
                  <a:lnTo>
                    <a:pt x="800984" y="708522"/>
                  </a:lnTo>
                  <a:lnTo>
                    <a:pt x="758827" y="736006"/>
                  </a:lnTo>
                  <a:lnTo>
                    <a:pt x="717809" y="763794"/>
                  </a:lnTo>
                  <a:lnTo>
                    <a:pt x="677931" y="791876"/>
                  </a:lnTo>
                  <a:lnTo>
                    <a:pt x="639192" y="820246"/>
                  </a:lnTo>
                  <a:lnTo>
                    <a:pt x="601592" y="848893"/>
                  </a:lnTo>
                  <a:lnTo>
                    <a:pt x="565132" y="877811"/>
                  </a:lnTo>
                  <a:lnTo>
                    <a:pt x="529811" y="906991"/>
                  </a:lnTo>
                  <a:lnTo>
                    <a:pt x="495630" y="936424"/>
                  </a:lnTo>
                  <a:lnTo>
                    <a:pt x="462588" y="966102"/>
                  </a:lnTo>
                  <a:lnTo>
                    <a:pt x="430685" y="996017"/>
                  </a:lnTo>
                  <a:lnTo>
                    <a:pt x="399922" y="1026161"/>
                  </a:lnTo>
                  <a:lnTo>
                    <a:pt x="370298" y="1056525"/>
                  </a:lnTo>
                  <a:lnTo>
                    <a:pt x="341814" y="1087100"/>
                  </a:lnTo>
                  <a:lnTo>
                    <a:pt x="314468" y="1117880"/>
                  </a:lnTo>
                  <a:lnTo>
                    <a:pt x="288263" y="1148855"/>
                  </a:lnTo>
                  <a:lnTo>
                    <a:pt x="263196" y="1180016"/>
                  </a:lnTo>
                  <a:lnTo>
                    <a:pt x="239269" y="1211357"/>
                  </a:lnTo>
                  <a:lnTo>
                    <a:pt x="216482" y="1242867"/>
                  </a:lnTo>
                  <a:lnTo>
                    <a:pt x="194833" y="1274540"/>
                  </a:lnTo>
                  <a:lnTo>
                    <a:pt x="154955" y="1338339"/>
                  </a:lnTo>
                  <a:lnTo>
                    <a:pt x="119634" y="1402686"/>
                  </a:lnTo>
                  <a:lnTo>
                    <a:pt x="88871" y="1467515"/>
                  </a:lnTo>
                  <a:lnTo>
                    <a:pt x="62665" y="1532759"/>
                  </a:lnTo>
                  <a:lnTo>
                    <a:pt x="41017" y="1598353"/>
                  </a:lnTo>
                  <a:lnTo>
                    <a:pt x="23926" y="1664229"/>
                  </a:lnTo>
                  <a:lnTo>
                    <a:pt x="11393" y="1730321"/>
                  </a:lnTo>
                  <a:lnTo>
                    <a:pt x="3418" y="1796563"/>
                  </a:lnTo>
                  <a:lnTo>
                    <a:pt x="0" y="1862888"/>
                  </a:lnTo>
                  <a:lnTo>
                    <a:pt x="0" y="1896061"/>
                  </a:lnTo>
                  <a:lnTo>
                    <a:pt x="3418" y="1962386"/>
                  </a:lnTo>
                  <a:lnTo>
                    <a:pt x="11393" y="2028628"/>
                  </a:lnTo>
                  <a:lnTo>
                    <a:pt x="23926" y="2094720"/>
                  </a:lnTo>
                  <a:lnTo>
                    <a:pt x="41017" y="2160596"/>
                  </a:lnTo>
                  <a:lnTo>
                    <a:pt x="62665" y="2226190"/>
                  </a:lnTo>
                  <a:lnTo>
                    <a:pt x="88871" y="2291434"/>
                  </a:lnTo>
                  <a:lnTo>
                    <a:pt x="119634" y="2356263"/>
                  </a:lnTo>
                  <a:lnTo>
                    <a:pt x="154955" y="2420610"/>
                  </a:lnTo>
                  <a:lnTo>
                    <a:pt x="194833" y="2484409"/>
                  </a:lnTo>
                  <a:lnTo>
                    <a:pt x="216482" y="2516082"/>
                  </a:lnTo>
                  <a:lnTo>
                    <a:pt x="239269" y="2547592"/>
                  </a:lnTo>
                  <a:lnTo>
                    <a:pt x="263196" y="2578933"/>
                  </a:lnTo>
                  <a:lnTo>
                    <a:pt x="288263" y="2610094"/>
                  </a:lnTo>
                  <a:lnTo>
                    <a:pt x="314468" y="2641069"/>
                  </a:lnTo>
                  <a:lnTo>
                    <a:pt x="341814" y="2671849"/>
                  </a:lnTo>
                  <a:lnTo>
                    <a:pt x="370298" y="2702424"/>
                  </a:lnTo>
                  <a:lnTo>
                    <a:pt x="399922" y="2732788"/>
                  </a:lnTo>
                  <a:lnTo>
                    <a:pt x="430685" y="2762932"/>
                  </a:lnTo>
                  <a:lnTo>
                    <a:pt x="462588" y="2792847"/>
                  </a:lnTo>
                  <a:lnTo>
                    <a:pt x="495630" y="2822525"/>
                  </a:lnTo>
                  <a:lnTo>
                    <a:pt x="529811" y="2851958"/>
                  </a:lnTo>
                  <a:lnTo>
                    <a:pt x="565132" y="2881138"/>
                  </a:lnTo>
                  <a:lnTo>
                    <a:pt x="601592" y="2910056"/>
                  </a:lnTo>
                  <a:lnTo>
                    <a:pt x="639192" y="2938703"/>
                  </a:lnTo>
                  <a:lnTo>
                    <a:pt x="677931" y="2967073"/>
                  </a:lnTo>
                  <a:lnTo>
                    <a:pt x="717809" y="2995155"/>
                  </a:lnTo>
                  <a:lnTo>
                    <a:pt x="758827" y="3022943"/>
                  </a:lnTo>
                  <a:lnTo>
                    <a:pt x="800984" y="3050427"/>
                  </a:lnTo>
                  <a:lnTo>
                    <a:pt x="844280" y="3077600"/>
                  </a:lnTo>
                  <a:lnTo>
                    <a:pt x="888716" y="3104452"/>
                  </a:lnTo>
                  <a:lnTo>
                    <a:pt x="934291" y="3130977"/>
                  </a:lnTo>
                  <a:lnTo>
                    <a:pt x="981006" y="3157164"/>
                  </a:lnTo>
                  <a:lnTo>
                    <a:pt x="1028860" y="3183007"/>
                  </a:lnTo>
                  <a:lnTo>
                    <a:pt x="1077853" y="3208497"/>
                  </a:lnTo>
                  <a:lnTo>
                    <a:pt x="1117637" y="3228514"/>
                  </a:lnTo>
                  <a:lnTo>
                    <a:pt x="1157863" y="3248160"/>
                  </a:lnTo>
                  <a:lnTo>
                    <a:pt x="1198524" y="3267435"/>
                  </a:lnTo>
                  <a:lnTo>
                    <a:pt x="1239611" y="3286340"/>
                  </a:lnTo>
                  <a:lnTo>
                    <a:pt x="1281115" y="3304874"/>
                  </a:lnTo>
                  <a:lnTo>
                    <a:pt x="1323030" y="3323037"/>
                  </a:lnTo>
                  <a:lnTo>
                    <a:pt x="1365346" y="3340830"/>
                  </a:lnTo>
                  <a:lnTo>
                    <a:pt x="1408055" y="3358252"/>
                  </a:lnTo>
                  <a:lnTo>
                    <a:pt x="1451148" y="3375303"/>
                  </a:lnTo>
                  <a:lnTo>
                    <a:pt x="1494618" y="3391984"/>
                  </a:lnTo>
                  <a:lnTo>
                    <a:pt x="1538457" y="3408294"/>
                  </a:lnTo>
                  <a:lnTo>
                    <a:pt x="1582655" y="3424233"/>
                  </a:lnTo>
                  <a:lnTo>
                    <a:pt x="1627205" y="3439801"/>
                  </a:lnTo>
                  <a:lnTo>
                    <a:pt x="1672099" y="3454999"/>
                  </a:lnTo>
                  <a:lnTo>
                    <a:pt x="1717327" y="3469827"/>
                  </a:lnTo>
                  <a:lnTo>
                    <a:pt x="1762883" y="3484283"/>
                  </a:lnTo>
                  <a:lnTo>
                    <a:pt x="1808757" y="3498369"/>
                  </a:lnTo>
                  <a:lnTo>
                    <a:pt x="1854941" y="3512084"/>
                  </a:lnTo>
                  <a:lnTo>
                    <a:pt x="1901428" y="3525429"/>
                  </a:lnTo>
                  <a:lnTo>
                    <a:pt x="1948208" y="3538402"/>
                  </a:lnTo>
                  <a:lnTo>
                    <a:pt x="1995274" y="3551006"/>
                  </a:lnTo>
                  <a:lnTo>
                    <a:pt x="2042617" y="3563238"/>
                  </a:lnTo>
                  <a:lnTo>
                    <a:pt x="2090228" y="3575100"/>
                  </a:lnTo>
                  <a:lnTo>
                    <a:pt x="2138101" y="3586591"/>
                  </a:lnTo>
                  <a:lnTo>
                    <a:pt x="2186226" y="3597711"/>
                  </a:lnTo>
                  <a:lnTo>
                    <a:pt x="2234595" y="3608461"/>
                  </a:lnTo>
                  <a:lnTo>
                    <a:pt x="2283200" y="3618840"/>
                  </a:lnTo>
                  <a:lnTo>
                    <a:pt x="2332032" y="3628848"/>
                  </a:lnTo>
                  <a:lnTo>
                    <a:pt x="2381084" y="3638486"/>
                  </a:lnTo>
                  <a:lnTo>
                    <a:pt x="2430347" y="3647753"/>
                  </a:lnTo>
                  <a:lnTo>
                    <a:pt x="2479812" y="3656649"/>
                  </a:lnTo>
                  <a:lnTo>
                    <a:pt x="2529472" y="3665175"/>
                  </a:lnTo>
                  <a:lnTo>
                    <a:pt x="2579319" y="3673330"/>
                  </a:lnTo>
                  <a:lnTo>
                    <a:pt x="2629343" y="3681114"/>
                  </a:lnTo>
                  <a:lnTo>
                    <a:pt x="2679536" y="3688528"/>
                  </a:lnTo>
                  <a:lnTo>
                    <a:pt x="2729891" y="3695571"/>
                  </a:lnTo>
                  <a:lnTo>
                    <a:pt x="2780400" y="3702243"/>
                  </a:lnTo>
                  <a:lnTo>
                    <a:pt x="2831053" y="3708545"/>
                  </a:lnTo>
                  <a:lnTo>
                    <a:pt x="2881842" y="3714476"/>
                  </a:lnTo>
                  <a:lnTo>
                    <a:pt x="2932760" y="3720036"/>
                  </a:lnTo>
                  <a:lnTo>
                    <a:pt x="2983798" y="3725225"/>
                  </a:lnTo>
                  <a:lnTo>
                    <a:pt x="3034947" y="3730044"/>
                  </a:lnTo>
                  <a:lnTo>
                    <a:pt x="3086200" y="3734492"/>
                  </a:lnTo>
                  <a:lnTo>
                    <a:pt x="3137548" y="3738570"/>
                  </a:lnTo>
                  <a:lnTo>
                    <a:pt x="3188984" y="3742277"/>
                  </a:lnTo>
                  <a:lnTo>
                    <a:pt x="3240497" y="3745613"/>
                  </a:lnTo>
                  <a:lnTo>
                    <a:pt x="3292081" y="3748578"/>
                  </a:lnTo>
                  <a:lnTo>
                    <a:pt x="3343727" y="3751173"/>
                  </a:lnTo>
                  <a:lnTo>
                    <a:pt x="3395427" y="3753397"/>
                  </a:lnTo>
                  <a:lnTo>
                    <a:pt x="3447172" y="3755250"/>
                  </a:lnTo>
                  <a:lnTo>
                    <a:pt x="3498955" y="3756733"/>
                  </a:lnTo>
                  <a:lnTo>
                    <a:pt x="3550767" y="3757845"/>
                  </a:lnTo>
                  <a:lnTo>
                    <a:pt x="3602599" y="3758587"/>
                  </a:lnTo>
                  <a:lnTo>
                    <a:pt x="3654444" y="3758957"/>
                  </a:lnTo>
                  <a:lnTo>
                    <a:pt x="3706292" y="3758957"/>
                  </a:lnTo>
                  <a:lnTo>
                    <a:pt x="3758137" y="3758587"/>
                  </a:lnTo>
                  <a:lnTo>
                    <a:pt x="3809969" y="3757845"/>
                  </a:lnTo>
                  <a:lnTo>
                    <a:pt x="3861781" y="3756733"/>
                  </a:lnTo>
                  <a:lnTo>
                    <a:pt x="3913564" y="3755250"/>
                  </a:lnTo>
                  <a:lnTo>
                    <a:pt x="3965309" y="3753397"/>
                  </a:lnTo>
                  <a:lnTo>
                    <a:pt x="4017009" y="3751173"/>
                  </a:lnTo>
                  <a:lnTo>
                    <a:pt x="4068655" y="3748578"/>
                  </a:lnTo>
                  <a:lnTo>
                    <a:pt x="4120239" y="3745613"/>
                  </a:lnTo>
                  <a:lnTo>
                    <a:pt x="4171753" y="3742277"/>
                  </a:lnTo>
                  <a:lnTo>
                    <a:pt x="4223188" y="3738570"/>
                  </a:lnTo>
                  <a:lnTo>
                    <a:pt x="4274536" y="3734492"/>
                  </a:lnTo>
                  <a:lnTo>
                    <a:pt x="4325790" y="3730044"/>
                  </a:lnTo>
                  <a:lnTo>
                    <a:pt x="4376939" y="3725225"/>
                  </a:lnTo>
                  <a:lnTo>
                    <a:pt x="4427977" y="3720036"/>
                  </a:lnTo>
                  <a:lnTo>
                    <a:pt x="4478895" y="3714476"/>
                  </a:lnTo>
                  <a:lnTo>
                    <a:pt x="4529685" y="3708545"/>
                  </a:lnTo>
                  <a:lnTo>
                    <a:pt x="4580338" y="3702243"/>
                  </a:lnTo>
                  <a:lnTo>
                    <a:pt x="4630846" y="3695571"/>
                  </a:lnTo>
                  <a:lnTo>
                    <a:pt x="4681202" y="3688528"/>
                  </a:lnTo>
                  <a:lnTo>
                    <a:pt x="4731396" y="3681114"/>
                  </a:lnTo>
                  <a:lnTo>
                    <a:pt x="4781420" y="3673330"/>
                  </a:lnTo>
                  <a:lnTo>
                    <a:pt x="4831266" y="3665175"/>
                  </a:lnTo>
                  <a:lnTo>
                    <a:pt x="4880927" y="3656649"/>
                  </a:lnTo>
                  <a:lnTo>
                    <a:pt x="4930392" y="3647753"/>
                  </a:lnTo>
                  <a:lnTo>
                    <a:pt x="4979655" y="3638486"/>
                  </a:lnTo>
                  <a:lnTo>
                    <a:pt x="5028707" y="3628848"/>
                  </a:lnTo>
                  <a:lnTo>
                    <a:pt x="5077540" y="3618840"/>
                  </a:lnTo>
                  <a:lnTo>
                    <a:pt x="5126145" y="3608461"/>
                  </a:lnTo>
                  <a:lnTo>
                    <a:pt x="5174515" y="3597711"/>
                  </a:lnTo>
                  <a:lnTo>
                    <a:pt x="5222640" y="3586591"/>
                  </a:lnTo>
                  <a:lnTo>
                    <a:pt x="5270513" y="3575100"/>
                  </a:lnTo>
                  <a:lnTo>
                    <a:pt x="5318125" y="3563238"/>
                  </a:lnTo>
                  <a:lnTo>
                    <a:pt x="5365468" y="3551006"/>
                  </a:lnTo>
                  <a:lnTo>
                    <a:pt x="5412534" y="3538402"/>
                  </a:lnTo>
                  <a:lnTo>
                    <a:pt x="5459315" y="3525429"/>
                  </a:lnTo>
                  <a:lnTo>
                    <a:pt x="5505802" y="3512084"/>
                  </a:lnTo>
                  <a:lnTo>
                    <a:pt x="5551987" y="3498369"/>
                  </a:lnTo>
                  <a:lnTo>
                    <a:pt x="5597861" y="3484283"/>
                  </a:lnTo>
                  <a:lnTo>
                    <a:pt x="5643417" y="3469827"/>
                  </a:lnTo>
                  <a:lnTo>
                    <a:pt x="5688646" y="3454999"/>
                  </a:lnTo>
                  <a:lnTo>
                    <a:pt x="5733540" y="3439801"/>
                  </a:lnTo>
                  <a:lnTo>
                    <a:pt x="5778090" y="3424233"/>
                  </a:lnTo>
                  <a:lnTo>
                    <a:pt x="5822289" y="3408294"/>
                  </a:lnTo>
                  <a:lnTo>
                    <a:pt x="5866128" y="3391984"/>
                  </a:lnTo>
                  <a:lnTo>
                    <a:pt x="5909599" y="3375303"/>
                  </a:lnTo>
                  <a:lnTo>
                    <a:pt x="5952693" y="3358252"/>
                  </a:lnTo>
                  <a:lnTo>
                    <a:pt x="5995402" y="3340830"/>
                  </a:lnTo>
                  <a:lnTo>
                    <a:pt x="6037719" y="3323037"/>
                  </a:lnTo>
                  <a:lnTo>
                    <a:pt x="6079634" y="3304874"/>
                  </a:lnTo>
                  <a:lnTo>
                    <a:pt x="6121139" y="3286340"/>
                  </a:lnTo>
                  <a:lnTo>
                    <a:pt x="6162226" y="3267435"/>
                  </a:lnTo>
                  <a:lnTo>
                    <a:pt x="6202888" y="3248160"/>
                  </a:lnTo>
                  <a:lnTo>
                    <a:pt x="6243115" y="3228514"/>
                  </a:lnTo>
                  <a:lnTo>
                    <a:pt x="6282899" y="3208497"/>
                  </a:lnTo>
                  <a:lnTo>
                    <a:pt x="6331892" y="3183007"/>
                  </a:lnTo>
                  <a:lnTo>
                    <a:pt x="6379745" y="3157164"/>
                  </a:lnTo>
                  <a:lnTo>
                    <a:pt x="6426460" y="3130977"/>
                  </a:lnTo>
                  <a:lnTo>
                    <a:pt x="6472034" y="3104452"/>
                  </a:lnTo>
                  <a:lnTo>
                    <a:pt x="6516470" y="3077600"/>
                  </a:lnTo>
                  <a:lnTo>
                    <a:pt x="6559766" y="3050427"/>
                  </a:lnTo>
                  <a:lnTo>
                    <a:pt x="6601923" y="3022943"/>
                  </a:lnTo>
                  <a:lnTo>
                    <a:pt x="6642940" y="2995155"/>
                  </a:lnTo>
                  <a:lnTo>
                    <a:pt x="6682818" y="2967073"/>
                  </a:lnTo>
                  <a:lnTo>
                    <a:pt x="6721557" y="2938703"/>
                  </a:lnTo>
                  <a:lnTo>
                    <a:pt x="6759156" y="2910056"/>
                  </a:lnTo>
                  <a:lnTo>
                    <a:pt x="6795616" y="2881138"/>
                  </a:lnTo>
                  <a:lnTo>
                    <a:pt x="6830937" y="2851958"/>
                  </a:lnTo>
                  <a:lnTo>
                    <a:pt x="6865118" y="2822525"/>
                  </a:lnTo>
                  <a:lnTo>
                    <a:pt x="6898160" y="2792847"/>
                  </a:lnTo>
                  <a:lnTo>
                    <a:pt x="6930062" y="2762932"/>
                  </a:lnTo>
                  <a:lnTo>
                    <a:pt x="6960825" y="2732788"/>
                  </a:lnTo>
                  <a:lnTo>
                    <a:pt x="6990449" y="2702424"/>
                  </a:lnTo>
                  <a:lnTo>
                    <a:pt x="7018933" y="2671849"/>
                  </a:lnTo>
                  <a:lnTo>
                    <a:pt x="7046278" y="2641069"/>
                  </a:lnTo>
                  <a:lnTo>
                    <a:pt x="7072483" y="2610094"/>
                  </a:lnTo>
                  <a:lnTo>
                    <a:pt x="7097550" y="2578933"/>
                  </a:lnTo>
                  <a:lnTo>
                    <a:pt x="7121476" y="2547592"/>
                  </a:lnTo>
                  <a:lnTo>
                    <a:pt x="7144264" y="2516082"/>
                  </a:lnTo>
                  <a:lnTo>
                    <a:pt x="7165912" y="2484409"/>
                  </a:lnTo>
                  <a:lnTo>
                    <a:pt x="7205790" y="2420610"/>
                  </a:lnTo>
                  <a:lnTo>
                    <a:pt x="7241110" y="2356263"/>
                  </a:lnTo>
                  <a:lnTo>
                    <a:pt x="7271873" y="2291434"/>
                  </a:lnTo>
                  <a:lnTo>
                    <a:pt x="7298079" y="2226190"/>
                  </a:lnTo>
                  <a:lnTo>
                    <a:pt x="7319727" y="2160596"/>
                  </a:lnTo>
                  <a:lnTo>
                    <a:pt x="7336818" y="2094720"/>
                  </a:lnTo>
                  <a:lnTo>
                    <a:pt x="7349351" y="2028628"/>
                  </a:lnTo>
                  <a:lnTo>
                    <a:pt x="7357326" y="1962386"/>
                  </a:lnTo>
                  <a:lnTo>
                    <a:pt x="7360744" y="1896061"/>
                  </a:lnTo>
                  <a:lnTo>
                    <a:pt x="7360744" y="1862888"/>
                  </a:lnTo>
                  <a:lnTo>
                    <a:pt x="7357326" y="1796563"/>
                  </a:lnTo>
                  <a:lnTo>
                    <a:pt x="7349351" y="1730321"/>
                  </a:lnTo>
                  <a:lnTo>
                    <a:pt x="7336818" y="1664229"/>
                  </a:lnTo>
                  <a:lnTo>
                    <a:pt x="7319727" y="1598353"/>
                  </a:lnTo>
                  <a:lnTo>
                    <a:pt x="7298079" y="1532759"/>
                  </a:lnTo>
                  <a:lnTo>
                    <a:pt x="7271873" y="1467515"/>
                  </a:lnTo>
                  <a:lnTo>
                    <a:pt x="7241110" y="1402686"/>
                  </a:lnTo>
                  <a:lnTo>
                    <a:pt x="7205790" y="1338339"/>
                  </a:lnTo>
                  <a:lnTo>
                    <a:pt x="7165912" y="1274540"/>
                  </a:lnTo>
                  <a:lnTo>
                    <a:pt x="7144264" y="1242867"/>
                  </a:lnTo>
                  <a:lnTo>
                    <a:pt x="7121476" y="1211357"/>
                  </a:lnTo>
                  <a:lnTo>
                    <a:pt x="7097550" y="1180016"/>
                  </a:lnTo>
                  <a:lnTo>
                    <a:pt x="7072483" y="1148855"/>
                  </a:lnTo>
                  <a:lnTo>
                    <a:pt x="7046278" y="1117880"/>
                  </a:lnTo>
                  <a:lnTo>
                    <a:pt x="7018933" y="1087100"/>
                  </a:lnTo>
                  <a:lnTo>
                    <a:pt x="6990449" y="1056525"/>
                  </a:lnTo>
                  <a:lnTo>
                    <a:pt x="6960825" y="1026161"/>
                  </a:lnTo>
                  <a:lnTo>
                    <a:pt x="6930062" y="996017"/>
                  </a:lnTo>
                  <a:lnTo>
                    <a:pt x="6898160" y="966102"/>
                  </a:lnTo>
                  <a:lnTo>
                    <a:pt x="6865118" y="936424"/>
                  </a:lnTo>
                  <a:lnTo>
                    <a:pt x="6830937" y="906991"/>
                  </a:lnTo>
                  <a:lnTo>
                    <a:pt x="6795616" y="877811"/>
                  </a:lnTo>
                  <a:lnTo>
                    <a:pt x="6759156" y="848893"/>
                  </a:lnTo>
                  <a:lnTo>
                    <a:pt x="6721557" y="820246"/>
                  </a:lnTo>
                  <a:lnTo>
                    <a:pt x="6682818" y="791876"/>
                  </a:lnTo>
                  <a:lnTo>
                    <a:pt x="6642940" y="763794"/>
                  </a:lnTo>
                  <a:lnTo>
                    <a:pt x="6601923" y="736006"/>
                  </a:lnTo>
                  <a:lnTo>
                    <a:pt x="6559766" y="708522"/>
                  </a:lnTo>
                  <a:lnTo>
                    <a:pt x="6516470" y="681349"/>
                  </a:lnTo>
                  <a:lnTo>
                    <a:pt x="6472034" y="654497"/>
                  </a:lnTo>
                  <a:lnTo>
                    <a:pt x="6426460" y="627972"/>
                  </a:lnTo>
                  <a:lnTo>
                    <a:pt x="6379745" y="601785"/>
                  </a:lnTo>
                  <a:lnTo>
                    <a:pt x="6331892" y="575942"/>
                  </a:lnTo>
                  <a:lnTo>
                    <a:pt x="6282899" y="550452"/>
                  </a:lnTo>
                  <a:lnTo>
                    <a:pt x="6243115" y="530436"/>
                  </a:lnTo>
                  <a:lnTo>
                    <a:pt x="6202888" y="510790"/>
                  </a:lnTo>
                  <a:lnTo>
                    <a:pt x="6162226" y="491515"/>
                  </a:lnTo>
                  <a:lnTo>
                    <a:pt x="6121139" y="472610"/>
                  </a:lnTo>
                  <a:lnTo>
                    <a:pt x="6079634" y="454077"/>
                  </a:lnTo>
                  <a:lnTo>
                    <a:pt x="6037719" y="435913"/>
                  </a:lnTo>
                  <a:lnTo>
                    <a:pt x="5995402" y="418121"/>
                  </a:lnTo>
                  <a:lnTo>
                    <a:pt x="5952693" y="400699"/>
                  </a:lnTo>
                  <a:lnTo>
                    <a:pt x="5909599" y="383648"/>
                  </a:lnTo>
                  <a:lnTo>
                    <a:pt x="5866128" y="366968"/>
                  </a:lnTo>
                  <a:lnTo>
                    <a:pt x="5822289" y="350658"/>
                  </a:lnTo>
                  <a:lnTo>
                    <a:pt x="5778090" y="334719"/>
                  </a:lnTo>
                  <a:lnTo>
                    <a:pt x="5733540" y="319151"/>
                  </a:lnTo>
                  <a:lnTo>
                    <a:pt x="5688646" y="303953"/>
                  </a:lnTo>
                  <a:lnTo>
                    <a:pt x="5643417" y="289126"/>
                  </a:lnTo>
                  <a:lnTo>
                    <a:pt x="5597861" y="274670"/>
                  </a:lnTo>
                  <a:lnTo>
                    <a:pt x="5551987" y="260584"/>
                  </a:lnTo>
                  <a:lnTo>
                    <a:pt x="5505802" y="246869"/>
                  </a:lnTo>
                  <a:lnTo>
                    <a:pt x="5459315" y="233525"/>
                  </a:lnTo>
                  <a:lnTo>
                    <a:pt x="5412534" y="220551"/>
                  </a:lnTo>
                  <a:lnTo>
                    <a:pt x="5365468" y="207948"/>
                  </a:lnTo>
                  <a:lnTo>
                    <a:pt x="5318125" y="195716"/>
                  </a:lnTo>
                  <a:lnTo>
                    <a:pt x="5270513" y="183854"/>
                  </a:lnTo>
                  <a:lnTo>
                    <a:pt x="5222640" y="172363"/>
                  </a:lnTo>
                  <a:lnTo>
                    <a:pt x="5174515" y="161243"/>
                  </a:lnTo>
                  <a:lnTo>
                    <a:pt x="5126145" y="150494"/>
                  </a:lnTo>
                  <a:lnTo>
                    <a:pt x="5077540" y="140115"/>
                  </a:lnTo>
                  <a:lnTo>
                    <a:pt x="5028707" y="130106"/>
                  </a:lnTo>
                  <a:lnTo>
                    <a:pt x="4979655" y="120469"/>
                  </a:lnTo>
                  <a:lnTo>
                    <a:pt x="4930392" y="111202"/>
                  </a:lnTo>
                  <a:lnTo>
                    <a:pt x="4880927" y="102306"/>
                  </a:lnTo>
                  <a:lnTo>
                    <a:pt x="4831266" y="93780"/>
                  </a:lnTo>
                  <a:lnTo>
                    <a:pt x="4781420" y="85625"/>
                  </a:lnTo>
                  <a:lnTo>
                    <a:pt x="4731396" y="77841"/>
                  </a:lnTo>
                  <a:lnTo>
                    <a:pt x="4681202" y="70428"/>
                  </a:lnTo>
                  <a:lnTo>
                    <a:pt x="4630846" y="63385"/>
                  </a:lnTo>
                  <a:lnTo>
                    <a:pt x="4580338" y="56713"/>
                  </a:lnTo>
                  <a:lnTo>
                    <a:pt x="4529685" y="50411"/>
                  </a:lnTo>
                  <a:lnTo>
                    <a:pt x="4478895" y="44481"/>
                  </a:lnTo>
                  <a:lnTo>
                    <a:pt x="4427977" y="38920"/>
                  </a:lnTo>
                  <a:lnTo>
                    <a:pt x="4376939" y="33731"/>
                  </a:lnTo>
                  <a:lnTo>
                    <a:pt x="4325790" y="28912"/>
                  </a:lnTo>
                  <a:lnTo>
                    <a:pt x="4274536" y="24464"/>
                  </a:lnTo>
                  <a:lnTo>
                    <a:pt x="4223188" y="20387"/>
                  </a:lnTo>
                  <a:lnTo>
                    <a:pt x="4171753" y="16680"/>
                  </a:lnTo>
                  <a:lnTo>
                    <a:pt x="4120239" y="13344"/>
                  </a:lnTo>
                  <a:lnTo>
                    <a:pt x="4068655" y="10378"/>
                  </a:lnTo>
                  <a:lnTo>
                    <a:pt x="4017009" y="7784"/>
                  </a:lnTo>
                  <a:lnTo>
                    <a:pt x="3965309" y="5560"/>
                  </a:lnTo>
                  <a:lnTo>
                    <a:pt x="3913564" y="3706"/>
                  </a:lnTo>
                  <a:lnTo>
                    <a:pt x="3861781" y="2224"/>
                  </a:lnTo>
                  <a:lnTo>
                    <a:pt x="3809969" y="1112"/>
                  </a:lnTo>
                  <a:lnTo>
                    <a:pt x="3758137" y="370"/>
                  </a:lnTo>
                  <a:lnTo>
                    <a:pt x="3706292" y="0"/>
                  </a:lnTo>
                  <a:close/>
                </a:path>
              </a:pathLst>
            </a:custGeom>
            <a:solidFill>
              <a:srgbClr val="C8F5FF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10847981" y="1497383"/>
              <a:ext cx="7360920" cy="3759200"/>
            </a:xfrm>
            <a:custGeom>
              <a:avLst/>
              <a:gdLst/>
              <a:ahLst/>
              <a:cxnLst/>
              <a:rect l="l" t="t" r="r" b="b"/>
              <a:pathLst>
                <a:path w="7360919" h="3759200">
                  <a:moveTo>
                    <a:pt x="6282899" y="550452"/>
                  </a:moveTo>
                  <a:lnTo>
                    <a:pt x="6331892" y="575942"/>
                  </a:lnTo>
                  <a:lnTo>
                    <a:pt x="6379745" y="601785"/>
                  </a:lnTo>
                  <a:lnTo>
                    <a:pt x="6426460" y="627972"/>
                  </a:lnTo>
                  <a:lnTo>
                    <a:pt x="6472034" y="654497"/>
                  </a:lnTo>
                  <a:lnTo>
                    <a:pt x="6516470" y="681349"/>
                  </a:lnTo>
                  <a:lnTo>
                    <a:pt x="6559766" y="708522"/>
                  </a:lnTo>
                  <a:lnTo>
                    <a:pt x="6601923" y="736006"/>
                  </a:lnTo>
                  <a:lnTo>
                    <a:pt x="6642940" y="763794"/>
                  </a:lnTo>
                  <a:lnTo>
                    <a:pt x="6682818" y="791876"/>
                  </a:lnTo>
                  <a:lnTo>
                    <a:pt x="6721557" y="820246"/>
                  </a:lnTo>
                  <a:lnTo>
                    <a:pt x="6759156" y="848893"/>
                  </a:lnTo>
                  <a:lnTo>
                    <a:pt x="6795616" y="877811"/>
                  </a:lnTo>
                  <a:lnTo>
                    <a:pt x="6830937" y="906991"/>
                  </a:lnTo>
                  <a:lnTo>
                    <a:pt x="6865118" y="936424"/>
                  </a:lnTo>
                  <a:lnTo>
                    <a:pt x="6898160" y="966102"/>
                  </a:lnTo>
                  <a:lnTo>
                    <a:pt x="6930062" y="996017"/>
                  </a:lnTo>
                  <a:lnTo>
                    <a:pt x="6960825" y="1026161"/>
                  </a:lnTo>
                  <a:lnTo>
                    <a:pt x="6990449" y="1056525"/>
                  </a:lnTo>
                  <a:lnTo>
                    <a:pt x="7018933" y="1087100"/>
                  </a:lnTo>
                  <a:lnTo>
                    <a:pt x="7046278" y="1117880"/>
                  </a:lnTo>
                  <a:lnTo>
                    <a:pt x="7072483" y="1148855"/>
                  </a:lnTo>
                  <a:lnTo>
                    <a:pt x="7097550" y="1180016"/>
                  </a:lnTo>
                  <a:lnTo>
                    <a:pt x="7121476" y="1211357"/>
                  </a:lnTo>
                  <a:lnTo>
                    <a:pt x="7144264" y="1242867"/>
                  </a:lnTo>
                  <a:lnTo>
                    <a:pt x="7165912" y="1274540"/>
                  </a:lnTo>
                  <a:lnTo>
                    <a:pt x="7205790" y="1338339"/>
                  </a:lnTo>
                  <a:lnTo>
                    <a:pt x="7241110" y="1402686"/>
                  </a:lnTo>
                  <a:lnTo>
                    <a:pt x="7271873" y="1467515"/>
                  </a:lnTo>
                  <a:lnTo>
                    <a:pt x="7298079" y="1532759"/>
                  </a:lnTo>
                  <a:lnTo>
                    <a:pt x="7319727" y="1598353"/>
                  </a:lnTo>
                  <a:lnTo>
                    <a:pt x="7336818" y="1664229"/>
                  </a:lnTo>
                  <a:lnTo>
                    <a:pt x="7349351" y="1730321"/>
                  </a:lnTo>
                  <a:lnTo>
                    <a:pt x="7357326" y="1796563"/>
                  </a:lnTo>
                  <a:lnTo>
                    <a:pt x="7360744" y="1862888"/>
                  </a:lnTo>
                  <a:lnTo>
                    <a:pt x="7360744" y="1896061"/>
                  </a:lnTo>
                  <a:lnTo>
                    <a:pt x="7357326" y="1962386"/>
                  </a:lnTo>
                  <a:lnTo>
                    <a:pt x="7349351" y="2028628"/>
                  </a:lnTo>
                  <a:lnTo>
                    <a:pt x="7336818" y="2094720"/>
                  </a:lnTo>
                  <a:lnTo>
                    <a:pt x="7319727" y="2160596"/>
                  </a:lnTo>
                  <a:lnTo>
                    <a:pt x="7298079" y="2226190"/>
                  </a:lnTo>
                  <a:lnTo>
                    <a:pt x="7271873" y="2291434"/>
                  </a:lnTo>
                  <a:lnTo>
                    <a:pt x="7241110" y="2356263"/>
                  </a:lnTo>
                  <a:lnTo>
                    <a:pt x="7205790" y="2420610"/>
                  </a:lnTo>
                  <a:lnTo>
                    <a:pt x="7165912" y="2484409"/>
                  </a:lnTo>
                  <a:lnTo>
                    <a:pt x="7144264" y="2516082"/>
                  </a:lnTo>
                  <a:lnTo>
                    <a:pt x="7121476" y="2547592"/>
                  </a:lnTo>
                  <a:lnTo>
                    <a:pt x="7097550" y="2578933"/>
                  </a:lnTo>
                  <a:lnTo>
                    <a:pt x="7072483" y="2610094"/>
                  </a:lnTo>
                  <a:lnTo>
                    <a:pt x="7046278" y="2641069"/>
                  </a:lnTo>
                  <a:lnTo>
                    <a:pt x="7018933" y="2671849"/>
                  </a:lnTo>
                  <a:lnTo>
                    <a:pt x="6990449" y="2702424"/>
                  </a:lnTo>
                  <a:lnTo>
                    <a:pt x="6960825" y="2732788"/>
                  </a:lnTo>
                  <a:lnTo>
                    <a:pt x="6930062" y="2762932"/>
                  </a:lnTo>
                  <a:lnTo>
                    <a:pt x="6898160" y="2792847"/>
                  </a:lnTo>
                  <a:lnTo>
                    <a:pt x="6865118" y="2822525"/>
                  </a:lnTo>
                  <a:lnTo>
                    <a:pt x="6830937" y="2851958"/>
                  </a:lnTo>
                  <a:lnTo>
                    <a:pt x="6795616" y="2881138"/>
                  </a:lnTo>
                  <a:lnTo>
                    <a:pt x="6759156" y="2910056"/>
                  </a:lnTo>
                  <a:lnTo>
                    <a:pt x="6721557" y="2938703"/>
                  </a:lnTo>
                  <a:lnTo>
                    <a:pt x="6682818" y="2967073"/>
                  </a:lnTo>
                  <a:lnTo>
                    <a:pt x="6642940" y="2995155"/>
                  </a:lnTo>
                  <a:lnTo>
                    <a:pt x="6601923" y="3022943"/>
                  </a:lnTo>
                  <a:lnTo>
                    <a:pt x="6559766" y="3050427"/>
                  </a:lnTo>
                  <a:lnTo>
                    <a:pt x="6516470" y="3077600"/>
                  </a:lnTo>
                  <a:lnTo>
                    <a:pt x="6472034" y="3104452"/>
                  </a:lnTo>
                  <a:lnTo>
                    <a:pt x="6426460" y="3130977"/>
                  </a:lnTo>
                  <a:lnTo>
                    <a:pt x="6379745" y="3157164"/>
                  </a:lnTo>
                  <a:lnTo>
                    <a:pt x="6331892" y="3183007"/>
                  </a:lnTo>
                  <a:lnTo>
                    <a:pt x="6282899" y="3208497"/>
                  </a:lnTo>
                  <a:lnTo>
                    <a:pt x="6243115" y="3228514"/>
                  </a:lnTo>
                  <a:lnTo>
                    <a:pt x="6202888" y="3248160"/>
                  </a:lnTo>
                  <a:lnTo>
                    <a:pt x="6162226" y="3267435"/>
                  </a:lnTo>
                  <a:lnTo>
                    <a:pt x="6121139" y="3286340"/>
                  </a:lnTo>
                  <a:lnTo>
                    <a:pt x="6079634" y="3304874"/>
                  </a:lnTo>
                  <a:lnTo>
                    <a:pt x="6037719" y="3323037"/>
                  </a:lnTo>
                  <a:lnTo>
                    <a:pt x="5995402" y="3340830"/>
                  </a:lnTo>
                  <a:lnTo>
                    <a:pt x="5952693" y="3358252"/>
                  </a:lnTo>
                  <a:lnTo>
                    <a:pt x="5909599" y="3375303"/>
                  </a:lnTo>
                  <a:lnTo>
                    <a:pt x="5866128" y="3391984"/>
                  </a:lnTo>
                  <a:lnTo>
                    <a:pt x="5822289" y="3408294"/>
                  </a:lnTo>
                  <a:lnTo>
                    <a:pt x="5778090" y="3424233"/>
                  </a:lnTo>
                  <a:lnTo>
                    <a:pt x="5733540" y="3439801"/>
                  </a:lnTo>
                  <a:lnTo>
                    <a:pt x="5688646" y="3454999"/>
                  </a:lnTo>
                  <a:lnTo>
                    <a:pt x="5643417" y="3469827"/>
                  </a:lnTo>
                  <a:lnTo>
                    <a:pt x="5597861" y="3484283"/>
                  </a:lnTo>
                  <a:lnTo>
                    <a:pt x="5551987" y="3498369"/>
                  </a:lnTo>
                  <a:lnTo>
                    <a:pt x="5505802" y="3512084"/>
                  </a:lnTo>
                  <a:lnTo>
                    <a:pt x="5459315" y="3525429"/>
                  </a:lnTo>
                  <a:lnTo>
                    <a:pt x="5412534" y="3538402"/>
                  </a:lnTo>
                  <a:lnTo>
                    <a:pt x="5365468" y="3551006"/>
                  </a:lnTo>
                  <a:lnTo>
                    <a:pt x="5318125" y="3563238"/>
                  </a:lnTo>
                  <a:lnTo>
                    <a:pt x="5270513" y="3575100"/>
                  </a:lnTo>
                  <a:lnTo>
                    <a:pt x="5222640" y="3586591"/>
                  </a:lnTo>
                  <a:lnTo>
                    <a:pt x="5174515" y="3597711"/>
                  </a:lnTo>
                  <a:lnTo>
                    <a:pt x="5126145" y="3608461"/>
                  </a:lnTo>
                  <a:lnTo>
                    <a:pt x="5077540" y="3618840"/>
                  </a:lnTo>
                  <a:lnTo>
                    <a:pt x="5028707" y="3628848"/>
                  </a:lnTo>
                  <a:lnTo>
                    <a:pt x="4979655" y="3638486"/>
                  </a:lnTo>
                  <a:lnTo>
                    <a:pt x="4930392" y="3647753"/>
                  </a:lnTo>
                  <a:lnTo>
                    <a:pt x="4880927" y="3656649"/>
                  </a:lnTo>
                  <a:lnTo>
                    <a:pt x="4831266" y="3665175"/>
                  </a:lnTo>
                  <a:lnTo>
                    <a:pt x="4781420" y="3673330"/>
                  </a:lnTo>
                  <a:lnTo>
                    <a:pt x="4731396" y="3681114"/>
                  </a:lnTo>
                  <a:lnTo>
                    <a:pt x="4681202" y="3688528"/>
                  </a:lnTo>
                  <a:lnTo>
                    <a:pt x="4630846" y="3695571"/>
                  </a:lnTo>
                  <a:lnTo>
                    <a:pt x="4580338" y="3702243"/>
                  </a:lnTo>
                  <a:lnTo>
                    <a:pt x="4529685" y="3708545"/>
                  </a:lnTo>
                  <a:lnTo>
                    <a:pt x="4478895" y="3714476"/>
                  </a:lnTo>
                  <a:lnTo>
                    <a:pt x="4427977" y="3720036"/>
                  </a:lnTo>
                  <a:lnTo>
                    <a:pt x="4376939" y="3725225"/>
                  </a:lnTo>
                  <a:lnTo>
                    <a:pt x="4325790" y="3730044"/>
                  </a:lnTo>
                  <a:lnTo>
                    <a:pt x="4274536" y="3734492"/>
                  </a:lnTo>
                  <a:lnTo>
                    <a:pt x="4223188" y="3738570"/>
                  </a:lnTo>
                  <a:lnTo>
                    <a:pt x="4171753" y="3742277"/>
                  </a:lnTo>
                  <a:lnTo>
                    <a:pt x="4120239" y="3745613"/>
                  </a:lnTo>
                  <a:lnTo>
                    <a:pt x="4068655" y="3748578"/>
                  </a:lnTo>
                  <a:lnTo>
                    <a:pt x="4017009" y="3751173"/>
                  </a:lnTo>
                  <a:lnTo>
                    <a:pt x="3965309" y="3753397"/>
                  </a:lnTo>
                  <a:lnTo>
                    <a:pt x="3913564" y="3755250"/>
                  </a:lnTo>
                  <a:lnTo>
                    <a:pt x="3861781" y="3756733"/>
                  </a:lnTo>
                  <a:lnTo>
                    <a:pt x="3809969" y="3757845"/>
                  </a:lnTo>
                  <a:lnTo>
                    <a:pt x="3758137" y="3758587"/>
                  </a:lnTo>
                  <a:lnTo>
                    <a:pt x="3706292" y="3758957"/>
                  </a:lnTo>
                  <a:lnTo>
                    <a:pt x="3654444" y="3758957"/>
                  </a:lnTo>
                  <a:lnTo>
                    <a:pt x="3602599" y="3758587"/>
                  </a:lnTo>
                  <a:lnTo>
                    <a:pt x="3550767" y="3757845"/>
                  </a:lnTo>
                  <a:lnTo>
                    <a:pt x="3498955" y="3756733"/>
                  </a:lnTo>
                  <a:lnTo>
                    <a:pt x="3447172" y="3755250"/>
                  </a:lnTo>
                  <a:lnTo>
                    <a:pt x="3395427" y="3753397"/>
                  </a:lnTo>
                  <a:lnTo>
                    <a:pt x="3343727" y="3751173"/>
                  </a:lnTo>
                  <a:lnTo>
                    <a:pt x="3292081" y="3748578"/>
                  </a:lnTo>
                  <a:lnTo>
                    <a:pt x="3240497" y="3745613"/>
                  </a:lnTo>
                  <a:lnTo>
                    <a:pt x="3188984" y="3742277"/>
                  </a:lnTo>
                  <a:lnTo>
                    <a:pt x="3137548" y="3738570"/>
                  </a:lnTo>
                  <a:lnTo>
                    <a:pt x="3086200" y="3734492"/>
                  </a:lnTo>
                  <a:lnTo>
                    <a:pt x="3034947" y="3730044"/>
                  </a:lnTo>
                  <a:lnTo>
                    <a:pt x="2983798" y="3725225"/>
                  </a:lnTo>
                  <a:lnTo>
                    <a:pt x="2932760" y="3720036"/>
                  </a:lnTo>
                  <a:lnTo>
                    <a:pt x="2881842" y="3714476"/>
                  </a:lnTo>
                  <a:lnTo>
                    <a:pt x="2831053" y="3708545"/>
                  </a:lnTo>
                  <a:lnTo>
                    <a:pt x="2780400" y="3702243"/>
                  </a:lnTo>
                  <a:lnTo>
                    <a:pt x="2729891" y="3695571"/>
                  </a:lnTo>
                  <a:lnTo>
                    <a:pt x="2679536" y="3688528"/>
                  </a:lnTo>
                  <a:lnTo>
                    <a:pt x="2629343" y="3681114"/>
                  </a:lnTo>
                  <a:lnTo>
                    <a:pt x="2579319" y="3673330"/>
                  </a:lnTo>
                  <a:lnTo>
                    <a:pt x="2529472" y="3665175"/>
                  </a:lnTo>
                  <a:lnTo>
                    <a:pt x="2479812" y="3656649"/>
                  </a:lnTo>
                  <a:lnTo>
                    <a:pt x="2430347" y="3647753"/>
                  </a:lnTo>
                  <a:lnTo>
                    <a:pt x="2381084" y="3638486"/>
                  </a:lnTo>
                  <a:lnTo>
                    <a:pt x="2332032" y="3628848"/>
                  </a:lnTo>
                  <a:lnTo>
                    <a:pt x="2283200" y="3618840"/>
                  </a:lnTo>
                  <a:lnTo>
                    <a:pt x="2234595" y="3608461"/>
                  </a:lnTo>
                  <a:lnTo>
                    <a:pt x="2186226" y="3597711"/>
                  </a:lnTo>
                  <a:lnTo>
                    <a:pt x="2138101" y="3586591"/>
                  </a:lnTo>
                  <a:lnTo>
                    <a:pt x="2090228" y="3575100"/>
                  </a:lnTo>
                  <a:lnTo>
                    <a:pt x="2042617" y="3563238"/>
                  </a:lnTo>
                  <a:lnTo>
                    <a:pt x="1995274" y="3551006"/>
                  </a:lnTo>
                  <a:lnTo>
                    <a:pt x="1948208" y="3538402"/>
                  </a:lnTo>
                  <a:lnTo>
                    <a:pt x="1901428" y="3525429"/>
                  </a:lnTo>
                  <a:lnTo>
                    <a:pt x="1854941" y="3512084"/>
                  </a:lnTo>
                  <a:lnTo>
                    <a:pt x="1808757" y="3498369"/>
                  </a:lnTo>
                  <a:lnTo>
                    <a:pt x="1762883" y="3484283"/>
                  </a:lnTo>
                  <a:lnTo>
                    <a:pt x="1717327" y="3469827"/>
                  </a:lnTo>
                  <a:lnTo>
                    <a:pt x="1672099" y="3454999"/>
                  </a:lnTo>
                  <a:lnTo>
                    <a:pt x="1627205" y="3439801"/>
                  </a:lnTo>
                  <a:lnTo>
                    <a:pt x="1582655" y="3424233"/>
                  </a:lnTo>
                  <a:lnTo>
                    <a:pt x="1538457" y="3408294"/>
                  </a:lnTo>
                  <a:lnTo>
                    <a:pt x="1494618" y="3391984"/>
                  </a:lnTo>
                  <a:lnTo>
                    <a:pt x="1451148" y="3375303"/>
                  </a:lnTo>
                  <a:lnTo>
                    <a:pt x="1408055" y="3358252"/>
                  </a:lnTo>
                  <a:lnTo>
                    <a:pt x="1365346" y="3340830"/>
                  </a:lnTo>
                  <a:lnTo>
                    <a:pt x="1323030" y="3323037"/>
                  </a:lnTo>
                  <a:lnTo>
                    <a:pt x="1281115" y="3304874"/>
                  </a:lnTo>
                  <a:lnTo>
                    <a:pt x="1239611" y="3286340"/>
                  </a:lnTo>
                  <a:lnTo>
                    <a:pt x="1198524" y="3267435"/>
                  </a:lnTo>
                  <a:lnTo>
                    <a:pt x="1157863" y="3248160"/>
                  </a:lnTo>
                  <a:lnTo>
                    <a:pt x="1117637" y="3228514"/>
                  </a:lnTo>
                  <a:lnTo>
                    <a:pt x="1077853" y="3208497"/>
                  </a:lnTo>
                  <a:lnTo>
                    <a:pt x="1028860" y="3183007"/>
                  </a:lnTo>
                  <a:lnTo>
                    <a:pt x="981006" y="3157164"/>
                  </a:lnTo>
                  <a:lnTo>
                    <a:pt x="934291" y="3130977"/>
                  </a:lnTo>
                  <a:lnTo>
                    <a:pt x="888716" y="3104452"/>
                  </a:lnTo>
                  <a:lnTo>
                    <a:pt x="844280" y="3077600"/>
                  </a:lnTo>
                  <a:lnTo>
                    <a:pt x="800984" y="3050427"/>
                  </a:lnTo>
                  <a:lnTo>
                    <a:pt x="758827" y="3022943"/>
                  </a:lnTo>
                  <a:lnTo>
                    <a:pt x="717809" y="2995155"/>
                  </a:lnTo>
                  <a:lnTo>
                    <a:pt x="677931" y="2967073"/>
                  </a:lnTo>
                  <a:lnTo>
                    <a:pt x="639192" y="2938703"/>
                  </a:lnTo>
                  <a:lnTo>
                    <a:pt x="601592" y="2910056"/>
                  </a:lnTo>
                  <a:lnTo>
                    <a:pt x="565132" y="2881138"/>
                  </a:lnTo>
                  <a:lnTo>
                    <a:pt x="529811" y="2851958"/>
                  </a:lnTo>
                  <a:lnTo>
                    <a:pt x="495630" y="2822525"/>
                  </a:lnTo>
                  <a:lnTo>
                    <a:pt x="462588" y="2792847"/>
                  </a:lnTo>
                  <a:lnTo>
                    <a:pt x="430685" y="2762932"/>
                  </a:lnTo>
                  <a:lnTo>
                    <a:pt x="399922" y="2732788"/>
                  </a:lnTo>
                  <a:lnTo>
                    <a:pt x="370298" y="2702424"/>
                  </a:lnTo>
                  <a:lnTo>
                    <a:pt x="341814" y="2671849"/>
                  </a:lnTo>
                  <a:lnTo>
                    <a:pt x="314468" y="2641069"/>
                  </a:lnTo>
                  <a:lnTo>
                    <a:pt x="288263" y="2610094"/>
                  </a:lnTo>
                  <a:lnTo>
                    <a:pt x="263196" y="2578933"/>
                  </a:lnTo>
                  <a:lnTo>
                    <a:pt x="239269" y="2547592"/>
                  </a:lnTo>
                  <a:lnTo>
                    <a:pt x="216482" y="2516082"/>
                  </a:lnTo>
                  <a:lnTo>
                    <a:pt x="194833" y="2484409"/>
                  </a:lnTo>
                  <a:lnTo>
                    <a:pt x="154955" y="2420610"/>
                  </a:lnTo>
                  <a:lnTo>
                    <a:pt x="119634" y="2356263"/>
                  </a:lnTo>
                  <a:lnTo>
                    <a:pt x="88871" y="2291434"/>
                  </a:lnTo>
                  <a:lnTo>
                    <a:pt x="62665" y="2226190"/>
                  </a:lnTo>
                  <a:lnTo>
                    <a:pt x="41017" y="2160596"/>
                  </a:lnTo>
                  <a:lnTo>
                    <a:pt x="23926" y="2094720"/>
                  </a:lnTo>
                  <a:lnTo>
                    <a:pt x="11393" y="2028628"/>
                  </a:lnTo>
                  <a:lnTo>
                    <a:pt x="3418" y="1962386"/>
                  </a:lnTo>
                  <a:lnTo>
                    <a:pt x="0" y="1896061"/>
                  </a:lnTo>
                  <a:lnTo>
                    <a:pt x="0" y="1862888"/>
                  </a:lnTo>
                  <a:lnTo>
                    <a:pt x="3418" y="1796563"/>
                  </a:lnTo>
                  <a:lnTo>
                    <a:pt x="11393" y="1730321"/>
                  </a:lnTo>
                  <a:lnTo>
                    <a:pt x="23926" y="1664229"/>
                  </a:lnTo>
                  <a:lnTo>
                    <a:pt x="41017" y="1598353"/>
                  </a:lnTo>
                  <a:lnTo>
                    <a:pt x="62665" y="1532759"/>
                  </a:lnTo>
                  <a:lnTo>
                    <a:pt x="88871" y="1467515"/>
                  </a:lnTo>
                  <a:lnTo>
                    <a:pt x="119634" y="1402686"/>
                  </a:lnTo>
                  <a:lnTo>
                    <a:pt x="154955" y="1338339"/>
                  </a:lnTo>
                  <a:lnTo>
                    <a:pt x="194833" y="1274540"/>
                  </a:lnTo>
                  <a:lnTo>
                    <a:pt x="216482" y="1242867"/>
                  </a:lnTo>
                  <a:lnTo>
                    <a:pt x="239269" y="1211357"/>
                  </a:lnTo>
                  <a:lnTo>
                    <a:pt x="263196" y="1180016"/>
                  </a:lnTo>
                  <a:lnTo>
                    <a:pt x="288263" y="1148855"/>
                  </a:lnTo>
                  <a:lnTo>
                    <a:pt x="314468" y="1117880"/>
                  </a:lnTo>
                  <a:lnTo>
                    <a:pt x="341814" y="1087100"/>
                  </a:lnTo>
                  <a:lnTo>
                    <a:pt x="370298" y="1056525"/>
                  </a:lnTo>
                  <a:lnTo>
                    <a:pt x="399922" y="1026161"/>
                  </a:lnTo>
                  <a:lnTo>
                    <a:pt x="430685" y="996017"/>
                  </a:lnTo>
                  <a:lnTo>
                    <a:pt x="462588" y="966102"/>
                  </a:lnTo>
                  <a:lnTo>
                    <a:pt x="495630" y="936424"/>
                  </a:lnTo>
                  <a:lnTo>
                    <a:pt x="529811" y="906991"/>
                  </a:lnTo>
                  <a:lnTo>
                    <a:pt x="565132" y="877811"/>
                  </a:lnTo>
                  <a:lnTo>
                    <a:pt x="601592" y="848893"/>
                  </a:lnTo>
                  <a:lnTo>
                    <a:pt x="639192" y="820246"/>
                  </a:lnTo>
                  <a:lnTo>
                    <a:pt x="677931" y="791876"/>
                  </a:lnTo>
                  <a:lnTo>
                    <a:pt x="717809" y="763794"/>
                  </a:lnTo>
                  <a:lnTo>
                    <a:pt x="758827" y="736006"/>
                  </a:lnTo>
                  <a:lnTo>
                    <a:pt x="800984" y="708522"/>
                  </a:lnTo>
                  <a:lnTo>
                    <a:pt x="844280" y="681349"/>
                  </a:lnTo>
                  <a:lnTo>
                    <a:pt x="888716" y="654497"/>
                  </a:lnTo>
                  <a:lnTo>
                    <a:pt x="934291" y="627972"/>
                  </a:lnTo>
                  <a:lnTo>
                    <a:pt x="981006" y="601785"/>
                  </a:lnTo>
                  <a:lnTo>
                    <a:pt x="1028860" y="575942"/>
                  </a:lnTo>
                  <a:lnTo>
                    <a:pt x="1077853" y="550452"/>
                  </a:lnTo>
                  <a:lnTo>
                    <a:pt x="1117637" y="530436"/>
                  </a:lnTo>
                  <a:lnTo>
                    <a:pt x="1157863" y="510790"/>
                  </a:lnTo>
                  <a:lnTo>
                    <a:pt x="1198524" y="491515"/>
                  </a:lnTo>
                  <a:lnTo>
                    <a:pt x="1239611" y="472610"/>
                  </a:lnTo>
                  <a:lnTo>
                    <a:pt x="1281115" y="454077"/>
                  </a:lnTo>
                  <a:lnTo>
                    <a:pt x="1323030" y="435913"/>
                  </a:lnTo>
                  <a:lnTo>
                    <a:pt x="1365346" y="418121"/>
                  </a:lnTo>
                  <a:lnTo>
                    <a:pt x="1408055" y="400699"/>
                  </a:lnTo>
                  <a:lnTo>
                    <a:pt x="1451148" y="383648"/>
                  </a:lnTo>
                  <a:lnTo>
                    <a:pt x="1494618" y="366968"/>
                  </a:lnTo>
                  <a:lnTo>
                    <a:pt x="1538457" y="350658"/>
                  </a:lnTo>
                  <a:lnTo>
                    <a:pt x="1582655" y="334719"/>
                  </a:lnTo>
                  <a:lnTo>
                    <a:pt x="1627205" y="319151"/>
                  </a:lnTo>
                  <a:lnTo>
                    <a:pt x="1672099" y="303953"/>
                  </a:lnTo>
                  <a:lnTo>
                    <a:pt x="1717327" y="289126"/>
                  </a:lnTo>
                  <a:lnTo>
                    <a:pt x="1762883" y="274670"/>
                  </a:lnTo>
                  <a:lnTo>
                    <a:pt x="1808757" y="260584"/>
                  </a:lnTo>
                  <a:lnTo>
                    <a:pt x="1854941" y="246869"/>
                  </a:lnTo>
                  <a:lnTo>
                    <a:pt x="1901428" y="233525"/>
                  </a:lnTo>
                  <a:lnTo>
                    <a:pt x="1948208" y="220551"/>
                  </a:lnTo>
                  <a:lnTo>
                    <a:pt x="1995274" y="207948"/>
                  </a:lnTo>
                  <a:lnTo>
                    <a:pt x="2042617" y="195716"/>
                  </a:lnTo>
                  <a:lnTo>
                    <a:pt x="2090228" y="183854"/>
                  </a:lnTo>
                  <a:lnTo>
                    <a:pt x="2138101" y="172363"/>
                  </a:lnTo>
                  <a:lnTo>
                    <a:pt x="2186226" y="161243"/>
                  </a:lnTo>
                  <a:lnTo>
                    <a:pt x="2234595" y="150494"/>
                  </a:lnTo>
                  <a:lnTo>
                    <a:pt x="2283200" y="140115"/>
                  </a:lnTo>
                  <a:lnTo>
                    <a:pt x="2332032" y="130106"/>
                  </a:lnTo>
                  <a:lnTo>
                    <a:pt x="2381084" y="120469"/>
                  </a:lnTo>
                  <a:lnTo>
                    <a:pt x="2430347" y="111202"/>
                  </a:lnTo>
                  <a:lnTo>
                    <a:pt x="2479812" y="102306"/>
                  </a:lnTo>
                  <a:lnTo>
                    <a:pt x="2529472" y="93780"/>
                  </a:lnTo>
                  <a:lnTo>
                    <a:pt x="2579319" y="85625"/>
                  </a:lnTo>
                  <a:lnTo>
                    <a:pt x="2629343" y="77841"/>
                  </a:lnTo>
                  <a:lnTo>
                    <a:pt x="2679536" y="70428"/>
                  </a:lnTo>
                  <a:lnTo>
                    <a:pt x="2729891" y="63385"/>
                  </a:lnTo>
                  <a:lnTo>
                    <a:pt x="2780400" y="56713"/>
                  </a:lnTo>
                  <a:lnTo>
                    <a:pt x="2831053" y="50411"/>
                  </a:lnTo>
                  <a:lnTo>
                    <a:pt x="2881842" y="44481"/>
                  </a:lnTo>
                  <a:lnTo>
                    <a:pt x="2932760" y="38920"/>
                  </a:lnTo>
                  <a:lnTo>
                    <a:pt x="2983798" y="33731"/>
                  </a:lnTo>
                  <a:lnTo>
                    <a:pt x="3034947" y="28912"/>
                  </a:lnTo>
                  <a:lnTo>
                    <a:pt x="3086200" y="24464"/>
                  </a:lnTo>
                  <a:lnTo>
                    <a:pt x="3137548" y="20387"/>
                  </a:lnTo>
                  <a:lnTo>
                    <a:pt x="3188984" y="16680"/>
                  </a:lnTo>
                  <a:lnTo>
                    <a:pt x="3240497" y="13344"/>
                  </a:lnTo>
                  <a:lnTo>
                    <a:pt x="3292081" y="10378"/>
                  </a:lnTo>
                  <a:lnTo>
                    <a:pt x="3343727" y="7784"/>
                  </a:lnTo>
                  <a:lnTo>
                    <a:pt x="3395427" y="5560"/>
                  </a:lnTo>
                  <a:lnTo>
                    <a:pt x="3447172" y="3706"/>
                  </a:lnTo>
                  <a:lnTo>
                    <a:pt x="3498955" y="2224"/>
                  </a:lnTo>
                  <a:lnTo>
                    <a:pt x="3550767" y="1112"/>
                  </a:lnTo>
                  <a:lnTo>
                    <a:pt x="3602599" y="370"/>
                  </a:lnTo>
                  <a:lnTo>
                    <a:pt x="3654444" y="0"/>
                  </a:lnTo>
                  <a:lnTo>
                    <a:pt x="3706292" y="0"/>
                  </a:lnTo>
                  <a:lnTo>
                    <a:pt x="3758137" y="370"/>
                  </a:lnTo>
                  <a:lnTo>
                    <a:pt x="3809969" y="1112"/>
                  </a:lnTo>
                  <a:lnTo>
                    <a:pt x="3861781" y="2224"/>
                  </a:lnTo>
                  <a:lnTo>
                    <a:pt x="3913564" y="3706"/>
                  </a:lnTo>
                  <a:lnTo>
                    <a:pt x="3965309" y="5560"/>
                  </a:lnTo>
                  <a:lnTo>
                    <a:pt x="4017009" y="7784"/>
                  </a:lnTo>
                  <a:lnTo>
                    <a:pt x="4068655" y="10378"/>
                  </a:lnTo>
                  <a:lnTo>
                    <a:pt x="4120239" y="13344"/>
                  </a:lnTo>
                  <a:lnTo>
                    <a:pt x="4171753" y="16680"/>
                  </a:lnTo>
                  <a:lnTo>
                    <a:pt x="4223188" y="20387"/>
                  </a:lnTo>
                  <a:lnTo>
                    <a:pt x="4274536" y="24464"/>
                  </a:lnTo>
                  <a:lnTo>
                    <a:pt x="4325790" y="28912"/>
                  </a:lnTo>
                  <a:lnTo>
                    <a:pt x="4376939" y="33731"/>
                  </a:lnTo>
                  <a:lnTo>
                    <a:pt x="4427977" y="38920"/>
                  </a:lnTo>
                  <a:lnTo>
                    <a:pt x="4478895" y="44481"/>
                  </a:lnTo>
                  <a:lnTo>
                    <a:pt x="4529685" y="50411"/>
                  </a:lnTo>
                  <a:lnTo>
                    <a:pt x="4580338" y="56713"/>
                  </a:lnTo>
                  <a:lnTo>
                    <a:pt x="4630846" y="63385"/>
                  </a:lnTo>
                  <a:lnTo>
                    <a:pt x="4681202" y="70428"/>
                  </a:lnTo>
                  <a:lnTo>
                    <a:pt x="4731396" y="77841"/>
                  </a:lnTo>
                  <a:lnTo>
                    <a:pt x="4781420" y="85625"/>
                  </a:lnTo>
                  <a:lnTo>
                    <a:pt x="4831266" y="93780"/>
                  </a:lnTo>
                  <a:lnTo>
                    <a:pt x="4880927" y="102306"/>
                  </a:lnTo>
                  <a:lnTo>
                    <a:pt x="4930392" y="111202"/>
                  </a:lnTo>
                  <a:lnTo>
                    <a:pt x="4979655" y="120469"/>
                  </a:lnTo>
                  <a:lnTo>
                    <a:pt x="5028707" y="130106"/>
                  </a:lnTo>
                  <a:lnTo>
                    <a:pt x="5077540" y="140115"/>
                  </a:lnTo>
                  <a:lnTo>
                    <a:pt x="5126145" y="150494"/>
                  </a:lnTo>
                  <a:lnTo>
                    <a:pt x="5174515" y="161243"/>
                  </a:lnTo>
                  <a:lnTo>
                    <a:pt x="5222640" y="172363"/>
                  </a:lnTo>
                  <a:lnTo>
                    <a:pt x="5270513" y="183854"/>
                  </a:lnTo>
                  <a:lnTo>
                    <a:pt x="5318125" y="195716"/>
                  </a:lnTo>
                  <a:lnTo>
                    <a:pt x="5365468" y="207948"/>
                  </a:lnTo>
                  <a:lnTo>
                    <a:pt x="5412534" y="220551"/>
                  </a:lnTo>
                  <a:lnTo>
                    <a:pt x="5459315" y="233525"/>
                  </a:lnTo>
                  <a:lnTo>
                    <a:pt x="5505802" y="246869"/>
                  </a:lnTo>
                  <a:lnTo>
                    <a:pt x="5551987" y="260584"/>
                  </a:lnTo>
                  <a:lnTo>
                    <a:pt x="5597861" y="274670"/>
                  </a:lnTo>
                  <a:lnTo>
                    <a:pt x="5643417" y="289126"/>
                  </a:lnTo>
                  <a:lnTo>
                    <a:pt x="5688646" y="303953"/>
                  </a:lnTo>
                  <a:lnTo>
                    <a:pt x="5733540" y="319151"/>
                  </a:lnTo>
                  <a:lnTo>
                    <a:pt x="5778090" y="334719"/>
                  </a:lnTo>
                  <a:lnTo>
                    <a:pt x="5822289" y="350658"/>
                  </a:lnTo>
                  <a:lnTo>
                    <a:pt x="5866128" y="366968"/>
                  </a:lnTo>
                  <a:lnTo>
                    <a:pt x="5909599" y="383648"/>
                  </a:lnTo>
                  <a:lnTo>
                    <a:pt x="5952693" y="400699"/>
                  </a:lnTo>
                  <a:lnTo>
                    <a:pt x="5995402" y="418121"/>
                  </a:lnTo>
                  <a:lnTo>
                    <a:pt x="6037719" y="435913"/>
                  </a:lnTo>
                  <a:lnTo>
                    <a:pt x="6079634" y="454077"/>
                  </a:lnTo>
                  <a:lnTo>
                    <a:pt x="6121139" y="472610"/>
                  </a:lnTo>
                  <a:lnTo>
                    <a:pt x="6162226" y="491515"/>
                  </a:lnTo>
                  <a:lnTo>
                    <a:pt x="6202888" y="510790"/>
                  </a:lnTo>
                  <a:lnTo>
                    <a:pt x="6243115" y="530436"/>
                  </a:lnTo>
                  <a:lnTo>
                    <a:pt x="6282899" y="550452"/>
                  </a:lnTo>
                </a:path>
              </a:pathLst>
            </a:custGeom>
            <a:ln w="41883">
              <a:solidFill>
                <a:srgbClr val="4DCBEB"/>
              </a:solidFill>
            </a:ln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6847631" y="1547940"/>
            <a:ext cx="3926118" cy="993685"/>
          </a:xfrm>
          <a:prstGeom prst="rect">
            <a:avLst/>
          </a:prstGeom>
        </p:spPr>
        <p:txBody>
          <a:bodyPr vert="horz" wrap="square" lIns="0" tIns="31575" rIns="0" bIns="0" rtlCol="0">
            <a:spAutoFit/>
          </a:bodyPr>
          <a:lstStyle/>
          <a:p>
            <a:pPr marL="7701" marR="3081" indent="385" algn="ctr" defTabSz="554492">
              <a:lnSpc>
                <a:spcPts val="2450"/>
              </a:lnSpc>
              <a:spcBef>
                <a:spcPts val="248"/>
              </a:spcBef>
            </a:pPr>
            <a:r>
              <a:rPr sz="2153" spc="-15" dirty="0">
                <a:solidFill>
                  <a:prstClr val="black"/>
                </a:solidFill>
                <a:latin typeface="Gill Sans MT"/>
                <a:cs typeface="Gill Sans MT"/>
              </a:rPr>
              <a:t>Many </a:t>
            </a:r>
            <a:r>
              <a:rPr sz="2153" spc="15" dirty="0">
                <a:solidFill>
                  <a:prstClr val="black"/>
                </a:solidFill>
                <a:latin typeface="Gill Sans MT"/>
                <a:cs typeface="Gill Sans MT"/>
              </a:rPr>
              <a:t>fish </a:t>
            </a:r>
            <a:r>
              <a:rPr sz="2153" spc="-33" dirty="0">
                <a:solidFill>
                  <a:prstClr val="black"/>
                </a:solidFill>
                <a:latin typeface="Gill Sans MT"/>
                <a:cs typeface="Gill Sans MT"/>
              </a:rPr>
              <a:t>have </a:t>
            </a:r>
            <a:r>
              <a:rPr sz="2153" spc="-3" dirty="0">
                <a:solidFill>
                  <a:prstClr val="black"/>
                </a:solidFill>
                <a:latin typeface="Gill Sans MT"/>
                <a:cs typeface="Gill Sans MT"/>
              </a:rPr>
              <a:t>an </a:t>
            </a:r>
            <a:r>
              <a:rPr sz="2153" spc="-6" dirty="0">
                <a:solidFill>
                  <a:prstClr val="black"/>
                </a:solidFill>
                <a:latin typeface="Gill Sans MT"/>
                <a:cs typeface="Gill Sans MT"/>
              </a:rPr>
              <a:t>annual </a:t>
            </a:r>
            <a:r>
              <a:rPr sz="2153" spc="-9" dirty="0">
                <a:solidFill>
                  <a:prstClr val="black"/>
                </a:solidFill>
                <a:latin typeface="Gill Sans MT"/>
                <a:cs typeface="Gill Sans MT"/>
              </a:rPr>
              <a:t>breeding  </a:t>
            </a:r>
            <a:r>
              <a:rPr sz="2153" spc="6" dirty="0">
                <a:solidFill>
                  <a:prstClr val="black"/>
                </a:solidFill>
                <a:latin typeface="Gill Sans MT"/>
                <a:cs typeface="Gill Sans MT"/>
              </a:rPr>
              <a:t>pattern.The </a:t>
            </a:r>
            <a:r>
              <a:rPr sz="2153" spc="-9" dirty="0">
                <a:solidFill>
                  <a:prstClr val="black"/>
                </a:solidFill>
                <a:latin typeface="Gill Sans MT"/>
                <a:cs typeface="Gill Sans MT"/>
              </a:rPr>
              <a:t>young, </a:t>
            </a:r>
            <a:r>
              <a:rPr sz="2153" spc="-15" dirty="0">
                <a:solidFill>
                  <a:prstClr val="black"/>
                </a:solidFill>
                <a:latin typeface="Gill Sans MT"/>
                <a:cs typeface="Gill Sans MT"/>
              </a:rPr>
              <a:t>growing </a:t>
            </a:r>
            <a:r>
              <a:rPr sz="2153" spc="15" dirty="0">
                <a:solidFill>
                  <a:prstClr val="black"/>
                </a:solidFill>
                <a:latin typeface="Gill Sans MT"/>
                <a:cs typeface="Gill Sans MT"/>
              </a:rPr>
              <a:t>fish</a:t>
            </a:r>
            <a:r>
              <a:rPr sz="2153" spc="-212" dirty="0">
                <a:solidFill>
                  <a:prstClr val="black"/>
                </a:solidFill>
                <a:latin typeface="Gill Sans MT"/>
                <a:cs typeface="Gill Sans MT"/>
              </a:rPr>
              <a:t> </a:t>
            </a:r>
            <a:r>
              <a:rPr sz="2153" spc="-18" dirty="0">
                <a:solidFill>
                  <a:prstClr val="black"/>
                </a:solidFill>
                <a:latin typeface="Gill Sans MT"/>
                <a:cs typeface="Gill Sans MT"/>
              </a:rPr>
              <a:t>are  </a:t>
            </a:r>
            <a:r>
              <a:rPr sz="2153" spc="-6" dirty="0">
                <a:solidFill>
                  <a:prstClr val="black"/>
                </a:solidFill>
                <a:latin typeface="Gill Sans MT"/>
                <a:cs typeface="Gill Sans MT"/>
              </a:rPr>
              <a:t>too </a:t>
            </a:r>
            <a:r>
              <a:rPr sz="2153" spc="-3" dirty="0">
                <a:solidFill>
                  <a:prstClr val="black"/>
                </a:solidFill>
                <a:latin typeface="Gill Sans MT"/>
                <a:cs typeface="Gill Sans MT"/>
              </a:rPr>
              <a:t>small to</a:t>
            </a:r>
            <a:r>
              <a:rPr sz="2153" spc="-6" dirty="0">
                <a:solidFill>
                  <a:prstClr val="black"/>
                </a:solidFill>
                <a:latin typeface="Gill Sans MT"/>
                <a:cs typeface="Gill Sans MT"/>
              </a:rPr>
              <a:t> </a:t>
            </a:r>
            <a:r>
              <a:rPr sz="2153" spc="-3" dirty="0">
                <a:solidFill>
                  <a:prstClr val="black"/>
                </a:solidFill>
                <a:latin typeface="Gill Sans MT"/>
                <a:cs typeface="Gill Sans MT"/>
              </a:rPr>
              <a:t>eat.</a:t>
            </a:r>
            <a:endParaRPr sz="2153">
              <a:solidFill>
                <a:prstClr val="black"/>
              </a:solidFill>
              <a:latin typeface="Gill Sans MT"/>
              <a:cs typeface="Gill Sans MT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6451575" y="4031967"/>
            <a:ext cx="4775185" cy="2450936"/>
            <a:chOff x="10638419" y="6649011"/>
            <a:chExt cx="7874634" cy="4041775"/>
          </a:xfrm>
        </p:grpSpPr>
        <p:sp>
          <p:nvSpPr>
            <p:cNvPr id="21" name="object 21"/>
            <p:cNvSpPr/>
            <p:nvPr/>
          </p:nvSpPr>
          <p:spPr>
            <a:xfrm>
              <a:off x="10638419" y="6649011"/>
              <a:ext cx="7874105" cy="4041761"/>
            </a:xfrm>
            <a:prstGeom prst="rect">
              <a:avLst/>
            </a:prstGeom>
            <a:blipFill>
              <a:blip r:embed="rId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10847982" y="6743296"/>
              <a:ext cx="7360920" cy="3759200"/>
            </a:xfrm>
            <a:custGeom>
              <a:avLst/>
              <a:gdLst/>
              <a:ahLst/>
              <a:cxnLst/>
              <a:rect l="l" t="t" r="r" b="b"/>
              <a:pathLst>
                <a:path w="7360919" h="3759200">
                  <a:moveTo>
                    <a:pt x="3706291" y="0"/>
                  </a:moveTo>
                  <a:lnTo>
                    <a:pt x="3654442" y="0"/>
                  </a:lnTo>
                  <a:lnTo>
                    <a:pt x="3602598" y="370"/>
                  </a:lnTo>
                  <a:lnTo>
                    <a:pt x="3550766" y="1112"/>
                  </a:lnTo>
                  <a:lnTo>
                    <a:pt x="3498954" y="2224"/>
                  </a:lnTo>
                  <a:lnTo>
                    <a:pt x="3447171" y="3706"/>
                  </a:lnTo>
                  <a:lnTo>
                    <a:pt x="3395426" y="5560"/>
                  </a:lnTo>
                  <a:lnTo>
                    <a:pt x="3343726" y="7784"/>
                  </a:lnTo>
                  <a:lnTo>
                    <a:pt x="3292080" y="10378"/>
                  </a:lnTo>
                  <a:lnTo>
                    <a:pt x="3240496" y="13344"/>
                  </a:lnTo>
                  <a:lnTo>
                    <a:pt x="3188983" y="16680"/>
                  </a:lnTo>
                  <a:lnTo>
                    <a:pt x="3137548" y="20387"/>
                  </a:lnTo>
                  <a:lnTo>
                    <a:pt x="3086200" y="24464"/>
                  </a:lnTo>
                  <a:lnTo>
                    <a:pt x="3034947" y="28912"/>
                  </a:lnTo>
                  <a:lnTo>
                    <a:pt x="2983797" y="33731"/>
                  </a:lnTo>
                  <a:lnTo>
                    <a:pt x="2932760" y="38920"/>
                  </a:lnTo>
                  <a:lnTo>
                    <a:pt x="2881842" y="44481"/>
                  </a:lnTo>
                  <a:lnTo>
                    <a:pt x="2831052" y="50411"/>
                  </a:lnTo>
                  <a:lnTo>
                    <a:pt x="2780399" y="56713"/>
                  </a:lnTo>
                  <a:lnTo>
                    <a:pt x="2729891" y="63385"/>
                  </a:lnTo>
                  <a:lnTo>
                    <a:pt x="2679536" y="70428"/>
                  </a:lnTo>
                  <a:lnTo>
                    <a:pt x="2629342" y="77841"/>
                  </a:lnTo>
                  <a:lnTo>
                    <a:pt x="2579318" y="85625"/>
                  </a:lnTo>
                  <a:lnTo>
                    <a:pt x="2529472" y="93780"/>
                  </a:lnTo>
                  <a:lnTo>
                    <a:pt x="2479812" y="102306"/>
                  </a:lnTo>
                  <a:lnTo>
                    <a:pt x="2430347" y="111202"/>
                  </a:lnTo>
                  <a:lnTo>
                    <a:pt x="2381084" y="120469"/>
                  </a:lnTo>
                  <a:lnTo>
                    <a:pt x="2332032" y="130106"/>
                  </a:lnTo>
                  <a:lnTo>
                    <a:pt x="2283200" y="140115"/>
                  </a:lnTo>
                  <a:lnTo>
                    <a:pt x="2234595" y="150494"/>
                  </a:lnTo>
                  <a:lnTo>
                    <a:pt x="2186226" y="161243"/>
                  </a:lnTo>
                  <a:lnTo>
                    <a:pt x="2138101" y="172363"/>
                  </a:lnTo>
                  <a:lnTo>
                    <a:pt x="2090228" y="183854"/>
                  </a:lnTo>
                  <a:lnTo>
                    <a:pt x="2042617" y="195716"/>
                  </a:lnTo>
                  <a:lnTo>
                    <a:pt x="1995274" y="207948"/>
                  </a:lnTo>
                  <a:lnTo>
                    <a:pt x="1948208" y="220551"/>
                  </a:lnTo>
                  <a:lnTo>
                    <a:pt x="1901428" y="233525"/>
                  </a:lnTo>
                  <a:lnTo>
                    <a:pt x="1854941" y="246869"/>
                  </a:lnTo>
                  <a:lnTo>
                    <a:pt x="1808757" y="260584"/>
                  </a:lnTo>
                  <a:lnTo>
                    <a:pt x="1762883" y="274670"/>
                  </a:lnTo>
                  <a:lnTo>
                    <a:pt x="1717327" y="289126"/>
                  </a:lnTo>
                  <a:lnTo>
                    <a:pt x="1672099" y="303953"/>
                  </a:lnTo>
                  <a:lnTo>
                    <a:pt x="1627205" y="319151"/>
                  </a:lnTo>
                  <a:lnTo>
                    <a:pt x="1582655" y="334719"/>
                  </a:lnTo>
                  <a:lnTo>
                    <a:pt x="1538457" y="350658"/>
                  </a:lnTo>
                  <a:lnTo>
                    <a:pt x="1494618" y="366968"/>
                  </a:lnTo>
                  <a:lnTo>
                    <a:pt x="1451148" y="383648"/>
                  </a:lnTo>
                  <a:lnTo>
                    <a:pt x="1408055" y="400699"/>
                  </a:lnTo>
                  <a:lnTo>
                    <a:pt x="1365346" y="418121"/>
                  </a:lnTo>
                  <a:lnTo>
                    <a:pt x="1323030" y="435913"/>
                  </a:lnTo>
                  <a:lnTo>
                    <a:pt x="1281115" y="454077"/>
                  </a:lnTo>
                  <a:lnTo>
                    <a:pt x="1239611" y="472610"/>
                  </a:lnTo>
                  <a:lnTo>
                    <a:pt x="1198524" y="491515"/>
                  </a:lnTo>
                  <a:lnTo>
                    <a:pt x="1157863" y="510790"/>
                  </a:lnTo>
                  <a:lnTo>
                    <a:pt x="1117637" y="530436"/>
                  </a:lnTo>
                  <a:lnTo>
                    <a:pt x="1077853" y="550452"/>
                  </a:lnTo>
                  <a:lnTo>
                    <a:pt x="1028860" y="575942"/>
                  </a:lnTo>
                  <a:lnTo>
                    <a:pt x="981006" y="601785"/>
                  </a:lnTo>
                  <a:lnTo>
                    <a:pt x="934291" y="627972"/>
                  </a:lnTo>
                  <a:lnTo>
                    <a:pt x="888716" y="654497"/>
                  </a:lnTo>
                  <a:lnTo>
                    <a:pt x="844280" y="681349"/>
                  </a:lnTo>
                  <a:lnTo>
                    <a:pt x="800984" y="708522"/>
                  </a:lnTo>
                  <a:lnTo>
                    <a:pt x="758827" y="736006"/>
                  </a:lnTo>
                  <a:lnTo>
                    <a:pt x="717809" y="763794"/>
                  </a:lnTo>
                  <a:lnTo>
                    <a:pt x="677931" y="791876"/>
                  </a:lnTo>
                  <a:lnTo>
                    <a:pt x="639192" y="820246"/>
                  </a:lnTo>
                  <a:lnTo>
                    <a:pt x="601592" y="848893"/>
                  </a:lnTo>
                  <a:lnTo>
                    <a:pt x="565132" y="877811"/>
                  </a:lnTo>
                  <a:lnTo>
                    <a:pt x="529811" y="906991"/>
                  </a:lnTo>
                  <a:lnTo>
                    <a:pt x="495630" y="936424"/>
                  </a:lnTo>
                  <a:lnTo>
                    <a:pt x="462588" y="966102"/>
                  </a:lnTo>
                  <a:lnTo>
                    <a:pt x="430685" y="996017"/>
                  </a:lnTo>
                  <a:lnTo>
                    <a:pt x="399922" y="1026161"/>
                  </a:lnTo>
                  <a:lnTo>
                    <a:pt x="370298" y="1056525"/>
                  </a:lnTo>
                  <a:lnTo>
                    <a:pt x="341814" y="1087100"/>
                  </a:lnTo>
                  <a:lnTo>
                    <a:pt x="314468" y="1117880"/>
                  </a:lnTo>
                  <a:lnTo>
                    <a:pt x="288263" y="1148855"/>
                  </a:lnTo>
                  <a:lnTo>
                    <a:pt x="263196" y="1180016"/>
                  </a:lnTo>
                  <a:lnTo>
                    <a:pt x="239269" y="1211357"/>
                  </a:lnTo>
                  <a:lnTo>
                    <a:pt x="216482" y="1242867"/>
                  </a:lnTo>
                  <a:lnTo>
                    <a:pt x="194833" y="1274540"/>
                  </a:lnTo>
                  <a:lnTo>
                    <a:pt x="154955" y="1338339"/>
                  </a:lnTo>
                  <a:lnTo>
                    <a:pt x="119634" y="1402686"/>
                  </a:lnTo>
                  <a:lnTo>
                    <a:pt x="88871" y="1467515"/>
                  </a:lnTo>
                  <a:lnTo>
                    <a:pt x="62665" y="1532759"/>
                  </a:lnTo>
                  <a:lnTo>
                    <a:pt x="41017" y="1598353"/>
                  </a:lnTo>
                  <a:lnTo>
                    <a:pt x="23926" y="1664229"/>
                  </a:lnTo>
                  <a:lnTo>
                    <a:pt x="11393" y="1730321"/>
                  </a:lnTo>
                  <a:lnTo>
                    <a:pt x="3418" y="1796563"/>
                  </a:lnTo>
                  <a:lnTo>
                    <a:pt x="0" y="1862888"/>
                  </a:lnTo>
                  <a:lnTo>
                    <a:pt x="0" y="1896061"/>
                  </a:lnTo>
                  <a:lnTo>
                    <a:pt x="3418" y="1962386"/>
                  </a:lnTo>
                  <a:lnTo>
                    <a:pt x="11393" y="2028628"/>
                  </a:lnTo>
                  <a:lnTo>
                    <a:pt x="23926" y="2094720"/>
                  </a:lnTo>
                  <a:lnTo>
                    <a:pt x="41017" y="2160596"/>
                  </a:lnTo>
                  <a:lnTo>
                    <a:pt x="62665" y="2226190"/>
                  </a:lnTo>
                  <a:lnTo>
                    <a:pt x="88871" y="2291434"/>
                  </a:lnTo>
                  <a:lnTo>
                    <a:pt x="119634" y="2356263"/>
                  </a:lnTo>
                  <a:lnTo>
                    <a:pt x="154955" y="2420610"/>
                  </a:lnTo>
                  <a:lnTo>
                    <a:pt x="194833" y="2484409"/>
                  </a:lnTo>
                  <a:lnTo>
                    <a:pt x="216482" y="2516082"/>
                  </a:lnTo>
                  <a:lnTo>
                    <a:pt x="239269" y="2547592"/>
                  </a:lnTo>
                  <a:lnTo>
                    <a:pt x="263196" y="2578933"/>
                  </a:lnTo>
                  <a:lnTo>
                    <a:pt x="288263" y="2610094"/>
                  </a:lnTo>
                  <a:lnTo>
                    <a:pt x="314468" y="2641069"/>
                  </a:lnTo>
                  <a:lnTo>
                    <a:pt x="341814" y="2671849"/>
                  </a:lnTo>
                  <a:lnTo>
                    <a:pt x="370298" y="2702424"/>
                  </a:lnTo>
                  <a:lnTo>
                    <a:pt x="399922" y="2732788"/>
                  </a:lnTo>
                  <a:lnTo>
                    <a:pt x="430685" y="2762932"/>
                  </a:lnTo>
                  <a:lnTo>
                    <a:pt x="462588" y="2792847"/>
                  </a:lnTo>
                  <a:lnTo>
                    <a:pt x="495630" y="2822525"/>
                  </a:lnTo>
                  <a:lnTo>
                    <a:pt x="529811" y="2851958"/>
                  </a:lnTo>
                  <a:lnTo>
                    <a:pt x="565132" y="2881138"/>
                  </a:lnTo>
                  <a:lnTo>
                    <a:pt x="601592" y="2910056"/>
                  </a:lnTo>
                  <a:lnTo>
                    <a:pt x="639192" y="2938703"/>
                  </a:lnTo>
                  <a:lnTo>
                    <a:pt x="677931" y="2967073"/>
                  </a:lnTo>
                  <a:lnTo>
                    <a:pt x="717809" y="2995155"/>
                  </a:lnTo>
                  <a:lnTo>
                    <a:pt x="758827" y="3022943"/>
                  </a:lnTo>
                  <a:lnTo>
                    <a:pt x="800984" y="3050427"/>
                  </a:lnTo>
                  <a:lnTo>
                    <a:pt x="844280" y="3077600"/>
                  </a:lnTo>
                  <a:lnTo>
                    <a:pt x="888716" y="3104452"/>
                  </a:lnTo>
                  <a:lnTo>
                    <a:pt x="934291" y="3130977"/>
                  </a:lnTo>
                  <a:lnTo>
                    <a:pt x="981006" y="3157164"/>
                  </a:lnTo>
                  <a:lnTo>
                    <a:pt x="1028860" y="3183007"/>
                  </a:lnTo>
                  <a:lnTo>
                    <a:pt x="1077853" y="3208497"/>
                  </a:lnTo>
                  <a:lnTo>
                    <a:pt x="1117637" y="3228514"/>
                  </a:lnTo>
                  <a:lnTo>
                    <a:pt x="1157863" y="3248160"/>
                  </a:lnTo>
                  <a:lnTo>
                    <a:pt x="1198524" y="3267435"/>
                  </a:lnTo>
                  <a:lnTo>
                    <a:pt x="1239611" y="3286340"/>
                  </a:lnTo>
                  <a:lnTo>
                    <a:pt x="1281115" y="3304874"/>
                  </a:lnTo>
                  <a:lnTo>
                    <a:pt x="1323030" y="3323037"/>
                  </a:lnTo>
                  <a:lnTo>
                    <a:pt x="1365346" y="3340830"/>
                  </a:lnTo>
                  <a:lnTo>
                    <a:pt x="1408055" y="3358252"/>
                  </a:lnTo>
                  <a:lnTo>
                    <a:pt x="1451148" y="3375303"/>
                  </a:lnTo>
                  <a:lnTo>
                    <a:pt x="1494618" y="3391984"/>
                  </a:lnTo>
                  <a:lnTo>
                    <a:pt x="1538457" y="3408294"/>
                  </a:lnTo>
                  <a:lnTo>
                    <a:pt x="1582655" y="3424233"/>
                  </a:lnTo>
                  <a:lnTo>
                    <a:pt x="1627205" y="3439801"/>
                  </a:lnTo>
                  <a:lnTo>
                    <a:pt x="1672099" y="3454999"/>
                  </a:lnTo>
                  <a:lnTo>
                    <a:pt x="1717327" y="3469827"/>
                  </a:lnTo>
                  <a:lnTo>
                    <a:pt x="1762883" y="3484283"/>
                  </a:lnTo>
                  <a:lnTo>
                    <a:pt x="1808757" y="3498369"/>
                  </a:lnTo>
                  <a:lnTo>
                    <a:pt x="1854941" y="3512084"/>
                  </a:lnTo>
                  <a:lnTo>
                    <a:pt x="1901428" y="3525429"/>
                  </a:lnTo>
                  <a:lnTo>
                    <a:pt x="1948208" y="3538402"/>
                  </a:lnTo>
                  <a:lnTo>
                    <a:pt x="1995274" y="3551006"/>
                  </a:lnTo>
                  <a:lnTo>
                    <a:pt x="2042617" y="3563238"/>
                  </a:lnTo>
                  <a:lnTo>
                    <a:pt x="2090228" y="3575100"/>
                  </a:lnTo>
                  <a:lnTo>
                    <a:pt x="2138101" y="3586591"/>
                  </a:lnTo>
                  <a:lnTo>
                    <a:pt x="2186226" y="3597711"/>
                  </a:lnTo>
                  <a:lnTo>
                    <a:pt x="2234595" y="3608461"/>
                  </a:lnTo>
                  <a:lnTo>
                    <a:pt x="2283200" y="3618840"/>
                  </a:lnTo>
                  <a:lnTo>
                    <a:pt x="2332032" y="3628848"/>
                  </a:lnTo>
                  <a:lnTo>
                    <a:pt x="2381084" y="3638486"/>
                  </a:lnTo>
                  <a:lnTo>
                    <a:pt x="2430347" y="3647753"/>
                  </a:lnTo>
                  <a:lnTo>
                    <a:pt x="2479812" y="3656649"/>
                  </a:lnTo>
                  <a:lnTo>
                    <a:pt x="2529472" y="3665175"/>
                  </a:lnTo>
                  <a:lnTo>
                    <a:pt x="2579318" y="3673330"/>
                  </a:lnTo>
                  <a:lnTo>
                    <a:pt x="2629342" y="3681114"/>
                  </a:lnTo>
                  <a:lnTo>
                    <a:pt x="2679536" y="3688528"/>
                  </a:lnTo>
                  <a:lnTo>
                    <a:pt x="2729891" y="3695571"/>
                  </a:lnTo>
                  <a:lnTo>
                    <a:pt x="2780399" y="3702243"/>
                  </a:lnTo>
                  <a:lnTo>
                    <a:pt x="2831052" y="3708545"/>
                  </a:lnTo>
                  <a:lnTo>
                    <a:pt x="2881842" y="3714476"/>
                  </a:lnTo>
                  <a:lnTo>
                    <a:pt x="2932760" y="3720036"/>
                  </a:lnTo>
                  <a:lnTo>
                    <a:pt x="2983797" y="3725225"/>
                  </a:lnTo>
                  <a:lnTo>
                    <a:pt x="3034947" y="3730044"/>
                  </a:lnTo>
                  <a:lnTo>
                    <a:pt x="3086200" y="3734492"/>
                  </a:lnTo>
                  <a:lnTo>
                    <a:pt x="3137548" y="3738570"/>
                  </a:lnTo>
                  <a:lnTo>
                    <a:pt x="3188983" y="3742277"/>
                  </a:lnTo>
                  <a:lnTo>
                    <a:pt x="3240496" y="3745613"/>
                  </a:lnTo>
                  <a:lnTo>
                    <a:pt x="3292080" y="3748578"/>
                  </a:lnTo>
                  <a:lnTo>
                    <a:pt x="3343726" y="3751173"/>
                  </a:lnTo>
                  <a:lnTo>
                    <a:pt x="3395426" y="3753397"/>
                  </a:lnTo>
                  <a:lnTo>
                    <a:pt x="3447171" y="3755250"/>
                  </a:lnTo>
                  <a:lnTo>
                    <a:pt x="3498954" y="3756733"/>
                  </a:lnTo>
                  <a:lnTo>
                    <a:pt x="3550766" y="3757845"/>
                  </a:lnTo>
                  <a:lnTo>
                    <a:pt x="3602598" y="3758587"/>
                  </a:lnTo>
                  <a:lnTo>
                    <a:pt x="3654442" y="3758957"/>
                  </a:lnTo>
                  <a:lnTo>
                    <a:pt x="3706291" y="3758957"/>
                  </a:lnTo>
                  <a:lnTo>
                    <a:pt x="3758136" y="3758587"/>
                  </a:lnTo>
                  <a:lnTo>
                    <a:pt x="3809968" y="3757845"/>
                  </a:lnTo>
                  <a:lnTo>
                    <a:pt x="3861780" y="3756733"/>
                  </a:lnTo>
                  <a:lnTo>
                    <a:pt x="3913562" y="3755250"/>
                  </a:lnTo>
                  <a:lnTo>
                    <a:pt x="3965307" y="3753397"/>
                  </a:lnTo>
                  <a:lnTo>
                    <a:pt x="4017007" y="3751173"/>
                  </a:lnTo>
                  <a:lnTo>
                    <a:pt x="4068653" y="3748578"/>
                  </a:lnTo>
                  <a:lnTo>
                    <a:pt x="4120237" y="3745613"/>
                  </a:lnTo>
                  <a:lnTo>
                    <a:pt x="4171751" y="3742277"/>
                  </a:lnTo>
                  <a:lnTo>
                    <a:pt x="4223186" y="3738570"/>
                  </a:lnTo>
                  <a:lnTo>
                    <a:pt x="4274534" y="3734492"/>
                  </a:lnTo>
                  <a:lnTo>
                    <a:pt x="4325787" y="3730044"/>
                  </a:lnTo>
                  <a:lnTo>
                    <a:pt x="4376937" y="3725225"/>
                  </a:lnTo>
                  <a:lnTo>
                    <a:pt x="4427975" y="3720036"/>
                  </a:lnTo>
                  <a:lnTo>
                    <a:pt x="4478892" y="3714476"/>
                  </a:lnTo>
                  <a:lnTo>
                    <a:pt x="4529682" y="3708545"/>
                  </a:lnTo>
                  <a:lnTo>
                    <a:pt x="4580335" y="3702243"/>
                  </a:lnTo>
                  <a:lnTo>
                    <a:pt x="4630843" y="3695571"/>
                  </a:lnTo>
                  <a:lnTo>
                    <a:pt x="4681198" y="3688528"/>
                  </a:lnTo>
                  <a:lnTo>
                    <a:pt x="4731392" y="3681114"/>
                  </a:lnTo>
                  <a:lnTo>
                    <a:pt x="4781416" y="3673330"/>
                  </a:lnTo>
                  <a:lnTo>
                    <a:pt x="4831263" y="3665175"/>
                  </a:lnTo>
                  <a:lnTo>
                    <a:pt x="4880923" y="3656649"/>
                  </a:lnTo>
                  <a:lnTo>
                    <a:pt x="4930388" y="3647753"/>
                  </a:lnTo>
                  <a:lnTo>
                    <a:pt x="4979651" y="3638486"/>
                  </a:lnTo>
                  <a:lnTo>
                    <a:pt x="5028703" y="3628848"/>
                  </a:lnTo>
                  <a:lnTo>
                    <a:pt x="5077536" y="3618840"/>
                  </a:lnTo>
                  <a:lnTo>
                    <a:pt x="5126141" y="3608461"/>
                  </a:lnTo>
                  <a:lnTo>
                    <a:pt x="5174510" y="3597711"/>
                  </a:lnTo>
                  <a:lnTo>
                    <a:pt x="5222635" y="3586591"/>
                  </a:lnTo>
                  <a:lnTo>
                    <a:pt x="5270508" y="3575100"/>
                  </a:lnTo>
                  <a:lnTo>
                    <a:pt x="5318120" y="3563238"/>
                  </a:lnTo>
                  <a:lnTo>
                    <a:pt x="5365463" y="3551006"/>
                  </a:lnTo>
                  <a:lnTo>
                    <a:pt x="5412529" y="3538402"/>
                  </a:lnTo>
                  <a:lnTo>
                    <a:pt x="5459309" y="3525429"/>
                  </a:lnTo>
                  <a:lnTo>
                    <a:pt x="5505796" y="3512084"/>
                  </a:lnTo>
                  <a:lnTo>
                    <a:pt x="5551980" y="3498369"/>
                  </a:lnTo>
                  <a:lnTo>
                    <a:pt x="5597855" y="3484283"/>
                  </a:lnTo>
                  <a:lnTo>
                    <a:pt x="5643410" y="3469827"/>
                  </a:lnTo>
                  <a:lnTo>
                    <a:pt x="5688639" y="3454999"/>
                  </a:lnTo>
                  <a:lnTo>
                    <a:pt x="5733533" y="3439801"/>
                  </a:lnTo>
                  <a:lnTo>
                    <a:pt x="5778083" y="3424233"/>
                  </a:lnTo>
                  <a:lnTo>
                    <a:pt x="5822282" y="3408294"/>
                  </a:lnTo>
                  <a:lnTo>
                    <a:pt x="5866120" y="3391984"/>
                  </a:lnTo>
                  <a:lnTo>
                    <a:pt x="5909591" y="3375303"/>
                  </a:lnTo>
                  <a:lnTo>
                    <a:pt x="5952685" y="3358252"/>
                  </a:lnTo>
                  <a:lnTo>
                    <a:pt x="5995394" y="3340830"/>
                  </a:lnTo>
                  <a:lnTo>
                    <a:pt x="6037710" y="3323037"/>
                  </a:lnTo>
                  <a:lnTo>
                    <a:pt x="6079624" y="3304874"/>
                  </a:lnTo>
                  <a:lnTo>
                    <a:pt x="6121130" y="3286340"/>
                  </a:lnTo>
                  <a:lnTo>
                    <a:pt x="6162217" y="3267435"/>
                  </a:lnTo>
                  <a:lnTo>
                    <a:pt x="6202878" y="3248160"/>
                  </a:lnTo>
                  <a:lnTo>
                    <a:pt x="6243104" y="3228514"/>
                  </a:lnTo>
                  <a:lnTo>
                    <a:pt x="6282888" y="3208497"/>
                  </a:lnTo>
                  <a:lnTo>
                    <a:pt x="6331882" y="3183007"/>
                  </a:lnTo>
                  <a:lnTo>
                    <a:pt x="6379736" y="3157164"/>
                  </a:lnTo>
                  <a:lnTo>
                    <a:pt x="6426450" y="3130977"/>
                  </a:lnTo>
                  <a:lnTo>
                    <a:pt x="6472025" y="3104452"/>
                  </a:lnTo>
                  <a:lnTo>
                    <a:pt x="6516461" y="3077600"/>
                  </a:lnTo>
                  <a:lnTo>
                    <a:pt x="6559758" y="3050427"/>
                  </a:lnTo>
                  <a:lnTo>
                    <a:pt x="6601915" y="3022943"/>
                  </a:lnTo>
                  <a:lnTo>
                    <a:pt x="6642932" y="2995155"/>
                  </a:lnTo>
                  <a:lnTo>
                    <a:pt x="6682811" y="2967073"/>
                  </a:lnTo>
                  <a:lnTo>
                    <a:pt x="6721550" y="2938703"/>
                  </a:lnTo>
                  <a:lnTo>
                    <a:pt x="6759149" y="2910056"/>
                  </a:lnTo>
                  <a:lnTo>
                    <a:pt x="6795609" y="2881138"/>
                  </a:lnTo>
                  <a:lnTo>
                    <a:pt x="6830930" y="2851958"/>
                  </a:lnTo>
                  <a:lnTo>
                    <a:pt x="6865111" y="2822525"/>
                  </a:lnTo>
                  <a:lnTo>
                    <a:pt x="6898154" y="2792847"/>
                  </a:lnTo>
                  <a:lnTo>
                    <a:pt x="6930056" y="2762932"/>
                  </a:lnTo>
                  <a:lnTo>
                    <a:pt x="6960819" y="2732788"/>
                  </a:lnTo>
                  <a:lnTo>
                    <a:pt x="6990443" y="2702424"/>
                  </a:lnTo>
                  <a:lnTo>
                    <a:pt x="7018928" y="2671849"/>
                  </a:lnTo>
                  <a:lnTo>
                    <a:pt x="7046273" y="2641069"/>
                  </a:lnTo>
                  <a:lnTo>
                    <a:pt x="7072479" y="2610094"/>
                  </a:lnTo>
                  <a:lnTo>
                    <a:pt x="7097545" y="2578933"/>
                  </a:lnTo>
                  <a:lnTo>
                    <a:pt x="7121472" y="2547592"/>
                  </a:lnTo>
                  <a:lnTo>
                    <a:pt x="7144260" y="2516082"/>
                  </a:lnTo>
                  <a:lnTo>
                    <a:pt x="7165908" y="2484409"/>
                  </a:lnTo>
                  <a:lnTo>
                    <a:pt x="7205786" y="2420610"/>
                  </a:lnTo>
                  <a:lnTo>
                    <a:pt x="7241107" y="2356263"/>
                  </a:lnTo>
                  <a:lnTo>
                    <a:pt x="7271870" y="2291434"/>
                  </a:lnTo>
                  <a:lnTo>
                    <a:pt x="7298076" y="2226190"/>
                  </a:lnTo>
                  <a:lnTo>
                    <a:pt x="7319724" y="2160596"/>
                  </a:lnTo>
                  <a:lnTo>
                    <a:pt x="7336815" y="2094720"/>
                  </a:lnTo>
                  <a:lnTo>
                    <a:pt x="7349348" y="2028628"/>
                  </a:lnTo>
                  <a:lnTo>
                    <a:pt x="7357324" y="1962386"/>
                  </a:lnTo>
                  <a:lnTo>
                    <a:pt x="7360742" y="1896061"/>
                  </a:lnTo>
                  <a:lnTo>
                    <a:pt x="7360742" y="1862888"/>
                  </a:lnTo>
                  <a:lnTo>
                    <a:pt x="7357324" y="1796563"/>
                  </a:lnTo>
                  <a:lnTo>
                    <a:pt x="7349348" y="1730321"/>
                  </a:lnTo>
                  <a:lnTo>
                    <a:pt x="7336815" y="1664229"/>
                  </a:lnTo>
                  <a:lnTo>
                    <a:pt x="7319724" y="1598353"/>
                  </a:lnTo>
                  <a:lnTo>
                    <a:pt x="7298076" y="1532759"/>
                  </a:lnTo>
                  <a:lnTo>
                    <a:pt x="7271870" y="1467515"/>
                  </a:lnTo>
                  <a:lnTo>
                    <a:pt x="7241107" y="1402686"/>
                  </a:lnTo>
                  <a:lnTo>
                    <a:pt x="7205786" y="1338339"/>
                  </a:lnTo>
                  <a:lnTo>
                    <a:pt x="7165908" y="1274540"/>
                  </a:lnTo>
                  <a:lnTo>
                    <a:pt x="7144260" y="1242867"/>
                  </a:lnTo>
                  <a:lnTo>
                    <a:pt x="7121472" y="1211357"/>
                  </a:lnTo>
                  <a:lnTo>
                    <a:pt x="7097545" y="1180016"/>
                  </a:lnTo>
                  <a:lnTo>
                    <a:pt x="7072479" y="1148855"/>
                  </a:lnTo>
                  <a:lnTo>
                    <a:pt x="7046273" y="1117880"/>
                  </a:lnTo>
                  <a:lnTo>
                    <a:pt x="7018928" y="1087100"/>
                  </a:lnTo>
                  <a:lnTo>
                    <a:pt x="6990443" y="1056525"/>
                  </a:lnTo>
                  <a:lnTo>
                    <a:pt x="6960819" y="1026161"/>
                  </a:lnTo>
                  <a:lnTo>
                    <a:pt x="6930056" y="996017"/>
                  </a:lnTo>
                  <a:lnTo>
                    <a:pt x="6898154" y="966102"/>
                  </a:lnTo>
                  <a:lnTo>
                    <a:pt x="6865111" y="936424"/>
                  </a:lnTo>
                  <a:lnTo>
                    <a:pt x="6830930" y="906991"/>
                  </a:lnTo>
                  <a:lnTo>
                    <a:pt x="6795609" y="877811"/>
                  </a:lnTo>
                  <a:lnTo>
                    <a:pt x="6759149" y="848893"/>
                  </a:lnTo>
                  <a:lnTo>
                    <a:pt x="6721550" y="820246"/>
                  </a:lnTo>
                  <a:lnTo>
                    <a:pt x="6682811" y="791876"/>
                  </a:lnTo>
                  <a:lnTo>
                    <a:pt x="6642932" y="763794"/>
                  </a:lnTo>
                  <a:lnTo>
                    <a:pt x="6601915" y="736006"/>
                  </a:lnTo>
                  <a:lnTo>
                    <a:pt x="6559758" y="708522"/>
                  </a:lnTo>
                  <a:lnTo>
                    <a:pt x="6516461" y="681349"/>
                  </a:lnTo>
                  <a:lnTo>
                    <a:pt x="6472025" y="654497"/>
                  </a:lnTo>
                  <a:lnTo>
                    <a:pt x="6426450" y="627972"/>
                  </a:lnTo>
                  <a:lnTo>
                    <a:pt x="6379736" y="601785"/>
                  </a:lnTo>
                  <a:lnTo>
                    <a:pt x="6331882" y="575942"/>
                  </a:lnTo>
                  <a:lnTo>
                    <a:pt x="6282888" y="550452"/>
                  </a:lnTo>
                  <a:lnTo>
                    <a:pt x="6243104" y="530436"/>
                  </a:lnTo>
                  <a:lnTo>
                    <a:pt x="6202878" y="510790"/>
                  </a:lnTo>
                  <a:lnTo>
                    <a:pt x="6162217" y="491515"/>
                  </a:lnTo>
                  <a:lnTo>
                    <a:pt x="6121130" y="472610"/>
                  </a:lnTo>
                  <a:lnTo>
                    <a:pt x="6079624" y="454077"/>
                  </a:lnTo>
                  <a:lnTo>
                    <a:pt x="6037710" y="435913"/>
                  </a:lnTo>
                  <a:lnTo>
                    <a:pt x="5995394" y="418121"/>
                  </a:lnTo>
                  <a:lnTo>
                    <a:pt x="5952685" y="400699"/>
                  </a:lnTo>
                  <a:lnTo>
                    <a:pt x="5909591" y="383648"/>
                  </a:lnTo>
                  <a:lnTo>
                    <a:pt x="5866120" y="366968"/>
                  </a:lnTo>
                  <a:lnTo>
                    <a:pt x="5822282" y="350658"/>
                  </a:lnTo>
                  <a:lnTo>
                    <a:pt x="5778083" y="334719"/>
                  </a:lnTo>
                  <a:lnTo>
                    <a:pt x="5733533" y="319151"/>
                  </a:lnTo>
                  <a:lnTo>
                    <a:pt x="5688639" y="303953"/>
                  </a:lnTo>
                  <a:lnTo>
                    <a:pt x="5643410" y="289126"/>
                  </a:lnTo>
                  <a:lnTo>
                    <a:pt x="5597855" y="274670"/>
                  </a:lnTo>
                  <a:lnTo>
                    <a:pt x="5551980" y="260584"/>
                  </a:lnTo>
                  <a:lnTo>
                    <a:pt x="5505796" y="246869"/>
                  </a:lnTo>
                  <a:lnTo>
                    <a:pt x="5459309" y="233525"/>
                  </a:lnTo>
                  <a:lnTo>
                    <a:pt x="5412529" y="220551"/>
                  </a:lnTo>
                  <a:lnTo>
                    <a:pt x="5365463" y="207948"/>
                  </a:lnTo>
                  <a:lnTo>
                    <a:pt x="5318120" y="195716"/>
                  </a:lnTo>
                  <a:lnTo>
                    <a:pt x="5270508" y="183854"/>
                  </a:lnTo>
                  <a:lnTo>
                    <a:pt x="5222635" y="172363"/>
                  </a:lnTo>
                  <a:lnTo>
                    <a:pt x="5174510" y="161243"/>
                  </a:lnTo>
                  <a:lnTo>
                    <a:pt x="5126141" y="150494"/>
                  </a:lnTo>
                  <a:lnTo>
                    <a:pt x="5077536" y="140115"/>
                  </a:lnTo>
                  <a:lnTo>
                    <a:pt x="5028703" y="130106"/>
                  </a:lnTo>
                  <a:lnTo>
                    <a:pt x="4979651" y="120469"/>
                  </a:lnTo>
                  <a:lnTo>
                    <a:pt x="4930388" y="111202"/>
                  </a:lnTo>
                  <a:lnTo>
                    <a:pt x="4880923" y="102306"/>
                  </a:lnTo>
                  <a:lnTo>
                    <a:pt x="4831263" y="93780"/>
                  </a:lnTo>
                  <a:lnTo>
                    <a:pt x="4781416" y="85625"/>
                  </a:lnTo>
                  <a:lnTo>
                    <a:pt x="4731392" y="77841"/>
                  </a:lnTo>
                  <a:lnTo>
                    <a:pt x="4681198" y="70428"/>
                  </a:lnTo>
                  <a:lnTo>
                    <a:pt x="4630843" y="63385"/>
                  </a:lnTo>
                  <a:lnTo>
                    <a:pt x="4580335" y="56713"/>
                  </a:lnTo>
                  <a:lnTo>
                    <a:pt x="4529682" y="50411"/>
                  </a:lnTo>
                  <a:lnTo>
                    <a:pt x="4478892" y="44481"/>
                  </a:lnTo>
                  <a:lnTo>
                    <a:pt x="4427975" y="38920"/>
                  </a:lnTo>
                  <a:lnTo>
                    <a:pt x="4376937" y="33731"/>
                  </a:lnTo>
                  <a:lnTo>
                    <a:pt x="4325787" y="28912"/>
                  </a:lnTo>
                  <a:lnTo>
                    <a:pt x="4274534" y="24464"/>
                  </a:lnTo>
                  <a:lnTo>
                    <a:pt x="4223186" y="20387"/>
                  </a:lnTo>
                  <a:lnTo>
                    <a:pt x="4171751" y="16680"/>
                  </a:lnTo>
                  <a:lnTo>
                    <a:pt x="4120237" y="13344"/>
                  </a:lnTo>
                  <a:lnTo>
                    <a:pt x="4068653" y="10378"/>
                  </a:lnTo>
                  <a:lnTo>
                    <a:pt x="4017007" y="7784"/>
                  </a:lnTo>
                  <a:lnTo>
                    <a:pt x="3965307" y="5560"/>
                  </a:lnTo>
                  <a:lnTo>
                    <a:pt x="3913562" y="3706"/>
                  </a:lnTo>
                  <a:lnTo>
                    <a:pt x="3861780" y="2224"/>
                  </a:lnTo>
                  <a:lnTo>
                    <a:pt x="3809968" y="1112"/>
                  </a:lnTo>
                  <a:lnTo>
                    <a:pt x="3758136" y="370"/>
                  </a:lnTo>
                  <a:lnTo>
                    <a:pt x="3706291" y="0"/>
                  </a:lnTo>
                  <a:close/>
                </a:path>
              </a:pathLst>
            </a:custGeom>
            <a:solidFill>
              <a:srgbClr val="C8F5FF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10847982" y="6743296"/>
              <a:ext cx="7360920" cy="3759200"/>
            </a:xfrm>
            <a:custGeom>
              <a:avLst/>
              <a:gdLst/>
              <a:ahLst/>
              <a:cxnLst/>
              <a:rect l="l" t="t" r="r" b="b"/>
              <a:pathLst>
                <a:path w="7360919" h="3759200">
                  <a:moveTo>
                    <a:pt x="6282888" y="550452"/>
                  </a:moveTo>
                  <a:lnTo>
                    <a:pt x="6331882" y="575942"/>
                  </a:lnTo>
                  <a:lnTo>
                    <a:pt x="6379736" y="601785"/>
                  </a:lnTo>
                  <a:lnTo>
                    <a:pt x="6426450" y="627972"/>
                  </a:lnTo>
                  <a:lnTo>
                    <a:pt x="6472025" y="654497"/>
                  </a:lnTo>
                  <a:lnTo>
                    <a:pt x="6516461" y="681349"/>
                  </a:lnTo>
                  <a:lnTo>
                    <a:pt x="6559758" y="708522"/>
                  </a:lnTo>
                  <a:lnTo>
                    <a:pt x="6601915" y="736006"/>
                  </a:lnTo>
                  <a:lnTo>
                    <a:pt x="6642932" y="763794"/>
                  </a:lnTo>
                  <a:lnTo>
                    <a:pt x="6682811" y="791876"/>
                  </a:lnTo>
                  <a:lnTo>
                    <a:pt x="6721550" y="820246"/>
                  </a:lnTo>
                  <a:lnTo>
                    <a:pt x="6759149" y="848893"/>
                  </a:lnTo>
                  <a:lnTo>
                    <a:pt x="6795609" y="877811"/>
                  </a:lnTo>
                  <a:lnTo>
                    <a:pt x="6830930" y="906991"/>
                  </a:lnTo>
                  <a:lnTo>
                    <a:pt x="6865111" y="936424"/>
                  </a:lnTo>
                  <a:lnTo>
                    <a:pt x="6898154" y="966102"/>
                  </a:lnTo>
                  <a:lnTo>
                    <a:pt x="6930056" y="996017"/>
                  </a:lnTo>
                  <a:lnTo>
                    <a:pt x="6960819" y="1026161"/>
                  </a:lnTo>
                  <a:lnTo>
                    <a:pt x="6990443" y="1056525"/>
                  </a:lnTo>
                  <a:lnTo>
                    <a:pt x="7018928" y="1087100"/>
                  </a:lnTo>
                  <a:lnTo>
                    <a:pt x="7046273" y="1117880"/>
                  </a:lnTo>
                  <a:lnTo>
                    <a:pt x="7072479" y="1148855"/>
                  </a:lnTo>
                  <a:lnTo>
                    <a:pt x="7097545" y="1180016"/>
                  </a:lnTo>
                  <a:lnTo>
                    <a:pt x="7121472" y="1211357"/>
                  </a:lnTo>
                  <a:lnTo>
                    <a:pt x="7144260" y="1242867"/>
                  </a:lnTo>
                  <a:lnTo>
                    <a:pt x="7165908" y="1274540"/>
                  </a:lnTo>
                  <a:lnTo>
                    <a:pt x="7205786" y="1338339"/>
                  </a:lnTo>
                  <a:lnTo>
                    <a:pt x="7241107" y="1402686"/>
                  </a:lnTo>
                  <a:lnTo>
                    <a:pt x="7271870" y="1467515"/>
                  </a:lnTo>
                  <a:lnTo>
                    <a:pt x="7298076" y="1532759"/>
                  </a:lnTo>
                  <a:lnTo>
                    <a:pt x="7319724" y="1598353"/>
                  </a:lnTo>
                  <a:lnTo>
                    <a:pt x="7336815" y="1664229"/>
                  </a:lnTo>
                  <a:lnTo>
                    <a:pt x="7349348" y="1730321"/>
                  </a:lnTo>
                  <a:lnTo>
                    <a:pt x="7357324" y="1796563"/>
                  </a:lnTo>
                  <a:lnTo>
                    <a:pt x="7360742" y="1862888"/>
                  </a:lnTo>
                  <a:lnTo>
                    <a:pt x="7360742" y="1896061"/>
                  </a:lnTo>
                  <a:lnTo>
                    <a:pt x="7357324" y="1962386"/>
                  </a:lnTo>
                  <a:lnTo>
                    <a:pt x="7349348" y="2028628"/>
                  </a:lnTo>
                  <a:lnTo>
                    <a:pt x="7336815" y="2094720"/>
                  </a:lnTo>
                  <a:lnTo>
                    <a:pt x="7319724" y="2160596"/>
                  </a:lnTo>
                  <a:lnTo>
                    <a:pt x="7298076" y="2226190"/>
                  </a:lnTo>
                  <a:lnTo>
                    <a:pt x="7271870" y="2291434"/>
                  </a:lnTo>
                  <a:lnTo>
                    <a:pt x="7241107" y="2356263"/>
                  </a:lnTo>
                  <a:lnTo>
                    <a:pt x="7205786" y="2420610"/>
                  </a:lnTo>
                  <a:lnTo>
                    <a:pt x="7165908" y="2484409"/>
                  </a:lnTo>
                  <a:lnTo>
                    <a:pt x="7144260" y="2516082"/>
                  </a:lnTo>
                  <a:lnTo>
                    <a:pt x="7121472" y="2547592"/>
                  </a:lnTo>
                  <a:lnTo>
                    <a:pt x="7097545" y="2578933"/>
                  </a:lnTo>
                  <a:lnTo>
                    <a:pt x="7072479" y="2610094"/>
                  </a:lnTo>
                  <a:lnTo>
                    <a:pt x="7046273" y="2641069"/>
                  </a:lnTo>
                  <a:lnTo>
                    <a:pt x="7018928" y="2671849"/>
                  </a:lnTo>
                  <a:lnTo>
                    <a:pt x="6990443" y="2702424"/>
                  </a:lnTo>
                  <a:lnTo>
                    <a:pt x="6960819" y="2732788"/>
                  </a:lnTo>
                  <a:lnTo>
                    <a:pt x="6930056" y="2762932"/>
                  </a:lnTo>
                  <a:lnTo>
                    <a:pt x="6898154" y="2792847"/>
                  </a:lnTo>
                  <a:lnTo>
                    <a:pt x="6865111" y="2822525"/>
                  </a:lnTo>
                  <a:lnTo>
                    <a:pt x="6830930" y="2851958"/>
                  </a:lnTo>
                  <a:lnTo>
                    <a:pt x="6795609" y="2881138"/>
                  </a:lnTo>
                  <a:lnTo>
                    <a:pt x="6759149" y="2910056"/>
                  </a:lnTo>
                  <a:lnTo>
                    <a:pt x="6721550" y="2938703"/>
                  </a:lnTo>
                  <a:lnTo>
                    <a:pt x="6682811" y="2967073"/>
                  </a:lnTo>
                  <a:lnTo>
                    <a:pt x="6642932" y="2995155"/>
                  </a:lnTo>
                  <a:lnTo>
                    <a:pt x="6601915" y="3022943"/>
                  </a:lnTo>
                  <a:lnTo>
                    <a:pt x="6559758" y="3050427"/>
                  </a:lnTo>
                  <a:lnTo>
                    <a:pt x="6516461" y="3077600"/>
                  </a:lnTo>
                  <a:lnTo>
                    <a:pt x="6472025" y="3104452"/>
                  </a:lnTo>
                  <a:lnTo>
                    <a:pt x="6426450" y="3130977"/>
                  </a:lnTo>
                  <a:lnTo>
                    <a:pt x="6379736" y="3157164"/>
                  </a:lnTo>
                  <a:lnTo>
                    <a:pt x="6331882" y="3183007"/>
                  </a:lnTo>
                  <a:lnTo>
                    <a:pt x="6282888" y="3208497"/>
                  </a:lnTo>
                  <a:lnTo>
                    <a:pt x="6243104" y="3228514"/>
                  </a:lnTo>
                  <a:lnTo>
                    <a:pt x="6202878" y="3248160"/>
                  </a:lnTo>
                  <a:lnTo>
                    <a:pt x="6162217" y="3267435"/>
                  </a:lnTo>
                  <a:lnTo>
                    <a:pt x="6121130" y="3286340"/>
                  </a:lnTo>
                  <a:lnTo>
                    <a:pt x="6079624" y="3304874"/>
                  </a:lnTo>
                  <a:lnTo>
                    <a:pt x="6037710" y="3323037"/>
                  </a:lnTo>
                  <a:lnTo>
                    <a:pt x="5995394" y="3340830"/>
                  </a:lnTo>
                  <a:lnTo>
                    <a:pt x="5952685" y="3358252"/>
                  </a:lnTo>
                  <a:lnTo>
                    <a:pt x="5909591" y="3375303"/>
                  </a:lnTo>
                  <a:lnTo>
                    <a:pt x="5866120" y="3391984"/>
                  </a:lnTo>
                  <a:lnTo>
                    <a:pt x="5822282" y="3408294"/>
                  </a:lnTo>
                  <a:lnTo>
                    <a:pt x="5778083" y="3424233"/>
                  </a:lnTo>
                  <a:lnTo>
                    <a:pt x="5733533" y="3439801"/>
                  </a:lnTo>
                  <a:lnTo>
                    <a:pt x="5688639" y="3454999"/>
                  </a:lnTo>
                  <a:lnTo>
                    <a:pt x="5643410" y="3469827"/>
                  </a:lnTo>
                  <a:lnTo>
                    <a:pt x="5597855" y="3484283"/>
                  </a:lnTo>
                  <a:lnTo>
                    <a:pt x="5551980" y="3498369"/>
                  </a:lnTo>
                  <a:lnTo>
                    <a:pt x="5505796" y="3512084"/>
                  </a:lnTo>
                  <a:lnTo>
                    <a:pt x="5459309" y="3525429"/>
                  </a:lnTo>
                  <a:lnTo>
                    <a:pt x="5412529" y="3538402"/>
                  </a:lnTo>
                  <a:lnTo>
                    <a:pt x="5365463" y="3551006"/>
                  </a:lnTo>
                  <a:lnTo>
                    <a:pt x="5318120" y="3563238"/>
                  </a:lnTo>
                  <a:lnTo>
                    <a:pt x="5270508" y="3575100"/>
                  </a:lnTo>
                  <a:lnTo>
                    <a:pt x="5222635" y="3586591"/>
                  </a:lnTo>
                  <a:lnTo>
                    <a:pt x="5174510" y="3597711"/>
                  </a:lnTo>
                  <a:lnTo>
                    <a:pt x="5126141" y="3608461"/>
                  </a:lnTo>
                  <a:lnTo>
                    <a:pt x="5077536" y="3618840"/>
                  </a:lnTo>
                  <a:lnTo>
                    <a:pt x="5028703" y="3628848"/>
                  </a:lnTo>
                  <a:lnTo>
                    <a:pt x="4979651" y="3638486"/>
                  </a:lnTo>
                  <a:lnTo>
                    <a:pt x="4930388" y="3647753"/>
                  </a:lnTo>
                  <a:lnTo>
                    <a:pt x="4880923" y="3656649"/>
                  </a:lnTo>
                  <a:lnTo>
                    <a:pt x="4831263" y="3665175"/>
                  </a:lnTo>
                  <a:lnTo>
                    <a:pt x="4781416" y="3673330"/>
                  </a:lnTo>
                  <a:lnTo>
                    <a:pt x="4731392" y="3681114"/>
                  </a:lnTo>
                  <a:lnTo>
                    <a:pt x="4681198" y="3688528"/>
                  </a:lnTo>
                  <a:lnTo>
                    <a:pt x="4630843" y="3695571"/>
                  </a:lnTo>
                  <a:lnTo>
                    <a:pt x="4580335" y="3702243"/>
                  </a:lnTo>
                  <a:lnTo>
                    <a:pt x="4529682" y="3708545"/>
                  </a:lnTo>
                  <a:lnTo>
                    <a:pt x="4478892" y="3714476"/>
                  </a:lnTo>
                  <a:lnTo>
                    <a:pt x="4427975" y="3720036"/>
                  </a:lnTo>
                  <a:lnTo>
                    <a:pt x="4376937" y="3725225"/>
                  </a:lnTo>
                  <a:lnTo>
                    <a:pt x="4325787" y="3730044"/>
                  </a:lnTo>
                  <a:lnTo>
                    <a:pt x="4274534" y="3734492"/>
                  </a:lnTo>
                  <a:lnTo>
                    <a:pt x="4223186" y="3738570"/>
                  </a:lnTo>
                  <a:lnTo>
                    <a:pt x="4171751" y="3742277"/>
                  </a:lnTo>
                  <a:lnTo>
                    <a:pt x="4120237" y="3745613"/>
                  </a:lnTo>
                  <a:lnTo>
                    <a:pt x="4068653" y="3748578"/>
                  </a:lnTo>
                  <a:lnTo>
                    <a:pt x="4017007" y="3751173"/>
                  </a:lnTo>
                  <a:lnTo>
                    <a:pt x="3965307" y="3753397"/>
                  </a:lnTo>
                  <a:lnTo>
                    <a:pt x="3913562" y="3755250"/>
                  </a:lnTo>
                  <a:lnTo>
                    <a:pt x="3861780" y="3756733"/>
                  </a:lnTo>
                  <a:lnTo>
                    <a:pt x="3809968" y="3757845"/>
                  </a:lnTo>
                  <a:lnTo>
                    <a:pt x="3758136" y="3758587"/>
                  </a:lnTo>
                  <a:lnTo>
                    <a:pt x="3706291" y="3758957"/>
                  </a:lnTo>
                  <a:lnTo>
                    <a:pt x="3654442" y="3758957"/>
                  </a:lnTo>
                  <a:lnTo>
                    <a:pt x="3602598" y="3758587"/>
                  </a:lnTo>
                  <a:lnTo>
                    <a:pt x="3550766" y="3757845"/>
                  </a:lnTo>
                  <a:lnTo>
                    <a:pt x="3498954" y="3756733"/>
                  </a:lnTo>
                  <a:lnTo>
                    <a:pt x="3447171" y="3755250"/>
                  </a:lnTo>
                  <a:lnTo>
                    <a:pt x="3395426" y="3753397"/>
                  </a:lnTo>
                  <a:lnTo>
                    <a:pt x="3343726" y="3751173"/>
                  </a:lnTo>
                  <a:lnTo>
                    <a:pt x="3292080" y="3748578"/>
                  </a:lnTo>
                  <a:lnTo>
                    <a:pt x="3240496" y="3745613"/>
                  </a:lnTo>
                  <a:lnTo>
                    <a:pt x="3188983" y="3742277"/>
                  </a:lnTo>
                  <a:lnTo>
                    <a:pt x="3137548" y="3738570"/>
                  </a:lnTo>
                  <a:lnTo>
                    <a:pt x="3086200" y="3734492"/>
                  </a:lnTo>
                  <a:lnTo>
                    <a:pt x="3034947" y="3730044"/>
                  </a:lnTo>
                  <a:lnTo>
                    <a:pt x="2983797" y="3725225"/>
                  </a:lnTo>
                  <a:lnTo>
                    <a:pt x="2932760" y="3720036"/>
                  </a:lnTo>
                  <a:lnTo>
                    <a:pt x="2881842" y="3714476"/>
                  </a:lnTo>
                  <a:lnTo>
                    <a:pt x="2831052" y="3708545"/>
                  </a:lnTo>
                  <a:lnTo>
                    <a:pt x="2780399" y="3702243"/>
                  </a:lnTo>
                  <a:lnTo>
                    <a:pt x="2729891" y="3695571"/>
                  </a:lnTo>
                  <a:lnTo>
                    <a:pt x="2679536" y="3688528"/>
                  </a:lnTo>
                  <a:lnTo>
                    <a:pt x="2629342" y="3681114"/>
                  </a:lnTo>
                  <a:lnTo>
                    <a:pt x="2579318" y="3673330"/>
                  </a:lnTo>
                  <a:lnTo>
                    <a:pt x="2529472" y="3665175"/>
                  </a:lnTo>
                  <a:lnTo>
                    <a:pt x="2479812" y="3656649"/>
                  </a:lnTo>
                  <a:lnTo>
                    <a:pt x="2430347" y="3647753"/>
                  </a:lnTo>
                  <a:lnTo>
                    <a:pt x="2381084" y="3638486"/>
                  </a:lnTo>
                  <a:lnTo>
                    <a:pt x="2332032" y="3628848"/>
                  </a:lnTo>
                  <a:lnTo>
                    <a:pt x="2283200" y="3618840"/>
                  </a:lnTo>
                  <a:lnTo>
                    <a:pt x="2234595" y="3608461"/>
                  </a:lnTo>
                  <a:lnTo>
                    <a:pt x="2186226" y="3597711"/>
                  </a:lnTo>
                  <a:lnTo>
                    <a:pt x="2138101" y="3586591"/>
                  </a:lnTo>
                  <a:lnTo>
                    <a:pt x="2090228" y="3575100"/>
                  </a:lnTo>
                  <a:lnTo>
                    <a:pt x="2042617" y="3563238"/>
                  </a:lnTo>
                  <a:lnTo>
                    <a:pt x="1995274" y="3551006"/>
                  </a:lnTo>
                  <a:lnTo>
                    <a:pt x="1948208" y="3538402"/>
                  </a:lnTo>
                  <a:lnTo>
                    <a:pt x="1901428" y="3525429"/>
                  </a:lnTo>
                  <a:lnTo>
                    <a:pt x="1854941" y="3512084"/>
                  </a:lnTo>
                  <a:lnTo>
                    <a:pt x="1808757" y="3498369"/>
                  </a:lnTo>
                  <a:lnTo>
                    <a:pt x="1762883" y="3484283"/>
                  </a:lnTo>
                  <a:lnTo>
                    <a:pt x="1717327" y="3469827"/>
                  </a:lnTo>
                  <a:lnTo>
                    <a:pt x="1672099" y="3454999"/>
                  </a:lnTo>
                  <a:lnTo>
                    <a:pt x="1627205" y="3439801"/>
                  </a:lnTo>
                  <a:lnTo>
                    <a:pt x="1582655" y="3424233"/>
                  </a:lnTo>
                  <a:lnTo>
                    <a:pt x="1538457" y="3408294"/>
                  </a:lnTo>
                  <a:lnTo>
                    <a:pt x="1494618" y="3391984"/>
                  </a:lnTo>
                  <a:lnTo>
                    <a:pt x="1451148" y="3375303"/>
                  </a:lnTo>
                  <a:lnTo>
                    <a:pt x="1408055" y="3358252"/>
                  </a:lnTo>
                  <a:lnTo>
                    <a:pt x="1365346" y="3340830"/>
                  </a:lnTo>
                  <a:lnTo>
                    <a:pt x="1323030" y="3323037"/>
                  </a:lnTo>
                  <a:lnTo>
                    <a:pt x="1281115" y="3304874"/>
                  </a:lnTo>
                  <a:lnTo>
                    <a:pt x="1239611" y="3286340"/>
                  </a:lnTo>
                  <a:lnTo>
                    <a:pt x="1198524" y="3267435"/>
                  </a:lnTo>
                  <a:lnTo>
                    <a:pt x="1157863" y="3248160"/>
                  </a:lnTo>
                  <a:lnTo>
                    <a:pt x="1117637" y="3228514"/>
                  </a:lnTo>
                  <a:lnTo>
                    <a:pt x="1077853" y="3208497"/>
                  </a:lnTo>
                  <a:lnTo>
                    <a:pt x="1028860" y="3183007"/>
                  </a:lnTo>
                  <a:lnTo>
                    <a:pt x="981006" y="3157164"/>
                  </a:lnTo>
                  <a:lnTo>
                    <a:pt x="934291" y="3130977"/>
                  </a:lnTo>
                  <a:lnTo>
                    <a:pt x="888716" y="3104452"/>
                  </a:lnTo>
                  <a:lnTo>
                    <a:pt x="844280" y="3077600"/>
                  </a:lnTo>
                  <a:lnTo>
                    <a:pt x="800984" y="3050427"/>
                  </a:lnTo>
                  <a:lnTo>
                    <a:pt x="758827" y="3022943"/>
                  </a:lnTo>
                  <a:lnTo>
                    <a:pt x="717809" y="2995155"/>
                  </a:lnTo>
                  <a:lnTo>
                    <a:pt x="677931" y="2967073"/>
                  </a:lnTo>
                  <a:lnTo>
                    <a:pt x="639192" y="2938703"/>
                  </a:lnTo>
                  <a:lnTo>
                    <a:pt x="601592" y="2910056"/>
                  </a:lnTo>
                  <a:lnTo>
                    <a:pt x="565132" y="2881138"/>
                  </a:lnTo>
                  <a:lnTo>
                    <a:pt x="529811" y="2851958"/>
                  </a:lnTo>
                  <a:lnTo>
                    <a:pt x="495630" y="2822525"/>
                  </a:lnTo>
                  <a:lnTo>
                    <a:pt x="462588" y="2792847"/>
                  </a:lnTo>
                  <a:lnTo>
                    <a:pt x="430685" y="2762932"/>
                  </a:lnTo>
                  <a:lnTo>
                    <a:pt x="399922" y="2732788"/>
                  </a:lnTo>
                  <a:lnTo>
                    <a:pt x="370298" y="2702424"/>
                  </a:lnTo>
                  <a:lnTo>
                    <a:pt x="341814" y="2671849"/>
                  </a:lnTo>
                  <a:lnTo>
                    <a:pt x="314468" y="2641069"/>
                  </a:lnTo>
                  <a:lnTo>
                    <a:pt x="288263" y="2610094"/>
                  </a:lnTo>
                  <a:lnTo>
                    <a:pt x="263196" y="2578933"/>
                  </a:lnTo>
                  <a:lnTo>
                    <a:pt x="239269" y="2547592"/>
                  </a:lnTo>
                  <a:lnTo>
                    <a:pt x="216482" y="2516082"/>
                  </a:lnTo>
                  <a:lnTo>
                    <a:pt x="194833" y="2484409"/>
                  </a:lnTo>
                  <a:lnTo>
                    <a:pt x="154955" y="2420610"/>
                  </a:lnTo>
                  <a:lnTo>
                    <a:pt x="119634" y="2356263"/>
                  </a:lnTo>
                  <a:lnTo>
                    <a:pt x="88871" y="2291434"/>
                  </a:lnTo>
                  <a:lnTo>
                    <a:pt x="62665" y="2226190"/>
                  </a:lnTo>
                  <a:lnTo>
                    <a:pt x="41017" y="2160596"/>
                  </a:lnTo>
                  <a:lnTo>
                    <a:pt x="23926" y="2094720"/>
                  </a:lnTo>
                  <a:lnTo>
                    <a:pt x="11393" y="2028628"/>
                  </a:lnTo>
                  <a:lnTo>
                    <a:pt x="3418" y="1962386"/>
                  </a:lnTo>
                  <a:lnTo>
                    <a:pt x="0" y="1896061"/>
                  </a:lnTo>
                  <a:lnTo>
                    <a:pt x="0" y="1862888"/>
                  </a:lnTo>
                  <a:lnTo>
                    <a:pt x="3418" y="1796563"/>
                  </a:lnTo>
                  <a:lnTo>
                    <a:pt x="11393" y="1730321"/>
                  </a:lnTo>
                  <a:lnTo>
                    <a:pt x="23926" y="1664229"/>
                  </a:lnTo>
                  <a:lnTo>
                    <a:pt x="41017" y="1598353"/>
                  </a:lnTo>
                  <a:lnTo>
                    <a:pt x="62665" y="1532759"/>
                  </a:lnTo>
                  <a:lnTo>
                    <a:pt x="88871" y="1467515"/>
                  </a:lnTo>
                  <a:lnTo>
                    <a:pt x="119634" y="1402686"/>
                  </a:lnTo>
                  <a:lnTo>
                    <a:pt x="154955" y="1338339"/>
                  </a:lnTo>
                  <a:lnTo>
                    <a:pt x="194833" y="1274540"/>
                  </a:lnTo>
                  <a:lnTo>
                    <a:pt x="216482" y="1242867"/>
                  </a:lnTo>
                  <a:lnTo>
                    <a:pt x="239269" y="1211357"/>
                  </a:lnTo>
                  <a:lnTo>
                    <a:pt x="263196" y="1180016"/>
                  </a:lnTo>
                  <a:lnTo>
                    <a:pt x="288263" y="1148855"/>
                  </a:lnTo>
                  <a:lnTo>
                    <a:pt x="314468" y="1117880"/>
                  </a:lnTo>
                  <a:lnTo>
                    <a:pt x="341814" y="1087100"/>
                  </a:lnTo>
                  <a:lnTo>
                    <a:pt x="370298" y="1056525"/>
                  </a:lnTo>
                  <a:lnTo>
                    <a:pt x="399922" y="1026161"/>
                  </a:lnTo>
                  <a:lnTo>
                    <a:pt x="430685" y="996017"/>
                  </a:lnTo>
                  <a:lnTo>
                    <a:pt x="462588" y="966102"/>
                  </a:lnTo>
                  <a:lnTo>
                    <a:pt x="495630" y="936424"/>
                  </a:lnTo>
                  <a:lnTo>
                    <a:pt x="529811" y="906991"/>
                  </a:lnTo>
                  <a:lnTo>
                    <a:pt x="565132" y="877811"/>
                  </a:lnTo>
                  <a:lnTo>
                    <a:pt x="601592" y="848893"/>
                  </a:lnTo>
                  <a:lnTo>
                    <a:pt x="639192" y="820246"/>
                  </a:lnTo>
                  <a:lnTo>
                    <a:pt x="677931" y="791876"/>
                  </a:lnTo>
                  <a:lnTo>
                    <a:pt x="717809" y="763794"/>
                  </a:lnTo>
                  <a:lnTo>
                    <a:pt x="758827" y="736006"/>
                  </a:lnTo>
                  <a:lnTo>
                    <a:pt x="800984" y="708522"/>
                  </a:lnTo>
                  <a:lnTo>
                    <a:pt x="844280" y="681349"/>
                  </a:lnTo>
                  <a:lnTo>
                    <a:pt x="888716" y="654497"/>
                  </a:lnTo>
                  <a:lnTo>
                    <a:pt x="934291" y="627972"/>
                  </a:lnTo>
                  <a:lnTo>
                    <a:pt x="981006" y="601785"/>
                  </a:lnTo>
                  <a:lnTo>
                    <a:pt x="1028860" y="575942"/>
                  </a:lnTo>
                  <a:lnTo>
                    <a:pt x="1077853" y="550452"/>
                  </a:lnTo>
                  <a:lnTo>
                    <a:pt x="1117637" y="530436"/>
                  </a:lnTo>
                  <a:lnTo>
                    <a:pt x="1157863" y="510790"/>
                  </a:lnTo>
                  <a:lnTo>
                    <a:pt x="1198524" y="491515"/>
                  </a:lnTo>
                  <a:lnTo>
                    <a:pt x="1239611" y="472610"/>
                  </a:lnTo>
                  <a:lnTo>
                    <a:pt x="1281115" y="454077"/>
                  </a:lnTo>
                  <a:lnTo>
                    <a:pt x="1323030" y="435913"/>
                  </a:lnTo>
                  <a:lnTo>
                    <a:pt x="1365346" y="418121"/>
                  </a:lnTo>
                  <a:lnTo>
                    <a:pt x="1408055" y="400699"/>
                  </a:lnTo>
                  <a:lnTo>
                    <a:pt x="1451148" y="383648"/>
                  </a:lnTo>
                  <a:lnTo>
                    <a:pt x="1494618" y="366968"/>
                  </a:lnTo>
                  <a:lnTo>
                    <a:pt x="1538457" y="350658"/>
                  </a:lnTo>
                  <a:lnTo>
                    <a:pt x="1582655" y="334719"/>
                  </a:lnTo>
                  <a:lnTo>
                    <a:pt x="1627205" y="319151"/>
                  </a:lnTo>
                  <a:lnTo>
                    <a:pt x="1672099" y="303953"/>
                  </a:lnTo>
                  <a:lnTo>
                    <a:pt x="1717327" y="289126"/>
                  </a:lnTo>
                  <a:lnTo>
                    <a:pt x="1762883" y="274670"/>
                  </a:lnTo>
                  <a:lnTo>
                    <a:pt x="1808757" y="260584"/>
                  </a:lnTo>
                  <a:lnTo>
                    <a:pt x="1854941" y="246869"/>
                  </a:lnTo>
                  <a:lnTo>
                    <a:pt x="1901428" y="233525"/>
                  </a:lnTo>
                  <a:lnTo>
                    <a:pt x="1948208" y="220551"/>
                  </a:lnTo>
                  <a:lnTo>
                    <a:pt x="1995274" y="207948"/>
                  </a:lnTo>
                  <a:lnTo>
                    <a:pt x="2042617" y="195716"/>
                  </a:lnTo>
                  <a:lnTo>
                    <a:pt x="2090228" y="183854"/>
                  </a:lnTo>
                  <a:lnTo>
                    <a:pt x="2138101" y="172363"/>
                  </a:lnTo>
                  <a:lnTo>
                    <a:pt x="2186226" y="161243"/>
                  </a:lnTo>
                  <a:lnTo>
                    <a:pt x="2234595" y="150494"/>
                  </a:lnTo>
                  <a:lnTo>
                    <a:pt x="2283200" y="140115"/>
                  </a:lnTo>
                  <a:lnTo>
                    <a:pt x="2332032" y="130106"/>
                  </a:lnTo>
                  <a:lnTo>
                    <a:pt x="2381084" y="120469"/>
                  </a:lnTo>
                  <a:lnTo>
                    <a:pt x="2430347" y="111202"/>
                  </a:lnTo>
                  <a:lnTo>
                    <a:pt x="2479812" y="102306"/>
                  </a:lnTo>
                  <a:lnTo>
                    <a:pt x="2529472" y="93780"/>
                  </a:lnTo>
                  <a:lnTo>
                    <a:pt x="2579318" y="85625"/>
                  </a:lnTo>
                  <a:lnTo>
                    <a:pt x="2629342" y="77841"/>
                  </a:lnTo>
                  <a:lnTo>
                    <a:pt x="2679536" y="70428"/>
                  </a:lnTo>
                  <a:lnTo>
                    <a:pt x="2729891" y="63385"/>
                  </a:lnTo>
                  <a:lnTo>
                    <a:pt x="2780399" y="56713"/>
                  </a:lnTo>
                  <a:lnTo>
                    <a:pt x="2831052" y="50411"/>
                  </a:lnTo>
                  <a:lnTo>
                    <a:pt x="2881842" y="44481"/>
                  </a:lnTo>
                  <a:lnTo>
                    <a:pt x="2932760" y="38920"/>
                  </a:lnTo>
                  <a:lnTo>
                    <a:pt x="2983797" y="33731"/>
                  </a:lnTo>
                  <a:lnTo>
                    <a:pt x="3034947" y="28912"/>
                  </a:lnTo>
                  <a:lnTo>
                    <a:pt x="3086200" y="24464"/>
                  </a:lnTo>
                  <a:lnTo>
                    <a:pt x="3137548" y="20387"/>
                  </a:lnTo>
                  <a:lnTo>
                    <a:pt x="3188983" y="16680"/>
                  </a:lnTo>
                  <a:lnTo>
                    <a:pt x="3240496" y="13344"/>
                  </a:lnTo>
                  <a:lnTo>
                    <a:pt x="3292080" y="10378"/>
                  </a:lnTo>
                  <a:lnTo>
                    <a:pt x="3343726" y="7784"/>
                  </a:lnTo>
                  <a:lnTo>
                    <a:pt x="3395426" y="5560"/>
                  </a:lnTo>
                  <a:lnTo>
                    <a:pt x="3447171" y="3706"/>
                  </a:lnTo>
                  <a:lnTo>
                    <a:pt x="3498954" y="2224"/>
                  </a:lnTo>
                  <a:lnTo>
                    <a:pt x="3550766" y="1112"/>
                  </a:lnTo>
                  <a:lnTo>
                    <a:pt x="3602598" y="370"/>
                  </a:lnTo>
                  <a:lnTo>
                    <a:pt x="3654442" y="0"/>
                  </a:lnTo>
                  <a:lnTo>
                    <a:pt x="3706291" y="0"/>
                  </a:lnTo>
                  <a:lnTo>
                    <a:pt x="3758136" y="370"/>
                  </a:lnTo>
                  <a:lnTo>
                    <a:pt x="3809968" y="1112"/>
                  </a:lnTo>
                  <a:lnTo>
                    <a:pt x="3861780" y="2224"/>
                  </a:lnTo>
                  <a:lnTo>
                    <a:pt x="3913562" y="3706"/>
                  </a:lnTo>
                  <a:lnTo>
                    <a:pt x="3965307" y="5560"/>
                  </a:lnTo>
                  <a:lnTo>
                    <a:pt x="4017007" y="7784"/>
                  </a:lnTo>
                  <a:lnTo>
                    <a:pt x="4068653" y="10378"/>
                  </a:lnTo>
                  <a:lnTo>
                    <a:pt x="4120237" y="13344"/>
                  </a:lnTo>
                  <a:lnTo>
                    <a:pt x="4171751" y="16680"/>
                  </a:lnTo>
                  <a:lnTo>
                    <a:pt x="4223186" y="20387"/>
                  </a:lnTo>
                  <a:lnTo>
                    <a:pt x="4274534" y="24464"/>
                  </a:lnTo>
                  <a:lnTo>
                    <a:pt x="4325787" y="28912"/>
                  </a:lnTo>
                  <a:lnTo>
                    <a:pt x="4376937" y="33731"/>
                  </a:lnTo>
                  <a:lnTo>
                    <a:pt x="4427975" y="38920"/>
                  </a:lnTo>
                  <a:lnTo>
                    <a:pt x="4478892" y="44481"/>
                  </a:lnTo>
                  <a:lnTo>
                    <a:pt x="4529682" y="50411"/>
                  </a:lnTo>
                  <a:lnTo>
                    <a:pt x="4580335" y="56713"/>
                  </a:lnTo>
                  <a:lnTo>
                    <a:pt x="4630843" y="63385"/>
                  </a:lnTo>
                  <a:lnTo>
                    <a:pt x="4681198" y="70428"/>
                  </a:lnTo>
                  <a:lnTo>
                    <a:pt x="4731392" y="77841"/>
                  </a:lnTo>
                  <a:lnTo>
                    <a:pt x="4781416" y="85625"/>
                  </a:lnTo>
                  <a:lnTo>
                    <a:pt x="4831263" y="93780"/>
                  </a:lnTo>
                  <a:lnTo>
                    <a:pt x="4880923" y="102306"/>
                  </a:lnTo>
                  <a:lnTo>
                    <a:pt x="4930388" y="111202"/>
                  </a:lnTo>
                  <a:lnTo>
                    <a:pt x="4979651" y="120469"/>
                  </a:lnTo>
                  <a:lnTo>
                    <a:pt x="5028703" y="130106"/>
                  </a:lnTo>
                  <a:lnTo>
                    <a:pt x="5077536" y="140115"/>
                  </a:lnTo>
                  <a:lnTo>
                    <a:pt x="5126141" y="150494"/>
                  </a:lnTo>
                  <a:lnTo>
                    <a:pt x="5174510" y="161243"/>
                  </a:lnTo>
                  <a:lnTo>
                    <a:pt x="5222635" y="172363"/>
                  </a:lnTo>
                  <a:lnTo>
                    <a:pt x="5270508" y="183854"/>
                  </a:lnTo>
                  <a:lnTo>
                    <a:pt x="5318120" y="195716"/>
                  </a:lnTo>
                  <a:lnTo>
                    <a:pt x="5365463" y="207948"/>
                  </a:lnTo>
                  <a:lnTo>
                    <a:pt x="5412529" y="220551"/>
                  </a:lnTo>
                  <a:lnTo>
                    <a:pt x="5459309" y="233525"/>
                  </a:lnTo>
                  <a:lnTo>
                    <a:pt x="5505796" y="246869"/>
                  </a:lnTo>
                  <a:lnTo>
                    <a:pt x="5551980" y="260584"/>
                  </a:lnTo>
                  <a:lnTo>
                    <a:pt x="5597855" y="274670"/>
                  </a:lnTo>
                  <a:lnTo>
                    <a:pt x="5643410" y="289126"/>
                  </a:lnTo>
                  <a:lnTo>
                    <a:pt x="5688639" y="303953"/>
                  </a:lnTo>
                  <a:lnTo>
                    <a:pt x="5733533" y="319151"/>
                  </a:lnTo>
                  <a:lnTo>
                    <a:pt x="5778083" y="334719"/>
                  </a:lnTo>
                  <a:lnTo>
                    <a:pt x="5822282" y="350658"/>
                  </a:lnTo>
                  <a:lnTo>
                    <a:pt x="5866120" y="366968"/>
                  </a:lnTo>
                  <a:lnTo>
                    <a:pt x="5909591" y="383648"/>
                  </a:lnTo>
                  <a:lnTo>
                    <a:pt x="5952685" y="400699"/>
                  </a:lnTo>
                  <a:lnTo>
                    <a:pt x="5995394" y="418121"/>
                  </a:lnTo>
                  <a:lnTo>
                    <a:pt x="6037710" y="435913"/>
                  </a:lnTo>
                  <a:lnTo>
                    <a:pt x="6079624" y="454077"/>
                  </a:lnTo>
                  <a:lnTo>
                    <a:pt x="6121130" y="472610"/>
                  </a:lnTo>
                  <a:lnTo>
                    <a:pt x="6162217" y="491515"/>
                  </a:lnTo>
                  <a:lnTo>
                    <a:pt x="6202878" y="510790"/>
                  </a:lnTo>
                  <a:lnTo>
                    <a:pt x="6243104" y="530436"/>
                  </a:lnTo>
                  <a:lnTo>
                    <a:pt x="6282888" y="550452"/>
                  </a:lnTo>
                </a:path>
              </a:pathLst>
            </a:custGeom>
            <a:ln w="41883">
              <a:solidFill>
                <a:srgbClr val="4DCBEB"/>
              </a:solidFill>
            </a:ln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6896835" y="4417938"/>
            <a:ext cx="3830237" cy="1622062"/>
          </a:xfrm>
          <a:prstGeom prst="rect">
            <a:avLst/>
          </a:prstGeom>
        </p:spPr>
        <p:txBody>
          <a:bodyPr vert="horz" wrap="square" lIns="0" tIns="31575" rIns="0" bIns="0" rtlCol="0">
            <a:spAutoFit/>
          </a:bodyPr>
          <a:lstStyle/>
          <a:p>
            <a:pPr marL="15787" marR="12707" indent="390070" defTabSz="554492">
              <a:lnSpc>
                <a:spcPts val="2450"/>
              </a:lnSpc>
              <a:spcBef>
                <a:spcPts val="248"/>
              </a:spcBef>
            </a:pPr>
            <a:r>
              <a:rPr sz="2153" spc="-103" dirty="0">
                <a:solidFill>
                  <a:prstClr val="black"/>
                </a:solidFill>
                <a:latin typeface="Gill Sans MT"/>
                <a:cs typeface="Gill Sans MT"/>
              </a:rPr>
              <a:t>You </a:t>
            </a:r>
            <a:r>
              <a:rPr sz="2153" spc="-3" dirty="0">
                <a:solidFill>
                  <a:prstClr val="black"/>
                </a:solidFill>
                <a:latin typeface="Gill Sans MT"/>
                <a:cs typeface="Gill Sans MT"/>
              </a:rPr>
              <a:t>need a </a:t>
            </a:r>
            <a:r>
              <a:rPr sz="2153" spc="-6" dirty="0">
                <a:solidFill>
                  <a:prstClr val="black"/>
                </a:solidFill>
                <a:latin typeface="Gill Sans MT"/>
                <a:cs typeface="Gill Sans MT"/>
              </a:rPr>
              <a:t>license </a:t>
            </a:r>
            <a:r>
              <a:rPr sz="2153" spc="-3" dirty="0">
                <a:solidFill>
                  <a:prstClr val="black"/>
                </a:solidFill>
                <a:latin typeface="Gill Sans MT"/>
                <a:cs typeface="Gill Sans MT"/>
              </a:rPr>
              <a:t>to catch  </a:t>
            </a:r>
            <a:r>
              <a:rPr sz="2153" spc="-15" dirty="0">
                <a:solidFill>
                  <a:prstClr val="black"/>
                </a:solidFill>
                <a:latin typeface="Gill Sans MT"/>
                <a:cs typeface="Gill Sans MT"/>
              </a:rPr>
              <a:t>many </a:t>
            </a:r>
            <a:r>
              <a:rPr sz="2153" spc="15" dirty="0">
                <a:solidFill>
                  <a:prstClr val="black"/>
                </a:solidFill>
                <a:latin typeface="Gill Sans MT"/>
                <a:cs typeface="Gill Sans MT"/>
              </a:rPr>
              <a:t>fish </a:t>
            </a:r>
            <a:r>
              <a:rPr sz="2153" spc="-3" dirty="0">
                <a:solidFill>
                  <a:prstClr val="black"/>
                </a:solidFill>
                <a:latin typeface="Gill Sans MT"/>
                <a:cs typeface="Gill Sans MT"/>
              </a:rPr>
              <a:t>such as </a:t>
            </a:r>
            <a:r>
              <a:rPr sz="2153" spc="-6" dirty="0">
                <a:solidFill>
                  <a:prstClr val="black"/>
                </a:solidFill>
                <a:latin typeface="Gill Sans MT"/>
                <a:cs typeface="Gill Sans MT"/>
              </a:rPr>
              <a:t>wild</a:t>
            </a:r>
            <a:r>
              <a:rPr sz="2153" spc="-24" dirty="0">
                <a:solidFill>
                  <a:prstClr val="black"/>
                </a:solidFill>
                <a:latin typeface="Gill Sans MT"/>
                <a:cs typeface="Gill Sans MT"/>
              </a:rPr>
              <a:t> </a:t>
            </a:r>
            <a:r>
              <a:rPr sz="2153" spc="9" dirty="0">
                <a:solidFill>
                  <a:prstClr val="black"/>
                </a:solidFill>
                <a:latin typeface="Gill Sans MT"/>
                <a:cs typeface="Gill Sans MT"/>
              </a:rPr>
              <a:t>salmon.The</a:t>
            </a:r>
            <a:endParaRPr sz="2153">
              <a:solidFill>
                <a:prstClr val="black"/>
              </a:solidFill>
              <a:latin typeface="Gill Sans MT"/>
              <a:cs typeface="Gill Sans MT"/>
            </a:endParaRPr>
          </a:p>
          <a:p>
            <a:pPr marL="7701" marR="3081" indent="647678" defTabSz="554492">
              <a:lnSpc>
                <a:spcPts val="2450"/>
              </a:lnSpc>
              <a:spcBef>
                <a:spcPts val="3"/>
              </a:spcBef>
            </a:pPr>
            <a:r>
              <a:rPr sz="2153" spc="-6" dirty="0">
                <a:solidFill>
                  <a:prstClr val="black"/>
                </a:solidFill>
                <a:latin typeface="Gill Sans MT"/>
                <a:cs typeface="Gill Sans MT"/>
              </a:rPr>
              <a:t>licenses </a:t>
            </a:r>
            <a:r>
              <a:rPr sz="2153" spc="-3" dirty="0">
                <a:solidFill>
                  <a:prstClr val="black"/>
                </a:solidFill>
                <a:latin typeface="Gill Sans MT"/>
                <a:cs typeface="Gill Sans MT"/>
              </a:rPr>
              <a:t>stop </a:t>
            </a:r>
            <a:r>
              <a:rPr sz="2153" spc="15" dirty="0">
                <a:solidFill>
                  <a:prstClr val="black"/>
                </a:solidFill>
                <a:latin typeface="Gill Sans MT"/>
                <a:cs typeface="Gill Sans MT"/>
              </a:rPr>
              <a:t>fish </a:t>
            </a:r>
            <a:r>
              <a:rPr sz="2153" spc="-3" dirty="0">
                <a:solidFill>
                  <a:prstClr val="black"/>
                </a:solidFill>
                <a:latin typeface="Gill Sans MT"/>
                <a:cs typeface="Gill Sans MT"/>
              </a:rPr>
              <a:t>being  caught </a:t>
            </a:r>
            <a:r>
              <a:rPr sz="2153" spc="-21" dirty="0">
                <a:solidFill>
                  <a:prstClr val="black"/>
                </a:solidFill>
                <a:latin typeface="Gill Sans MT"/>
                <a:cs typeface="Gill Sans MT"/>
              </a:rPr>
              <a:t>all-year-round, </a:t>
            </a:r>
            <a:r>
              <a:rPr sz="2153" spc="-3" dirty="0">
                <a:solidFill>
                  <a:prstClr val="black"/>
                </a:solidFill>
                <a:latin typeface="Gill Sans MT"/>
                <a:cs typeface="Gill Sans MT"/>
              </a:rPr>
              <a:t>giving</a:t>
            </a:r>
            <a:r>
              <a:rPr sz="2153" spc="-194" dirty="0">
                <a:solidFill>
                  <a:prstClr val="black"/>
                </a:solidFill>
                <a:latin typeface="Gill Sans MT"/>
                <a:cs typeface="Gill Sans MT"/>
              </a:rPr>
              <a:t> </a:t>
            </a:r>
            <a:r>
              <a:rPr sz="2153" spc="-3" dirty="0">
                <a:solidFill>
                  <a:prstClr val="black"/>
                </a:solidFill>
                <a:latin typeface="Gill Sans MT"/>
                <a:cs typeface="Gill Sans MT"/>
              </a:rPr>
              <a:t>stocks</a:t>
            </a:r>
            <a:endParaRPr sz="2153">
              <a:solidFill>
                <a:prstClr val="black"/>
              </a:solidFill>
              <a:latin typeface="Gill Sans MT"/>
              <a:cs typeface="Gill Sans MT"/>
            </a:endParaRPr>
          </a:p>
          <a:p>
            <a:pPr marL="1027735" defTabSz="554492">
              <a:lnSpc>
                <a:spcPts val="2392"/>
              </a:lnSpc>
            </a:pPr>
            <a:r>
              <a:rPr sz="2153" spc="-6" dirty="0">
                <a:solidFill>
                  <a:prstClr val="black"/>
                </a:solidFill>
                <a:latin typeface="Gill Sans MT"/>
                <a:cs typeface="Gill Sans MT"/>
              </a:rPr>
              <a:t>time </a:t>
            </a:r>
            <a:r>
              <a:rPr sz="2153" spc="-3" dirty="0">
                <a:solidFill>
                  <a:prstClr val="black"/>
                </a:solidFill>
                <a:latin typeface="Gill Sans MT"/>
                <a:cs typeface="Gill Sans MT"/>
              </a:rPr>
              <a:t>to</a:t>
            </a:r>
            <a:r>
              <a:rPr sz="2153" spc="-6" dirty="0">
                <a:solidFill>
                  <a:prstClr val="black"/>
                </a:solidFill>
                <a:latin typeface="Gill Sans MT"/>
                <a:cs typeface="Gill Sans MT"/>
              </a:rPr>
              <a:t> </a:t>
            </a:r>
            <a:r>
              <a:rPr sz="2153" spc="-45" dirty="0">
                <a:solidFill>
                  <a:prstClr val="black"/>
                </a:solidFill>
                <a:latin typeface="Gill Sans MT"/>
                <a:cs typeface="Gill Sans MT"/>
              </a:rPr>
              <a:t>recover.</a:t>
            </a:r>
            <a:endParaRPr sz="2153">
              <a:solidFill>
                <a:prstClr val="black"/>
              </a:solidFill>
              <a:latin typeface="Gill Sans MT"/>
              <a:cs typeface="Gill Sans MT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248489" y="6607493"/>
            <a:ext cx="1694284" cy="224006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701" defTabSz="554492">
              <a:spcBef>
                <a:spcPts val="73"/>
              </a:spcBef>
            </a:pPr>
            <a:r>
              <a:rPr sz="1395" dirty="0">
                <a:solidFill>
                  <a:srgbClr val="EE3734"/>
                </a:solidFill>
                <a:latin typeface="Century Gothic"/>
                <a:cs typeface="Century Gothic"/>
                <a:hlinkClick r:id="rId9"/>
              </a:rPr>
              <a:t>www.planbee.com</a:t>
            </a:r>
            <a:endParaRPr sz="1395">
              <a:solidFill>
                <a:prstClr val="black"/>
              </a:solidFill>
              <a:latin typeface="Century Gothic"/>
              <a:cs typeface="Century Gothic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251961" y="3373436"/>
            <a:ext cx="3777483" cy="492585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7701" defTabSz="554492">
              <a:spcBef>
                <a:spcPts val="58"/>
              </a:spcBef>
            </a:pPr>
            <a:r>
              <a:rPr sz="3153" spc="-3" dirty="0">
                <a:solidFill>
                  <a:prstClr val="black"/>
                </a:solidFill>
                <a:latin typeface="Gill Sans MT"/>
                <a:cs typeface="Gill Sans MT"/>
              </a:rPr>
              <a:t>Did </a:t>
            </a:r>
            <a:r>
              <a:rPr sz="3153" spc="-24" dirty="0">
                <a:solidFill>
                  <a:prstClr val="black"/>
                </a:solidFill>
                <a:latin typeface="Gill Sans MT"/>
                <a:cs typeface="Gill Sans MT"/>
              </a:rPr>
              <a:t>you </a:t>
            </a:r>
            <a:r>
              <a:rPr sz="3153" spc="-6" dirty="0">
                <a:solidFill>
                  <a:prstClr val="black"/>
                </a:solidFill>
                <a:latin typeface="Gill Sans MT"/>
                <a:cs typeface="Gill Sans MT"/>
              </a:rPr>
              <a:t>think </a:t>
            </a:r>
            <a:r>
              <a:rPr sz="3153" spc="-3" dirty="0">
                <a:solidFill>
                  <a:prstClr val="black"/>
                </a:solidFill>
                <a:latin typeface="Gill Sans MT"/>
                <a:cs typeface="Gill Sans MT"/>
              </a:rPr>
              <a:t>of these?</a:t>
            </a:r>
            <a:endParaRPr sz="3153">
              <a:solidFill>
                <a:prstClr val="black"/>
              </a:solidFill>
              <a:latin typeface="Gill Sans MT"/>
              <a:cs typeface="Gill Sans MT"/>
            </a:endParaRPr>
          </a:p>
        </p:txBody>
      </p:sp>
      <p:pic>
        <p:nvPicPr>
          <p:cNvPr id="2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03D9231-A707-457E-BC86-AA138E4ACF3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794144" y="2513681"/>
            <a:ext cx="788086" cy="78808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58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175" y="5893415"/>
            <a:ext cx="230832" cy="633046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7701" defTabSz="554492">
              <a:lnSpc>
                <a:spcPts val="1771"/>
              </a:lnSpc>
            </a:pPr>
            <a:r>
              <a:rPr sz="1577" spc="-24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1577" spc="-61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1577" spc="-3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1577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1577">
              <a:solidFill>
                <a:prstClr val="black"/>
              </a:solidFill>
              <a:latin typeface="Copperplate Gothic Light"/>
              <a:cs typeface="Copperplate Gothic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697590" y="5893822"/>
            <a:ext cx="230832" cy="607246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7701" defTabSz="554492">
              <a:lnSpc>
                <a:spcPts val="1771"/>
              </a:lnSpc>
            </a:pPr>
            <a:r>
              <a:rPr sz="1577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1577">
              <a:solidFill>
                <a:prstClr val="black"/>
              </a:solidFill>
              <a:latin typeface="Copperplate Gothic Light"/>
              <a:cs typeface="Copperplate Gothic Ligh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2318015" y="114292"/>
            <a:ext cx="8959297" cy="1390853"/>
            <a:chOff x="3821873" y="188475"/>
            <a:chExt cx="14774544" cy="2293620"/>
          </a:xfrm>
        </p:grpSpPr>
        <p:sp>
          <p:nvSpPr>
            <p:cNvPr id="5" name="object 5"/>
            <p:cNvSpPr/>
            <p:nvPr/>
          </p:nvSpPr>
          <p:spPr>
            <a:xfrm>
              <a:off x="3821873" y="188475"/>
              <a:ext cx="14774419" cy="2293123"/>
            </a:xfrm>
            <a:prstGeom prst="rect">
              <a:avLst/>
            </a:prstGeom>
            <a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3937047" y="335068"/>
              <a:ext cx="14429105" cy="1916430"/>
            </a:xfrm>
            <a:custGeom>
              <a:avLst/>
              <a:gdLst/>
              <a:ahLst/>
              <a:cxnLst/>
              <a:rect l="l" t="t" r="r" b="b"/>
              <a:pathLst>
                <a:path w="14429105" h="1916430">
                  <a:moveTo>
                    <a:pt x="14042116" y="0"/>
                  </a:moveTo>
                  <a:lnTo>
                    <a:pt x="596191" y="0"/>
                  </a:lnTo>
                  <a:lnTo>
                    <a:pt x="547663" y="3012"/>
                  </a:lnTo>
                  <a:lnTo>
                    <a:pt x="500937" y="11808"/>
                  </a:lnTo>
                  <a:lnTo>
                    <a:pt x="456376" y="26026"/>
                  </a:lnTo>
                  <a:lnTo>
                    <a:pt x="414340" y="45304"/>
                  </a:lnTo>
                  <a:lnTo>
                    <a:pt x="375193" y="69280"/>
                  </a:lnTo>
                  <a:lnTo>
                    <a:pt x="339295" y="97592"/>
                  </a:lnTo>
                  <a:lnTo>
                    <a:pt x="307009" y="129877"/>
                  </a:lnTo>
                  <a:lnTo>
                    <a:pt x="278698" y="165775"/>
                  </a:lnTo>
                  <a:lnTo>
                    <a:pt x="254722" y="204922"/>
                  </a:lnTo>
                  <a:lnTo>
                    <a:pt x="235444" y="246958"/>
                  </a:lnTo>
                  <a:lnTo>
                    <a:pt x="221226" y="291520"/>
                  </a:lnTo>
                  <a:lnTo>
                    <a:pt x="212430" y="338245"/>
                  </a:lnTo>
                  <a:lnTo>
                    <a:pt x="209417" y="386773"/>
                  </a:lnTo>
                  <a:lnTo>
                    <a:pt x="209417" y="939112"/>
                  </a:lnTo>
                  <a:lnTo>
                    <a:pt x="0" y="1047088"/>
                  </a:lnTo>
                  <a:lnTo>
                    <a:pt x="209417" y="1148530"/>
                  </a:lnTo>
                  <a:lnTo>
                    <a:pt x="209417" y="1529398"/>
                  </a:lnTo>
                  <a:lnTo>
                    <a:pt x="212430" y="1577926"/>
                  </a:lnTo>
                  <a:lnTo>
                    <a:pt x="221226" y="1624651"/>
                  </a:lnTo>
                  <a:lnTo>
                    <a:pt x="235444" y="1669213"/>
                  </a:lnTo>
                  <a:lnTo>
                    <a:pt x="254722" y="1711249"/>
                  </a:lnTo>
                  <a:lnTo>
                    <a:pt x="278698" y="1750396"/>
                  </a:lnTo>
                  <a:lnTo>
                    <a:pt x="307009" y="1786294"/>
                  </a:lnTo>
                  <a:lnTo>
                    <a:pt x="339295" y="1818579"/>
                  </a:lnTo>
                  <a:lnTo>
                    <a:pt x="375193" y="1846891"/>
                  </a:lnTo>
                  <a:lnTo>
                    <a:pt x="414340" y="1870867"/>
                  </a:lnTo>
                  <a:lnTo>
                    <a:pt x="456376" y="1890145"/>
                  </a:lnTo>
                  <a:lnTo>
                    <a:pt x="500937" y="1904363"/>
                  </a:lnTo>
                  <a:lnTo>
                    <a:pt x="547663" y="1913159"/>
                  </a:lnTo>
                  <a:lnTo>
                    <a:pt x="596191" y="1916172"/>
                  </a:lnTo>
                  <a:lnTo>
                    <a:pt x="14042116" y="1916172"/>
                  </a:lnTo>
                  <a:lnTo>
                    <a:pt x="14090644" y="1913159"/>
                  </a:lnTo>
                  <a:lnTo>
                    <a:pt x="14137370" y="1904363"/>
                  </a:lnTo>
                  <a:lnTo>
                    <a:pt x="14181932" y="1890145"/>
                  </a:lnTo>
                  <a:lnTo>
                    <a:pt x="14223967" y="1870867"/>
                  </a:lnTo>
                  <a:lnTo>
                    <a:pt x="14263115" y="1846891"/>
                  </a:lnTo>
                  <a:lnTo>
                    <a:pt x="14299012" y="1818579"/>
                  </a:lnTo>
                  <a:lnTo>
                    <a:pt x="14331298" y="1786294"/>
                  </a:lnTo>
                  <a:lnTo>
                    <a:pt x="14359609" y="1750396"/>
                  </a:lnTo>
                  <a:lnTo>
                    <a:pt x="14383585" y="1711249"/>
                  </a:lnTo>
                  <a:lnTo>
                    <a:pt x="14402863" y="1669213"/>
                  </a:lnTo>
                  <a:lnTo>
                    <a:pt x="14417081" y="1624651"/>
                  </a:lnTo>
                  <a:lnTo>
                    <a:pt x="14425877" y="1577926"/>
                  </a:lnTo>
                  <a:lnTo>
                    <a:pt x="14428890" y="1529398"/>
                  </a:lnTo>
                  <a:lnTo>
                    <a:pt x="14428890" y="386773"/>
                  </a:lnTo>
                  <a:lnTo>
                    <a:pt x="14425877" y="338245"/>
                  </a:lnTo>
                  <a:lnTo>
                    <a:pt x="14417081" y="291520"/>
                  </a:lnTo>
                  <a:lnTo>
                    <a:pt x="14402863" y="246958"/>
                  </a:lnTo>
                  <a:lnTo>
                    <a:pt x="14383585" y="204922"/>
                  </a:lnTo>
                  <a:lnTo>
                    <a:pt x="14359609" y="165775"/>
                  </a:lnTo>
                  <a:lnTo>
                    <a:pt x="14331298" y="129877"/>
                  </a:lnTo>
                  <a:lnTo>
                    <a:pt x="14299012" y="97592"/>
                  </a:lnTo>
                  <a:lnTo>
                    <a:pt x="14263115" y="69280"/>
                  </a:lnTo>
                  <a:lnTo>
                    <a:pt x="14223967" y="45304"/>
                  </a:lnTo>
                  <a:lnTo>
                    <a:pt x="14181932" y="26026"/>
                  </a:lnTo>
                  <a:lnTo>
                    <a:pt x="14137370" y="11808"/>
                  </a:lnTo>
                  <a:lnTo>
                    <a:pt x="14090644" y="3012"/>
                  </a:lnTo>
                  <a:lnTo>
                    <a:pt x="14042116" y="0"/>
                  </a:lnTo>
                  <a:close/>
                </a:path>
              </a:pathLst>
            </a:custGeom>
            <a:solidFill>
              <a:srgbClr val="FFF8E5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3937047" y="335068"/>
              <a:ext cx="14429105" cy="1916430"/>
            </a:xfrm>
            <a:custGeom>
              <a:avLst/>
              <a:gdLst/>
              <a:ahLst/>
              <a:cxnLst/>
              <a:rect l="l" t="t" r="r" b="b"/>
              <a:pathLst>
                <a:path w="14429105" h="1916430">
                  <a:moveTo>
                    <a:pt x="596191" y="0"/>
                  </a:moveTo>
                  <a:lnTo>
                    <a:pt x="547663" y="3012"/>
                  </a:lnTo>
                  <a:lnTo>
                    <a:pt x="500937" y="11808"/>
                  </a:lnTo>
                  <a:lnTo>
                    <a:pt x="456376" y="26026"/>
                  </a:lnTo>
                  <a:lnTo>
                    <a:pt x="414340" y="45304"/>
                  </a:lnTo>
                  <a:lnTo>
                    <a:pt x="375193" y="69280"/>
                  </a:lnTo>
                  <a:lnTo>
                    <a:pt x="339295" y="97592"/>
                  </a:lnTo>
                  <a:lnTo>
                    <a:pt x="307009" y="129877"/>
                  </a:lnTo>
                  <a:lnTo>
                    <a:pt x="278698" y="165775"/>
                  </a:lnTo>
                  <a:lnTo>
                    <a:pt x="254722" y="204922"/>
                  </a:lnTo>
                  <a:lnTo>
                    <a:pt x="235444" y="246958"/>
                  </a:lnTo>
                  <a:lnTo>
                    <a:pt x="221226" y="291520"/>
                  </a:lnTo>
                  <a:lnTo>
                    <a:pt x="212430" y="338245"/>
                  </a:lnTo>
                  <a:lnTo>
                    <a:pt x="209417" y="386773"/>
                  </a:lnTo>
                  <a:lnTo>
                    <a:pt x="209417" y="939112"/>
                  </a:lnTo>
                  <a:lnTo>
                    <a:pt x="0" y="1047088"/>
                  </a:lnTo>
                  <a:lnTo>
                    <a:pt x="209417" y="1148530"/>
                  </a:lnTo>
                  <a:lnTo>
                    <a:pt x="209417" y="1529398"/>
                  </a:lnTo>
                  <a:lnTo>
                    <a:pt x="212430" y="1577926"/>
                  </a:lnTo>
                  <a:lnTo>
                    <a:pt x="221226" y="1624651"/>
                  </a:lnTo>
                  <a:lnTo>
                    <a:pt x="235444" y="1669213"/>
                  </a:lnTo>
                  <a:lnTo>
                    <a:pt x="254722" y="1711249"/>
                  </a:lnTo>
                  <a:lnTo>
                    <a:pt x="278698" y="1750396"/>
                  </a:lnTo>
                  <a:lnTo>
                    <a:pt x="307009" y="1786294"/>
                  </a:lnTo>
                  <a:lnTo>
                    <a:pt x="339295" y="1818579"/>
                  </a:lnTo>
                  <a:lnTo>
                    <a:pt x="375193" y="1846891"/>
                  </a:lnTo>
                  <a:lnTo>
                    <a:pt x="414340" y="1870867"/>
                  </a:lnTo>
                  <a:lnTo>
                    <a:pt x="456376" y="1890145"/>
                  </a:lnTo>
                  <a:lnTo>
                    <a:pt x="500937" y="1904363"/>
                  </a:lnTo>
                  <a:lnTo>
                    <a:pt x="547663" y="1913159"/>
                  </a:lnTo>
                  <a:lnTo>
                    <a:pt x="596191" y="1916172"/>
                  </a:lnTo>
                  <a:lnTo>
                    <a:pt x="14042116" y="1916172"/>
                  </a:lnTo>
                  <a:lnTo>
                    <a:pt x="14090644" y="1913159"/>
                  </a:lnTo>
                  <a:lnTo>
                    <a:pt x="14137370" y="1904363"/>
                  </a:lnTo>
                  <a:lnTo>
                    <a:pt x="14181932" y="1890145"/>
                  </a:lnTo>
                  <a:lnTo>
                    <a:pt x="14223967" y="1870867"/>
                  </a:lnTo>
                  <a:lnTo>
                    <a:pt x="14263115" y="1846891"/>
                  </a:lnTo>
                  <a:lnTo>
                    <a:pt x="14299012" y="1818579"/>
                  </a:lnTo>
                  <a:lnTo>
                    <a:pt x="14331298" y="1786294"/>
                  </a:lnTo>
                  <a:lnTo>
                    <a:pt x="14359609" y="1750396"/>
                  </a:lnTo>
                  <a:lnTo>
                    <a:pt x="14383585" y="1711249"/>
                  </a:lnTo>
                  <a:lnTo>
                    <a:pt x="14402863" y="1669213"/>
                  </a:lnTo>
                  <a:lnTo>
                    <a:pt x="14417081" y="1624651"/>
                  </a:lnTo>
                  <a:lnTo>
                    <a:pt x="14425877" y="1577926"/>
                  </a:lnTo>
                  <a:lnTo>
                    <a:pt x="14428890" y="1529398"/>
                  </a:lnTo>
                  <a:lnTo>
                    <a:pt x="14428890" y="386773"/>
                  </a:lnTo>
                  <a:lnTo>
                    <a:pt x="14425877" y="338245"/>
                  </a:lnTo>
                  <a:lnTo>
                    <a:pt x="14417081" y="291520"/>
                  </a:lnTo>
                  <a:lnTo>
                    <a:pt x="14402863" y="246958"/>
                  </a:lnTo>
                  <a:lnTo>
                    <a:pt x="14383585" y="204922"/>
                  </a:lnTo>
                  <a:lnTo>
                    <a:pt x="14359609" y="165775"/>
                  </a:lnTo>
                  <a:lnTo>
                    <a:pt x="14331298" y="129877"/>
                  </a:lnTo>
                  <a:lnTo>
                    <a:pt x="14299012" y="97592"/>
                  </a:lnTo>
                  <a:lnTo>
                    <a:pt x="14263115" y="69280"/>
                  </a:lnTo>
                  <a:lnTo>
                    <a:pt x="14223967" y="45304"/>
                  </a:lnTo>
                  <a:lnTo>
                    <a:pt x="14181932" y="26026"/>
                  </a:lnTo>
                  <a:lnTo>
                    <a:pt x="14137370" y="11808"/>
                  </a:lnTo>
                  <a:lnTo>
                    <a:pt x="14090644" y="3012"/>
                  </a:lnTo>
                  <a:lnTo>
                    <a:pt x="14042116" y="0"/>
                  </a:lnTo>
                  <a:lnTo>
                    <a:pt x="596191" y="0"/>
                  </a:lnTo>
                  <a:close/>
                </a:path>
              </a:pathLst>
            </a:custGeom>
            <a:ln w="41883">
              <a:solidFill>
                <a:srgbClr val="1B0C06"/>
              </a:solidFill>
            </a:ln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628943" y="290728"/>
            <a:ext cx="9294502" cy="1023178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4323114" marR="3081" indent="-2855250">
              <a:lnSpc>
                <a:spcPct val="117300"/>
              </a:lnSpc>
              <a:spcBef>
                <a:spcPts val="58"/>
              </a:spcBef>
            </a:pPr>
            <a:r>
              <a:rPr lang="en-GB" sz="2911" spc="-36" dirty="0"/>
              <a:t>Fish have lots of nutrients which are important for a healthy diet. </a:t>
            </a:r>
            <a:endParaRPr sz="2911" spc="-36" dirty="0"/>
          </a:p>
        </p:txBody>
      </p:sp>
      <p:grpSp>
        <p:nvGrpSpPr>
          <p:cNvPr id="9" name="object 9"/>
          <p:cNvGrpSpPr/>
          <p:nvPr/>
        </p:nvGrpSpPr>
        <p:grpSpPr>
          <a:xfrm>
            <a:off x="1022706" y="323827"/>
            <a:ext cx="1263782" cy="946104"/>
            <a:chOff x="1685812" y="534015"/>
            <a:chExt cx="2084070" cy="1560195"/>
          </a:xfrm>
        </p:grpSpPr>
        <p:sp>
          <p:nvSpPr>
            <p:cNvPr id="10" name="object 10"/>
            <p:cNvSpPr/>
            <p:nvPr/>
          </p:nvSpPr>
          <p:spPr>
            <a:xfrm>
              <a:off x="1685812" y="534015"/>
              <a:ext cx="2083706" cy="1560161"/>
            </a:xfrm>
            <a:prstGeom prst="rect">
              <a:avLst/>
            </a:prstGeom>
            <a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2245511" y="647338"/>
              <a:ext cx="1387475" cy="1384300"/>
            </a:xfrm>
            <a:custGeom>
              <a:avLst/>
              <a:gdLst/>
              <a:ahLst/>
              <a:cxnLst/>
              <a:rect l="l" t="t" r="r" b="b"/>
              <a:pathLst>
                <a:path w="1387475" h="1384300">
                  <a:moveTo>
                    <a:pt x="693476" y="0"/>
                  </a:moveTo>
                  <a:lnTo>
                    <a:pt x="645993" y="1596"/>
                  </a:lnTo>
                  <a:lnTo>
                    <a:pt x="599369" y="6317"/>
                  </a:lnTo>
                  <a:lnTo>
                    <a:pt x="553708" y="14059"/>
                  </a:lnTo>
                  <a:lnTo>
                    <a:pt x="509112" y="24719"/>
                  </a:lnTo>
                  <a:lnTo>
                    <a:pt x="465686" y="38194"/>
                  </a:lnTo>
                  <a:lnTo>
                    <a:pt x="423531" y="54381"/>
                  </a:lnTo>
                  <a:lnTo>
                    <a:pt x="382753" y="73177"/>
                  </a:lnTo>
                  <a:lnTo>
                    <a:pt x="343452" y="94479"/>
                  </a:lnTo>
                  <a:lnTo>
                    <a:pt x="305734" y="118184"/>
                  </a:lnTo>
                  <a:lnTo>
                    <a:pt x="269701" y="144188"/>
                  </a:lnTo>
                  <a:lnTo>
                    <a:pt x="235456" y="172390"/>
                  </a:lnTo>
                  <a:lnTo>
                    <a:pt x="203103" y="202684"/>
                  </a:lnTo>
                  <a:lnTo>
                    <a:pt x="172745" y="234970"/>
                  </a:lnTo>
                  <a:lnTo>
                    <a:pt x="144485" y="269143"/>
                  </a:lnTo>
                  <a:lnTo>
                    <a:pt x="118427" y="305100"/>
                  </a:lnTo>
                  <a:lnTo>
                    <a:pt x="94673" y="342739"/>
                  </a:lnTo>
                  <a:lnTo>
                    <a:pt x="73327" y="381956"/>
                  </a:lnTo>
                  <a:lnTo>
                    <a:pt x="54492" y="422648"/>
                  </a:lnTo>
                  <a:lnTo>
                    <a:pt x="38272" y="464712"/>
                  </a:lnTo>
                  <a:lnTo>
                    <a:pt x="24769" y="508046"/>
                  </a:lnTo>
                  <a:lnTo>
                    <a:pt x="14087" y="552545"/>
                  </a:lnTo>
                  <a:lnTo>
                    <a:pt x="6330" y="598108"/>
                  </a:lnTo>
                  <a:lnTo>
                    <a:pt x="1599" y="644631"/>
                  </a:lnTo>
                  <a:lnTo>
                    <a:pt x="0" y="692010"/>
                  </a:lnTo>
                  <a:lnTo>
                    <a:pt x="1599" y="739389"/>
                  </a:lnTo>
                  <a:lnTo>
                    <a:pt x="6330" y="785911"/>
                  </a:lnTo>
                  <a:lnTo>
                    <a:pt x="14087" y="831474"/>
                  </a:lnTo>
                  <a:lnTo>
                    <a:pt x="24769" y="875973"/>
                  </a:lnTo>
                  <a:lnTo>
                    <a:pt x="38272" y="919306"/>
                  </a:lnTo>
                  <a:lnTo>
                    <a:pt x="54492" y="961370"/>
                  </a:lnTo>
                  <a:lnTo>
                    <a:pt x="73327" y="1002062"/>
                  </a:lnTo>
                  <a:lnTo>
                    <a:pt x="94673" y="1041278"/>
                  </a:lnTo>
                  <a:lnTo>
                    <a:pt x="118427" y="1078916"/>
                  </a:lnTo>
                  <a:lnTo>
                    <a:pt x="144485" y="1114873"/>
                  </a:lnTo>
                  <a:lnTo>
                    <a:pt x="172745" y="1149045"/>
                  </a:lnTo>
                  <a:lnTo>
                    <a:pt x="203103" y="1181330"/>
                  </a:lnTo>
                  <a:lnTo>
                    <a:pt x="235456" y="1211624"/>
                  </a:lnTo>
                  <a:lnTo>
                    <a:pt x="269701" y="1239825"/>
                  </a:lnTo>
                  <a:lnTo>
                    <a:pt x="305734" y="1265829"/>
                  </a:lnTo>
                  <a:lnTo>
                    <a:pt x="343452" y="1289533"/>
                  </a:lnTo>
                  <a:lnTo>
                    <a:pt x="382753" y="1310834"/>
                  </a:lnTo>
                  <a:lnTo>
                    <a:pt x="423531" y="1329630"/>
                  </a:lnTo>
                  <a:lnTo>
                    <a:pt x="465686" y="1345817"/>
                  </a:lnTo>
                  <a:lnTo>
                    <a:pt x="509112" y="1359291"/>
                  </a:lnTo>
                  <a:lnTo>
                    <a:pt x="553708" y="1369951"/>
                  </a:lnTo>
                  <a:lnTo>
                    <a:pt x="599369" y="1377693"/>
                  </a:lnTo>
                  <a:lnTo>
                    <a:pt x="645993" y="1382413"/>
                  </a:lnTo>
                  <a:lnTo>
                    <a:pt x="693476" y="1384010"/>
                  </a:lnTo>
                  <a:lnTo>
                    <a:pt x="740962" y="1382413"/>
                  </a:lnTo>
                  <a:lnTo>
                    <a:pt x="787589" y="1377693"/>
                  </a:lnTo>
                  <a:lnTo>
                    <a:pt x="833253" y="1369951"/>
                  </a:lnTo>
                  <a:lnTo>
                    <a:pt x="877850" y="1359291"/>
                  </a:lnTo>
                  <a:lnTo>
                    <a:pt x="921278" y="1345817"/>
                  </a:lnTo>
                  <a:lnTo>
                    <a:pt x="963433" y="1329630"/>
                  </a:lnTo>
                  <a:lnTo>
                    <a:pt x="1004213" y="1310834"/>
                  </a:lnTo>
                  <a:lnTo>
                    <a:pt x="1043513" y="1289533"/>
                  </a:lnTo>
                  <a:lnTo>
                    <a:pt x="1081231" y="1265829"/>
                  </a:lnTo>
                  <a:lnTo>
                    <a:pt x="1117264" y="1239825"/>
                  </a:lnTo>
                  <a:lnTo>
                    <a:pt x="1151508" y="1211624"/>
                  </a:lnTo>
                  <a:lnTo>
                    <a:pt x="1183860" y="1181330"/>
                  </a:lnTo>
                  <a:lnTo>
                    <a:pt x="1214217" y="1149045"/>
                  </a:lnTo>
                  <a:lnTo>
                    <a:pt x="1242476" y="1114873"/>
                  </a:lnTo>
                  <a:lnTo>
                    <a:pt x="1268533" y="1078916"/>
                  </a:lnTo>
                  <a:lnTo>
                    <a:pt x="1292286" y="1041278"/>
                  </a:lnTo>
                  <a:lnTo>
                    <a:pt x="1313630" y="1002062"/>
                  </a:lnTo>
                  <a:lnTo>
                    <a:pt x="1332464" y="961370"/>
                  </a:lnTo>
                  <a:lnTo>
                    <a:pt x="1348683" y="919306"/>
                  </a:lnTo>
                  <a:lnTo>
                    <a:pt x="1362185" y="875973"/>
                  </a:lnTo>
                  <a:lnTo>
                    <a:pt x="1372866" y="831474"/>
                  </a:lnTo>
                  <a:lnTo>
                    <a:pt x="1380623" y="785911"/>
                  </a:lnTo>
                  <a:lnTo>
                    <a:pt x="1385352" y="739389"/>
                  </a:lnTo>
                  <a:lnTo>
                    <a:pt x="1386952" y="692010"/>
                  </a:lnTo>
                  <a:lnTo>
                    <a:pt x="1385352" y="644631"/>
                  </a:lnTo>
                  <a:lnTo>
                    <a:pt x="1380623" y="598108"/>
                  </a:lnTo>
                  <a:lnTo>
                    <a:pt x="1372866" y="552545"/>
                  </a:lnTo>
                  <a:lnTo>
                    <a:pt x="1362185" y="508046"/>
                  </a:lnTo>
                  <a:lnTo>
                    <a:pt x="1348683" y="464712"/>
                  </a:lnTo>
                  <a:lnTo>
                    <a:pt x="1332464" y="422648"/>
                  </a:lnTo>
                  <a:lnTo>
                    <a:pt x="1313630" y="381956"/>
                  </a:lnTo>
                  <a:lnTo>
                    <a:pt x="1292286" y="342739"/>
                  </a:lnTo>
                  <a:lnTo>
                    <a:pt x="1268533" y="305100"/>
                  </a:lnTo>
                  <a:lnTo>
                    <a:pt x="1242476" y="269143"/>
                  </a:lnTo>
                  <a:lnTo>
                    <a:pt x="1214217" y="234970"/>
                  </a:lnTo>
                  <a:lnTo>
                    <a:pt x="1183860" y="202684"/>
                  </a:lnTo>
                  <a:lnTo>
                    <a:pt x="1151508" y="172390"/>
                  </a:lnTo>
                  <a:lnTo>
                    <a:pt x="1117264" y="144188"/>
                  </a:lnTo>
                  <a:lnTo>
                    <a:pt x="1081231" y="118184"/>
                  </a:lnTo>
                  <a:lnTo>
                    <a:pt x="1043513" y="94479"/>
                  </a:lnTo>
                  <a:lnTo>
                    <a:pt x="1004213" y="73177"/>
                  </a:lnTo>
                  <a:lnTo>
                    <a:pt x="963433" y="54381"/>
                  </a:lnTo>
                  <a:lnTo>
                    <a:pt x="921278" y="38194"/>
                  </a:lnTo>
                  <a:lnTo>
                    <a:pt x="877850" y="24719"/>
                  </a:lnTo>
                  <a:lnTo>
                    <a:pt x="833253" y="14059"/>
                  </a:lnTo>
                  <a:lnTo>
                    <a:pt x="787589" y="6317"/>
                  </a:lnTo>
                  <a:lnTo>
                    <a:pt x="740962" y="1596"/>
                  </a:lnTo>
                  <a:lnTo>
                    <a:pt x="693476" y="0"/>
                  </a:lnTo>
                  <a:close/>
                </a:path>
              </a:pathLst>
            </a:custGeom>
            <a:solidFill>
              <a:srgbClr val="C7A88C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2517457" y="1064723"/>
              <a:ext cx="845819" cy="708660"/>
            </a:xfrm>
            <a:custGeom>
              <a:avLst/>
              <a:gdLst/>
              <a:ahLst/>
              <a:cxnLst/>
              <a:rect l="l" t="t" r="r" b="b"/>
              <a:pathLst>
                <a:path w="845820" h="708660">
                  <a:moveTo>
                    <a:pt x="374637" y="49441"/>
                  </a:moveTo>
                  <a:lnTo>
                    <a:pt x="372275" y="31229"/>
                  </a:lnTo>
                  <a:lnTo>
                    <a:pt x="365823" y="16395"/>
                  </a:lnTo>
                  <a:lnTo>
                    <a:pt x="356235" y="6413"/>
                  </a:lnTo>
                  <a:lnTo>
                    <a:pt x="344424" y="2755"/>
                  </a:lnTo>
                  <a:lnTo>
                    <a:pt x="332625" y="6413"/>
                  </a:lnTo>
                  <a:lnTo>
                    <a:pt x="322999" y="16395"/>
                  </a:lnTo>
                  <a:lnTo>
                    <a:pt x="316509" y="31229"/>
                  </a:lnTo>
                  <a:lnTo>
                    <a:pt x="314134" y="49441"/>
                  </a:lnTo>
                  <a:lnTo>
                    <a:pt x="316509" y="67614"/>
                  </a:lnTo>
                  <a:lnTo>
                    <a:pt x="322999" y="82448"/>
                  </a:lnTo>
                  <a:lnTo>
                    <a:pt x="332625" y="92443"/>
                  </a:lnTo>
                  <a:lnTo>
                    <a:pt x="344424" y="96100"/>
                  </a:lnTo>
                  <a:lnTo>
                    <a:pt x="356235" y="92443"/>
                  </a:lnTo>
                  <a:lnTo>
                    <a:pt x="365823" y="82448"/>
                  </a:lnTo>
                  <a:lnTo>
                    <a:pt x="372275" y="67614"/>
                  </a:lnTo>
                  <a:lnTo>
                    <a:pt x="374637" y="49441"/>
                  </a:lnTo>
                  <a:close/>
                </a:path>
                <a:path w="845820" h="708660">
                  <a:moveTo>
                    <a:pt x="559142" y="46824"/>
                  </a:moveTo>
                  <a:lnTo>
                    <a:pt x="556742" y="28587"/>
                  </a:lnTo>
                  <a:lnTo>
                    <a:pt x="550227" y="13703"/>
                  </a:lnTo>
                  <a:lnTo>
                    <a:pt x="540588" y="3670"/>
                  </a:lnTo>
                  <a:lnTo>
                    <a:pt x="528828" y="0"/>
                  </a:lnTo>
                  <a:lnTo>
                    <a:pt x="517080" y="3670"/>
                  </a:lnTo>
                  <a:lnTo>
                    <a:pt x="507453" y="13703"/>
                  </a:lnTo>
                  <a:lnTo>
                    <a:pt x="500964" y="28587"/>
                  </a:lnTo>
                  <a:lnTo>
                    <a:pt x="498576" y="46824"/>
                  </a:lnTo>
                  <a:lnTo>
                    <a:pt x="500964" y="64909"/>
                  </a:lnTo>
                  <a:lnTo>
                    <a:pt x="507453" y="79730"/>
                  </a:lnTo>
                  <a:lnTo>
                    <a:pt x="517080" y="89738"/>
                  </a:lnTo>
                  <a:lnTo>
                    <a:pt x="528828" y="93421"/>
                  </a:lnTo>
                  <a:lnTo>
                    <a:pt x="540588" y="89738"/>
                  </a:lnTo>
                  <a:lnTo>
                    <a:pt x="550227" y="79730"/>
                  </a:lnTo>
                  <a:lnTo>
                    <a:pt x="556742" y="64909"/>
                  </a:lnTo>
                  <a:lnTo>
                    <a:pt x="559142" y="46824"/>
                  </a:lnTo>
                  <a:close/>
                </a:path>
                <a:path w="845820" h="708660">
                  <a:moveTo>
                    <a:pt x="845604" y="474497"/>
                  </a:moveTo>
                  <a:lnTo>
                    <a:pt x="844689" y="460679"/>
                  </a:lnTo>
                  <a:lnTo>
                    <a:pt x="834453" y="454075"/>
                  </a:lnTo>
                  <a:lnTo>
                    <a:pt x="812304" y="461352"/>
                  </a:lnTo>
                  <a:lnTo>
                    <a:pt x="778332" y="502653"/>
                  </a:lnTo>
                  <a:lnTo>
                    <a:pt x="685025" y="589788"/>
                  </a:lnTo>
                  <a:lnTo>
                    <a:pt x="545261" y="667639"/>
                  </a:lnTo>
                  <a:lnTo>
                    <a:pt x="371970" y="681113"/>
                  </a:lnTo>
                  <a:lnTo>
                    <a:pt x="307975" y="663448"/>
                  </a:lnTo>
                  <a:lnTo>
                    <a:pt x="250952" y="638733"/>
                  </a:lnTo>
                  <a:lnTo>
                    <a:pt x="200583" y="608939"/>
                  </a:lnTo>
                  <a:lnTo>
                    <a:pt x="156591" y="576021"/>
                  </a:lnTo>
                  <a:lnTo>
                    <a:pt x="118694" y="541934"/>
                  </a:lnTo>
                  <a:lnTo>
                    <a:pt x="86601" y="508647"/>
                  </a:lnTo>
                  <a:lnTo>
                    <a:pt x="60032" y="478116"/>
                  </a:lnTo>
                  <a:lnTo>
                    <a:pt x="38696" y="452323"/>
                  </a:lnTo>
                  <a:lnTo>
                    <a:pt x="22313" y="433222"/>
                  </a:lnTo>
                  <a:lnTo>
                    <a:pt x="10591" y="422770"/>
                  </a:lnTo>
                  <a:lnTo>
                    <a:pt x="3238" y="422922"/>
                  </a:lnTo>
                  <a:lnTo>
                    <a:pt x="0" y="436613"/>
                  </a:lnTo>
                  <a:lnTo>
                    <a:pt x="21285" y="483768"/>
                  </a:lnTo>
                  <a:lnTo>
                    <a:pt x="74206" y="546709"/>
                  </a:lnTo>
                  <a:lnTo>
                    <a:pt x="110540" y="580148"/>
                  </a:lnTo>
                  <a:lnTo>
                    <a:pt x="152374" y="612775"/>
                  </a:lnTo>
                  <a:lnTo>
                    <a:pt x="198920" y="643026"/>
                  </a:lnTo>
                  <a:lnTo>
                    <a:pt x="249351" y="669315"/>
                  </a:lnTo>
                  <a:lnTo>
                    <a:pt x="302907" y="690054"/>
                  </a:lnTo>
                  <a:lnTo>
                    <a:pt x="358749" y="703656"/>
                  </a:lnTo>
                  <a:lnTo>
                    <a:pt x="416090" y="708545"/>
                  </a:lnTo>
                  <a:lnTo>
                    <a:pt x="483819" y="702830"/>
                  </a:lnTo>
                  <a:lnTo>
                    <a:pt x="547852" y="687273"/>
                  </a:lnTo>
                  <a:lnTo>
                    <a:pt x="607466" y="664197"/>
                  </a:lnTo>
                  <a:lnTo>
                    <a:pt x="661924" y="635952"/>
                  </a:lnTo>
                  <a:lnTo>
                    <a:pt x="710501" y="604862"/>
                  </a:lnTo>
                  <a:lnTo>
                    <a:pt x="752475" y="573290"/>
                  </a:lnTo>
                  <a:lnTo>
                    <a:pt x="787107" y="543560"/>
                  </a:lnTo>
                  <a:lnTo>
                    <a:pt x="831481" y="498983"/>
                  </a:lnTo>
                  <a:lnTo>
                    <a:pt x="839762" y="488835"/>
                  </a:lnTo>
                  <a:lnTo>
                    <a:pt x="845604" y="474497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3247149" y="1213055"/>
              <a:ext cx="231155" cy="159283"/>
            </a:xfrm>
            <a:prstGeom prst="rect">
              <a:avLst/>
            </a:prstGeom>
            <a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2432587" y="1202092"/>
              <a:ext cx="231176" cy="159188"/>
            </a:xfrm>
            <a:prstGeom prst="rect">
              <a:avLst/>
            </a:prstGeom>
            <a:blipFill>
              <a:blip r:embed="rId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3537428" y="1269338"/>
              <a:ext cx="169272" cy="177177"/>
            </a:xfrm>
            <a:prstGeom prst="rect">
              <a:avLst/>
            </a:prstGeom>
            <a:blipFill>
              <a:blip r:embed="rId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2148498" y="1221943"/>
              <a:ext cx="169230" cy="177115"/>
            </a:xfrm>
            <a:prstGeom prst="rect">
              <a:avLst/>
            </a:prstGeom>
            <a:blipFill>
              <a:blip r:embed="rId1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1706765" y="556786"/>
              <a:ext cx="1743075" cy="1003935"/>
            </a:xfrm>
            <a:custGeom>
              <a:avLst/>
              <a:gdLst/>
              <a:ahLst/>
              <a:cxnLst/>
              <a:rect l="l" t="t" r="r" b="b"/>
              <a:pathLst>
                <a:path w="1743075" h="1003935">
                  <a:moveTo>
                    <a:pt x="1743011" y="258305"/>
                  </a:moveTo>
                  <a:lnTo>
                    <a:pt x="1720316" y="221310"/>
                  </a:lnTo>
                  <a:lnTo>
                    <a:pt x="1642859" y="138137"/>
                  </a:lnTo>
                  <a:lnTo>
                    <a:pt x="1496542" y="50469"/>
                  </a:lnTo>
                  <a:lnTo>
                    <a:pt x="1267294" y="0"/>
                  </a:lnTo>
                  <a:lnTo>
                    <a:pt x="1024775" y="20828"/>
                  </a:lnTo>
                  <a:lnTo>
                    <a:pt x="849464" y="90093"/>
                  </a:lnTo>
                  <a:lnTo>
                    <a:pt x="743051" y="163868"/>
                  </a:lnTo>
                  <a:lnTo>
                    <a:pt x="707212" y="198221"/>
                  </a:lnTo>
                  <a:lnTo>
                    <a:pt x="702970" y="190715"/>
                  </a:lnTo>
                  <a:lnTo>
                    <a:pt x="691388" y="174180"/>
                  </a:lnTo>
                  <a:lnTo>
                    <a:pt x="674128" y="157657"/>
                  </a:lnTo>
                  <a:lnTo>
                    <a:pt x="652907" y="150139"/>
                  </a:lnTo>
                  <a:lnTo>
                    <a:pt x="642188" y="157657"/>
                  </a:lnTo>
                  <a:lnTo>
                    <a:pt x="647763" y="174180"/>
                  </a:lnTo>
                  <a:lnTo>
                    <a:pt x="658939" y="190715"/>
                  </a:lnTo>
                  <a:lnTo>
                    <a:pt x="665048" y="198221"/>
                  </a:lnTo>
                  <a:lnTo>
                    <a:pt x="658190" y="196735"/>
                  </a:lnTo>
                  <a:lnTo>
                    <a:pt x="641743" y="195249"/>
                  </a:lnTo>
                  <a:lnTo>
                    <a:pt x="621855" y="198259"/>
                  </a:lnTo>
                  <a:lnTo>
                    <a:pt x="604735" y="210248"/>
                  </a:lnTo>
                  <a:lnTo>
                    <a:pt x="607504" y="226949"/>
                  </a:lnTo>
                  <a:lnTo>
                    <a:pt x="611479" y="229196"/>
                  </a:lnTo>
                  <a:lnTo>
                    <a:pt x="604088" y="226326"/>
                  </a:lnTo>
                  <a:lnTo>
                    <a:pt x="442239" y="188506"/>
                  </a:lnTo>
                  <a:lnTo>
                    <a:pt x="244271" y="199123"/>
                  </a:lnTo>
                  <a:lnTo>
                    <a:pt x="68872" y="318401"/>
                  </a:lnTo>
                  <a:lnTo>
                    <a:pt x="37896" y="366737"/>
                  </a:lnTo>
                  <a:lnTo>
                    <a:pt x="16649" y="414680"/>
                  </a:lnTo>
                  <a:lnTo>
                    <a:pt x="4305" y="461987"/>
                  </a:lnTo>
                  <a:lnTo>
                    <a:pt x="0" y="508419"/>
                  </a:lnTo>
                  <a:lnTo>
                    <a:pt x="2895" y="553732"/>
                  </a:lnTo>
                  <a:lnTo>
                    <a:pt x="12128" y="597662"/>
                  </a:lnTo>
                  <a:lnTo>
                    <a:pt x="26885" y="639978"/>
                  </a:lnTo>
                  <a:lnTo>
                    <a:pt x="46291" y="680427"/>
                  </a:lnTo>
                  <a:lnTo>
                    <a:pt x="69507" y="718769"/>
                  </a:lnTo>
                  <a:lnTo>
                    <a:pt x="95681" y="754748"/>
                  </a:lnTo>
                  <a:lnTo>
                    <a:pt x="123977" y="788123"/>
                  </a:lnTo>
                  <a:lnTo>
                    <a:pt x="153530" y="818642"/>
                  </a:lnTo>
                  <a:lnTo>
                    <a:pt x="183527" y="846074"/>
                  </a:lnTo>
                  <a:lnTo>
                    <a:pt x="213080" y="870153"/>
                  </a:lnTo>
                  <a:lnTo>
                    <a:pt x="267538" y="907288"/>
                  </a:lnTo>
                  <a:lnTo>
                    <a:pt x="314972" y="954366"/>
                  </a:lnTo>
                  <a:lnTo>
                    <a:pt x="290144" y="981684"/>
                  </a:lnTo>
                  <a:lnTo>
                    <a:pt x="240474" y="994346"/>
                  </a:lnTo>
                  <a:lnTo>
                    <a:pt x="213385" y="997432"/>
                  </a:lnTo>
                  <a:lnTo>
                    <a:pt x="260235" y="1003731"/>
                  </a:lnTo>
                  <a:lnTo>
                    <a:pt x="357898" y="998220"/>
                  </a:lnTo>
                  <a:lnTo>
                    <a:pt x="442010" y="944257"/>
                  </a:lnTo>
                  <a:lnTo>
                    <a:pt x="448208" y="805192"/>
                  </a:lnTo>
                  <a:lnTo>
                    <a:pt x="435241" y="753910"/>
                  </a:lnTo>
                  <a:lnTo>
                    <a:pt x="425335" y="703681"/>
                  </a:lnTo>
                  <a:lnTo>
                    <a:pt x="418693" y="654951"/>
                  </a:lnTo>
                  <a:lnTo>
                    <a:pt x="415480" y="608139"/>
                  </a:lnTo>
                  <a:lnTo>
                    <a:pt x="415886" y="563689"/>
                  </a:lnTo>
                  <a:lnTo>
                    <a:pt x="420090" y="522008"/>
                  </a:lnTo>
                  <a:lnTo>
                    <a:pt x="428282" y="483539"/>
                  </a:lnTo>
                  <a:lnTo>
                    <a:pt x="457327" y="417918"/>
                  </a:lnTo>
                  <a:lnTo>
                    <a:pt x="504494" y="370255"/>
                  </a:lnTo>
                  <a:lnTo>
                    <a:pt x="530821" y="356565"/>
                  </a:lnTo>
                  <a:lnTo>
                    <a:pt x="511835" y="435305"/>
                  </a:lnTo>
                  <a:lnTo>
                    <a:pt x="523481" y="544512"/>
                  </a:lnTo>
                  <a:lnTo>
                    <a:pt x="548678" y="627811"/>
                  </a:lnTo>
                  <a:lnTo>
                    <a:pt x="562610" y="660958"/>
                  </a:lnTo>
                  <a:lnTo>
                    <a:pt x="604735" y="666965"/>
                  </a:lnTo>
                  <a:lnTo>
                    <a:pt x="753783" y="281851"/>
                  </a:lnTo>
                  <a:lnTo>
                    <a:pt x="787895" y="290156"/>
                  </a:lnTo>
                  <a:lnTo>
                    <a:pt x="936002" y="319176"/>
                  </a:lnTo>
                  <a:lnTo>
                    <a:pt x="1142822" y="344805"/>
                  </a:lnTo>
                  <a:lnTo>
                    <a:pt x="1375600" y="348475"/>
                  </a:lnTo>
                  <a:lnTo>
                    <a:pt x="1565160" y="326771"/>
                  </a:lnTo>
                  <a:lnTo>
                    <a:pt x="1676768" y="296621"/>
                  </a:lnTo>
                  <a:lnTo>
                    <a:pt x="1716811" y="276352"/>
                  </a:lnTo>
                  <a:lnTo>
                    <a:pt x="1729651" y="269862"/>
                  </a:lnTo>
                  <a:lnTo>
                    <a:pt x="1743011" y="258305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18" name="object 18"/>
          <p:cNvGrpSpPr/>
          <p:nvPr/>
        </p:nvGrpSpPr>
        <p:grpSpPr>
          <a:xfrm>
            <a:off x="959210" y="1422300"/>
            <a:ext cx="7099050" cy="3886072"/>
            <a:chOff x="1581103" y="2345478"/>
            <a:chExt cx="11706860" cy="6408420"/>
          </a:xfrm>
        </p:grpSpPr>
        <p:sp>
          <p:nvSpPr>
            <p:cNvPr id="19" name="object 19"/>
            <p:cNvSpPr/>
            <p:nvPr/>
          </p:nvSpPr>
          <p:spPr>
            <a:xfrm>
              <a:off x="6889842" y="2355949"/>
              <a:ext cx="6397710" cy="6397710"/>
            </a:xfrm>
            <a:prstGeom prst="rect">
              <a:avLst/>
            </a:prstGeom>
            <a:blipFill>
              <a:blip r:embed="rId1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6973609" y="2429245"/>
              <a:ext cx="6156880" cy="6156880"/>
            </a:xfrm>
            <a:prstGeom prst="rect">
              <a:avLst/>
            </a:prstGeom>
            <a:blipFill>
              <a:blip r:embed="rId1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6968374" y="2429245"/>
              <a:ext cx="6156960" cy="6156960"/>
            </a:xfrm>
            <a:custGeom>
              <a:avLst/>
              <a:gdLst/>
              <a:ahLst/>
              <a:cxnLst/>
              <a:rect l="l" t="t" r="r" b="b"/>
              <a:pathLst>
                <a:path w="6156959" h="6156959">
                  <a:moveTo>
                    <a:pt x="0" y="0"/>
                  </a:moveTo>
                  <a:lnTo>
                    <a:pt x="6156880" y="0"/>
                  </a:lnTo>
                  <a:lnTo>
                    <a:pt x="6156880" y="6156880"/>
                  </a:lnTo>
                  <a:lnTo>
                    <a:pt x="0" y="6156880"/>
                  </a:lnTo>
                  <a:lnTo>
                    <a:pt x="0" y="0"/>
                  </a:lnTo>
                  <a:close/>
                </a:path>
              </a:pathLst>
            </a:custGeom>
            <a:ln w="20941">
              <a:solidFill>
                <a:srgbClr val="BA3865"/>
              </a:solidFill>
            </a:ln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1581103" y="2345478"/>
              <a:ext cx="5591452" cy="6408181"/>
            </a:xfrm>
            <a:prstGeom prst="rect">
              <a:avLst/>
            </a:prstGeom>
            <a:blipFill>
              <a:blip r:embed="rId1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1727696" y="2439716"/>
              <a:ext cx="5005705" cy="6136005"/>
            </a:xfrm>
            <a:custGeom>
              <a:avLst/>
              <a:gdLst/>
              <a:ahLst/>
              <a:cxnLst/>
              <a:rect l="l" t="t" r="r" b="b"/>
              <a:pathLst>
                <a:path w="5005705" h="6136005">
                  <a:moveTo>
                    <a:pt x="5005083" y="0"/>
                  </a:moveTo>
                  <a:lnTo>
                    <a:pt x="0" y="0"/>
                  </a:lnTo>
                  <a:lnTo>
                    <a:pt x="0" y="6135938"/>
                  </a:lnTo>
                  <a:lnTo>
                    <a:pt x="5005083" y="6135938"/>
                  </a:lnTo>
                  <a:lnTo>
                    <a:pt x="5005083" y="0"/>
                  </a:lnTo>
                  <a:close/>
                </a:path>
              </a:pathLst>
            </a:custGeom>
            <a:solidFill>
              <a:srgbClr val="87B260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4" name="object 24"/>
            <p:cNvSpPr/>
            <p:nvPr/>
          </p:nvSpPr>
          <p:spPr>
            <a:xfrm>
              <a:off x="2041822" y="3172678"/>
              <a:ext cx="4376830" cy="481660"/>
            </a:xfrm>
            <a:prstGeom prst="rect">
              <a:avLst/>
            </a:prstGeom>
            <a:blipFill>
              <a:blip r:embed="rId1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5" name="object 25"/>
            <p:cNvSpPr/>
            <p:nvPr/>
          </p:nvSpPr>
          <p:spPr>
            <a:xfrm>
              <a:off x="2418774" y="3874227"/>
              <a:ext cx="3601984" cy="481660"/>
            </a:xfrm>
            <a:prstGeom prst="rect">
              <a:avLst/>
            </a:prstGeom>
            <a:blipFill>
              <a:blip r:embed="rId1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2104647" y="4575776"/>
              <a:ext cx="4240708" cy="607311"/>
            </a:xfrm>
            <a:prstGeom prst="rect">
              <a:avLst/>
            </a:prstGeom>
            <a:blipFill>
              <a:blip r:embed="rId1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7" name="object 27"/>
            <p:cNvSpPr/>
            <p:nvPr/>
          </p:nvSpPr>
          <p:spPr>
            <a:xfrm>
              <a:off x="2314065" y="5277326"/>
              <a:ext cx="3811402" cy="565427"/>
            </a:xfrm>
            <a:prstGeom prst="rect">
              <a:avLst/>
            </a:prstGeom>
            <a:blipFill>
              <a:blip r:embed="rId1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8" name="object 28"/>
            <p:cNvSpPr/>
            <p:nvPr/>
          </p:nvSpPr>
          <p:spPr>
            <a:xfrm>
              <a:off x="2460658" y="5978875"/>
              <a:ext cx="3539159" cy="607311"/>
            </a:xfrm>
            <a:prstGeom prst="rect">
              <a:avLst/>
            </a:prstGeom>
            <a:blipFill>
              <a:blip r:embed="rId1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9" name="object 29"/>
            <p:cNvSpPr/>
            <p:nvPr/>
          </p:nvSpPr>
          <p:spPr>
            <a:xfrm>
              <a:off x="2858551" y="6680424"/>
              <a:ext cx="2743371" cy="607311"/>
            </a:xfrm>
            <a:prstGeom prst="rect">
              <a:avLst/>
            </a:prstGeom>
            <a:blipFill>
              <a:blip r:embed="rId1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0" name="object 30"/>
            <p:cNvSpPr/>
            <p:nvPr/>
          </p:nvSpPr>
          <p:spPr>
            <a:xfrm>
              <a:off x="3151736" y="7381974"/>
              <a:ext cx="2157002" cy="481660"/>
            </a:xfrm>
            <a:prstGeom prst="rect">
              <a:avLst/>
            </a:prstGeom>
            <a:blipFill>
              <a:blip r:embed="rId2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1048105" y="1479446"/>
            <a:ext cx="3035464" cy="3358371"/>
          </a:xfrm>
          <a:prstGeom prst="rect">
            <a:avLst/>
          </a:prstGeom>
          <a:ln w="41883">
            <a:solidFill>
              <a:srgbClr val="5A7F3C"/>
            </a:solidFill>
          </a:ln>
        </p:spPr>
        <p:txBody>
          <a:bodyPr vert="horz" wrap="square" lIns="0" tIns="350409" rIns="0" bIns="0" rtlCol="0">
            <a:spAutoFit/>
          </a:bodyPr>
          <a:lstStyle/>
          <a:p>
            <a:pPr marL="189451" marR="184446" algn="ctr" defTabSz="554492">
              <a:spcBef>
                <a:spcPts val="2759"/>
              </a:spcBef>
            </a:pPr>
            <a:r>
              <a:rPr sz="2789" b="1" spc="-106" dirty="0">
                <a:solidFill>
                  <a:srgbClr val="FFFFFF"/>
                </a:solidFill>
                <a:latin typeface="Gill Sans MT"/>
                <a:cs typeface="Gill Sans MT"/>
              </a:rPr>
              <a:t>Mackerel </a:t>
            </a:r>
            <a:r>
              <a:rPr sz="2789" b="1" spc="-97" dirty="0">
                <a:solidFill>
                  <a:srgbClr val="FFFFFF"/>
                </a:solidFill>
                <a:latin typeface="Gill Sans MT"/>
                <a:cs typeface="Gill Sans MT"/>
              </a:rPr>
              <a:t>contain  </a:t>
            </a:r>
            <a:r>
              <a:rPr sz="2789" b="1" spc="-127" dirty="0">
                <a:solidFill>
                  <a:srgbClr val="FFFFFF"/>
                </a:solidFill>
                <a:latin typeface="Gill Sans MT"/>
                <a:cs typeface="Gill Sans MT"/>
              </a:rPr>
              <a:t>calcium </a:t>
            </a:r>
            <a:r>
              <a:rPr sz="2789" b="1" spc="-91" dirty="0">
                <a:solidFill>
                  <a:srgbClr val="FFFFFF"/>
                </a:solidFill>
                <a:latin typeface="Gill Sans MT"/>
                <a:cs typeface="Gill Sans MT"/>
              </a:rPr>
              <a:t>which  </a:t>
            </a:r>
            <a:r>
              <a:rPr sz="2789" b="1" spc="-88" dirty="0">
                <a:solidFill>
                  <a:srgbClr val="FFFFFF"/>
                </a:solidFill>
                <a:latin typeface="Gill Sans MT"/>
                <a:cs typeface="Gill Sans MT"/>
              </a:rPr>
              <a:t>helps </a:t>
            </a:r>
            <a:r>
              <a:rPr sz="2789" b="1" spc="-109" dirty="0">
                <a:solidFill>
                  <a:srgbClr val="FFFFFF"/>
                </a:solidFill>
                <a:latin typeface="Gill Sans MT"/>
                <a:cs typeface="Gill Sans MT"/>
              </a:rPr>
              <a:t>strengthen  </a:t>
            </a:r>
            <a:r>
              <a:rPr sz="2789" b="1" spc="-85" dirty="0">
                <a:solidFill>
                  <a:srgbClr val="FFFFFF"/>
                </a:solidFill>
                <a:latin typeface="Gill Sans MT"/>
                <a:cs typeface="Gill Sans MT"/>
              </a:rPr>
              <a:t>our </a:t>
            </a:r>
            <a:r>
              <a:rPr sz="2789" b="1" spc="-82" dirty="0">
                <a:solidFill>
                  <a:srgbClr val="FFFFFF"/>
                </a:solidFill>
                <a:latin typeface="Gill Sans MT"/>
                <a:cs typeface="Gill Sans MT"/>
              </a:rPr>
              <a:t>bones, </a:t>
            </a:r>
            <a:r>
              <a:rPr sz="2789" b="1" spc="-112" dirty="0">
                <a:solidFill>
                  <a:srgbClr val="FFFFFF"/>
                </a:solidFill>
                <a:latin typeface="Gill Sans MT"/>
                <a:cs typeface="Gill Sans MT"/>
              </a:rPr>
              <a:t>and  </a:t>
            </a:r>
            <a:r>
              <a:rPr sz="2789" b="1" spc="-97" dirty="0">
                <a:solidFill>
                  <a:srgbClr val="FFFFFF"/>
                </a:solidFill>
                <a:latin typeface="Gill Sans MT"/>
                <a:cs typeface="Gill Sans MT"/>
              </a:rPr>
              <a:t>protein </a:t>
            </a:r>
            <a:r>
              <a:rPr sz="2789" b="1" spc="-91" dirty="0">
                <a:solidFill>
                  <a:srgbClr val="FFFFFF"/>
                </a:solidFill>
                <a:latin typeface="Gill Sans MT"/>
                <a:cs typeface="Gill Sans MT"/>
              </a:rPr>
              <a:t>which  </a:t>
            </a:r>
            <a:r>
              <a:rPr sz="2789" b="1" spc="-88" dirty="0">
                <a:solidFill>
                  <a:srgbClr val="FFFFFF"/>
                </a:solidFill>
                <a:latin typeface="Gill Sans MT"/>
                <a:cs typeface="Gill Sans MT"/>
              </a:rPr>
              <a:t>helps </a:t>
            </a:r>
            <a:r>
              <a:rPr sz="2789" b="1" spc="-85" dirty="0">
                <a:solidFill>
                  <a:srgbClr val="FFFFFF"/>
                </a:solidFill>
                <a:latin typeface="Gill Sans MT"/>
                <a:cs typeface="Gill Sans MT"/>
              </a:rPr>
              <a:t>build  </a:t>
            </a:r>
            <a:r>
              <a:rPr sz="2789" b="1" spc="-112" dirty="0">
                <a:solidFill>
                  <a:srgbClr val="FFFFFF"/>
                </a:solidFill>
                <a:latin typeface="Gill Sans MT"/>
                <a:cs typeface="Gill Sans MT"/>
              </a:rPr>
              <a:t>muscles.</a:t>
            </a:r>
            <a:endParaRPr sz="2789">
              <a:solidFill>
                <a:prstClr val="black"/>
              </a:solidFill>
              <a:latin typeface="Gill Sans MT"/>
              <a:cs typeface="Gill Sans MT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7924671" y="1422300"/>
            <a:ext cx="3479829" cy="3886072"/>
            <a:chOff x="13067664" y="2345478"/>
            <a:chExt cx="5738495" cy="6408420"/>
          </a:xfrm>
        </p:grpSpPr>
        <p:sp>
          <p:nvSpPr>
            <p:cNvPr id="33" name="object 33"/>
            <p:cNvSpPr/>
            <p:nvPr/>
          </p:nvSpPr>
          <p:spPr>
            <a:xfrm>
              <a:off x="13067664" y="2345478"/>
              <a:ext cx="5738045" cy="6408181"/>
            </a:xfrm>
            <a:prstGeom prst="rect">
              <a:avLst/>
            </a:prstGeom>
            <a:blipFill>
              <a:blip r:embed="rId2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4" name="object 34"/>
            <p:cNvSpPr/>
            <p:nvPr/>
          </p:nvSpPr>
          <p:spPr>
            <a:xfrm>
              <a:off x="13360849" y="2439716"/>
              <a:ext cx="5005705" cy="6136005"/>
            </a:xfrm>
            <a:custGeom>
              <a:avLst/>
              <a:gdLst/>
              <a:ahLst/>
              <a:cxnLst/>
              <a:rect l="l" t="t" r="r" b="b"/>
              <a:pathLst>
                <a:path w="5005705" h="6136005">
                  <a:moveTo>
                    <a:pt x="5005083" y="0"/>
                  </a:moveTo>
                  <a:lnTo>
                    <a:pt x="0" y="0"/>
                  </a:lnTo>
                  <a:lnTo>
                    <a:pt x="0" y="6135938"/>
                  </a:lnTo>
                  <a:lnTo>
                    <a:pt x="5005083" y="6135938"/>
                  </a:lnTo>
                  <a:lnTo>
                    <a:pt x="5005083" y="0"/>
                  </a:lnTo>
                  <a:close/>
                </a:path>
              </a:pathLst>
            </a:custGeom>
            <a:solidFill>
              <a:srgbClr val="87B260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5" name="object 35"/>
            <p:cNvSpPr/>
            <p:nvPr/>
          </p:nvSpPr>
          <p:spPr>
            <a:xfrm>
              <a:off x="13476028" y="3884698"/>
              <a:ext cx="4816607" cy="607311"/>
            </a:xfrm>
            <a:prstGeom prst="rect">
              <a:avLst/>
            </a:prstGeom>
            <a:blipFill>
              <a:blip r:embed="rId2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6" name="object 36"/>
            <p:cNvSpPr/>
            <p:nvPr/>
          </p:nvSpPr>
          <p:spPr>
            <a:xfrm>
              <a:off x="13528383" y="4586247"/>
              <a:ext cx="4649073" cy="565427"/>
            </a:xfrm>
            <a:prstGeom prst="rect">
              <a:avLst/>
            </a:prstGeom>
            <a:blipFill>
              <a:blip r:embed="rId2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7" name="object 37"/>
            <p:cNvSpPr/>
            <p:nvPr/>
          </p:nvSpPr>
          <p:spPr>
            <a:xfrm>
              <a:off x="14010044" y="5287797"/>
              <a:ext cx="3696222" cy="607311"/>
            </a:xfrm>
            <a:prstGeom prst="rect">
              <a:avLst/>
            </a:prstGeom>
            <a:blipFill>
              <a:blip r:embed="rId2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8" name="object 38"/>
            <p:cNvSpPr/>
            <p:nvPr/>
          </p:nvSpPr>
          <p:spPr>
            <a:xfrm>
              <a:off x="14020514" y="5989346"/>
              <a:ext cx="3654339" cy="607311"/>
            </a:xfrm>
            <a:prstGeom prst="rect">
              <a:avLst/>
            </a:prstGeom>
            <a:blipFill>
              <a:blip r:embed="rId2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39" name="object 39"/>
            <p:cNvSpPr/>
            <p:nvPr/>
          </p:nvSpPr>
          <p:spPr>
            <a:xfrm>
              <a:off x="14868656" y="6690895"/>
              <a:ext cx="1989468" cy="607311"/>
            </a:xfrm>
            <a:prstGeom prst="rect">
              <a:avLst/>
            </a:prstGeom>
            <a:blipFill>
              <a:blip r:embed="rId2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40" name="object 40"/>
          <p:cNvSpPr txBox="1"/>
          <p:nvPr/>
        </p:nvSpPr>
        <p:spPr>
          <a:xfrm>
            <a:off x="8102459" y="1479446"/>
            <a:ext cx="3035464" cy="2954270"/>
          </a:xfrm>
          <a:prstGeom prst="rect">
            <a:avLst/>
          </a:prstGeom>
          <a:ln w="41883">
            <a:solidFill>
              <a:srgbClr val="5A7F3C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defTabSz="554492"/>
            <a:endParaRPr sz="3335">
              <a:solidFill>
                <a:prstClr val="black"/>
              </a:solidFill>
              <a:latin typeface="Times New Roman"/>
              <a:cs typeface="Times New Roman"/>
            </a:endParaRPr>
          </a:p>
          <a:p>
            <a:pPr marL="85484" marR="78938" algn="ctr" defTabSz="554492">
              <a:spcBef>
                <a:spcPts val="2322"/>
              </a:spcBef>
            </a:pPr>
            <a:r>
              <a:rPr sz="2789" b="1" spc="-109" dirty="0">
                <a:solidFill>
                  <a:srgbClr val="FFFFFF"/>
                </a:solidFill>
                <a:latin typeface="Gill Sans MT"/>
                <a:cs typeface="Gill Sans MT"/>
              </a:rPr>
              <a:t>They’re </a:t>
            </a:r>
            <a:r>
              <a:rPr sz="2789" b="1" spc="-76" dirty="0">
                <a:solidFill>
                  <a:srgbClr val="FFFFFF"/>
                </a:solidFill>
                <a:latin typeface="Gill Sans MT"/>
                <a:cs typeface="Gill Sans MT"/>
              </a:rPr>
              <a:t>also </a:t>
            </a:r>
            <a:r>
              <a:rPr sz="2789" b="1" spc="-79" dirty="0">
                <a:solidFill>
                  <a:srgbClr val="FFFFFF"/>
                </a:solidFill>
                <a:latin typeface="Gill Sans MT"/>
                <a:cs typeface="Gill Sans MT"/>
              </a:rPr>
              <a:t>full </a:t>
            </a:r>
            <a:r>
              <a:rPr sz="2789" b="1" spc="-69" dirty="0">
                <a:solidFill>
                  <a:srgbClr val="FFFFFF"/>
                </a:solidFill>
                <a:latin typeface="Gill Sans MT"/>
                <a:cs typeface="Gill Sans MT"/>
              </a:rPr>
              <a:t>of  </a:t>
            </a:r>
            <a:r>
              <a:rPr sz="2789" b="1" spc="-112" dirty="0">
                <a:solidFill>
                  <a:srgbClr val="FFFFFF"/>
                </a:solidFill>
                <a:latin typeface="Gill Sans MT"/>
                <a:cs typeface="Gill Sans MT"/>
              </a:rPr>
              <a:t>vitamins, </a:t>
            </a:r>
            <a:r>
              <a:rPr sz="2789" b="1" spc="-118" dirty="0">
                <a:solidFill>
                  <a:srgbClr val="FFFFFF"/>
                </a:solidFill>
                <a:latin typeface="Gill Sans MT"/>
                <a:cs typeface="Gill Sans MT"/>
              </a:rPr>
              <a:t>minerals  </a:t>
            </a:r>
            <a:r>
              <a:rPr sz="2789" b="1" spc="-112" dirty="0">
                <a:solidFill>
                  <a:srgbClr val="FFFFFF"/>
                </a:solidFill>
                <a:latin typeface="Gill Sans MT"/>
                <a:cs typeface="Gill Sans MT"/>
              </a:rPr>
              <a:t>and </a:t>
            </a:r>
            <a:r>
              <a:rPr sz="2789" b="1" spc="-100" dirty="0">
                <a:solidFill>
                  <a:srgbClr val="FFFFFF"/>
                </a:solidFill>
                <a:latin typeface="Gill Sans MT"/>
                <a:cs typeface="Gill Sans MT"/>
              </a:rPr>
              <a:t>fatty </a:t>
            </a:r>
            <a:r>
              <a:rPr sz="2789" b="1" spc="-91" dirty="0">
                <a:solidFill>
                  <a:srgbClr val="FFFFFF"/>
                </a:solidFill>
                <a:latin typeface="Gill Sans MT"/>
                <a:cs typeface="Gill Sans MT"/>
              </a:rPr>
              <a:t>acids  which </a:t>
            </a:r>
            <a:r>
              <a:rPr sz="2789" b="1" spc="-97" dirty="0">
                <a:solidFill>
                  <a:srgbClr val="FFFFFF"/>
                </a:solidFill>
                <a:latin typeface="Gill Sans MT"/>
                <a:cs typeface="Gill Sans MT"/>
              </a:rPr>
              <a:t>keep </a:t>
            </a:r>
            <a:r>
              <a:rPr sz="2789" b="1" spc="-91" dirty="0">
                <a:solidFill>
                  <a:srgbClr val="FFFFFF"/>
                </a:solidFill>
                <a:latin typeface="Gill Sans MT"/>
                <a:cs typeface="Gill Sans MT"/>
              </a:rPr>
              <a:t>us  </a:t>
            </a:r>
            <a:r>
              <a:rPr sz="2789" b="1" spc="-112" dirty="0">
                <a:solidFill>
                  <a:srgbClr val="FFFFFF"/>
                </a:solidFill>
                <a:latin typeface="Gill Sans MT"/>
                <a:cs typeface="Gill Sans MT"/>
              </a:rPr>
              <a:t>healthy.</a:t>
            </a:r>
            <a:endParaRPr sz="2789">
              <a:solidFill>
                <a:prstClr val="black"/>
              </a:solidFill>
              <a:latin typeface="Gill Sans MT"/>
              <a:cs typeface="Gill Sans MT"/>
            </a:endParaRPr>
          </a:p>
        </p:txBody>
      </p:sp>
      <p:grpSp>
        <p:nvGrpSpPr>
          <p:cNvPr id="41" name="object 41"/>
          <p:cNvGrpSpPr/>
          <p:nvPr/>
        </p:nvGrpSpPr>
        <p:grpSpPr>
          <a:xfrm>
            <a:off x="959210" y="5270130"/>
            <a:ext cx="8927722" cy="1390853"/>
            <a:chOff x="1581103" y="8690834"/>
            <a:chExt cx="14722475" cy="2293620"/>
          </a:xfrm>
        </p:grpSpPr>
        <p:sp>
          <p:nvSpPr>
            <p:cNvPr id="42" name="object 42"/>
            <p:cNvSpPr/>
            <p:nvPr/>
          </p:nvSpPr>
          <p:spPr>
            <a:xfrm>
              <a:off x="1581103" y="8690834"/>
              <a:ext cx="14722064" cy="2293123"/>
            </a:xfrm>
            <a:prstGeom prst="rect">
              <a:avLst/>
            </a:prstGeom>
            <a:blipFill>
              <a:blip r:embed="rId2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43" name="object 43"/>
            <p:cNvSpPr/>
            <p:nvPr/>
          </p:nvSpPr>
          <p:spPr>
            <a:xfrm>
              <a:off x="1727696" y="8837428"/>
              <a:ext cx="14251305" cy="1916430"/>
            </a:xfrm>
            <a:custGeom>
              <a:avLst/>
              <a:gdLst/>
              <a:ahLst/>
              <a:cxnLst/>
              <a:rect l="l" t="t" r="r" b="b"/>
              <a:pathLst>
                <a:path w="14251305" h="1916429">
                  <a:moveTo>
                    <a:pt x="13863996" y="0"/>
                  </a:moveTo>
                  <a:lnTo>
                    <a:pt x="386878" y="0"/>
                  </a:lnTo>
                  <a:lnTo>
                    <a:pt x="338348" y="3014"/>
                  </a:lnTo>
                  <a:lnTo>
                    <a:pt x="291618" y="11815"/>
                  </a:lnTo>
                  <a:lnTo>
                    <a:pt x="247049" y="26041"/>
                  </a:lnTo>
                  <a:lnTo>
                    <a:pt x="205003" y="45328"/>
                  </a:lnTo>
                  <a:lnTo>
                    <a:pt x="165845" y="69315"/>
                  </a:lnTo>
                  <a:lnTo>
                    <a:pt x="129936" y="97638"/>
                  </a:lnTo>
                  <a:lnTo>
                    <a:pt x="97638" y="129936"/>
                  </a:lnTo>
                  <a:lnTo>
                    <a:pt x="69315" y="165845"/>
                  </a:lnTo>
                  <a:lnTo>
                    <a:pt x="45328" y="205003"/>
                  </a:lnTo>
                  <a:lnTo>
                    <a:pt x="26041" y="247049"/>
                  </a:lnTo>
                  <a:lnTo>
                    <a:pt x="11815" y="291618"/>
                  </a:lnTo>
                  <a:lnTo>
                    <a:pt x="3014" y="338348"/>
                  </a:lnTo>
                  <a:lnTo>
                    <a:pt x="0" y="386878"/>
                  </a:lnTo>
                  <a:lnTo>
                    <a:pt x="0" y="1529293"/>
                  </a:lnTo>
                  <a:lnTo>
                    <a:pt x="3014" y="1577823"/>
                  </a:lnTo>
                  <a:lnTo>
                    <a:pt x="11815" y="1624553"/>
                  </a:lnTo>
                  <a:lnTo>
                    <a:pt x="26041" y="1669122"/>
                  </a:lnTo>
                  <a:lnTo>
                    <a:pt x="45328" y="1711168"/>
                  </a:lnTo>
                  <a:lnTo>
                    <a:pt x="69315" y="1750326"/>
                  </a:lnTo>
                  <a:lnTo>
                    <a:pt x="97638" y="1786235"/>
                  </a:lnTo>
                  <a:lnTo>
                    <a:pt x="129936" y="1818533"/>
                  </a:lnTo>
                  <a:lnTo>
                    <a:pt x="165845" y="1846856"/>
                  </a:lnTo>
                  <a:lnTo>
                    <a:pt x="205003" y="1870843"/>
                  </a:lnTo>
                  <a:lnTo>
                    <a:pt x="247049" y="1890130"/>
                  </a:lnTo>
                  <a:lnTo>
                    <a:pt x="291618" y="1904356"/>
                  </a:lnTo>
                  <a:lnTo>
                    <a:pt x="338348" y="1913157"/>
                  </a:lnTo>
                  <a:lnTo>
                    <a:pt x="386878" y="1916172"/>
                  </a:lnTo>
                  <a:lnTo>
                    <a:pt x="13863996" y="1916172"/>
                  </a:lnTo>
                  <a:lnTo>
                    <a:pt x="13912526" y="1913157"/>
                  </a:lnTo>
                  <a:lnTo>
                    <a:pt x="13959256" y="1904356"/>
                  </a:lnTo>
                  <a:lnTo>
                    <a:pt x="14003825" y="1890130"/>
                  </a:lnTo>
                  <a:lnTo>
                    <a:pt x="14045870" y="1870843"/>
                  </a:lnTo>
                  <a:lnTo>
                    <a:pt x="14085029" y="1846856"/>
                  </a:lnTo>
                  <a:lnTo>
                    <a:pt x="14120938" y="1818533"/>
                  </a:lnTo>
                  <a:lnTo>
                    <a:pt x="14153236" y="1786235"/>
                  </a:lnTo>
                  <a:lnTo>
                    <a:pt x="14181559" y="1750326"/>
                  </a:lnTo>
                  <a:lnTo>
                    <a:pt x="14205546" y="1711168"/>
                  </a:lnTo>
                  <a:lnTo>
                    <a:pt x="14224833" y="1669122"/>
                  </a:lnTo>
                  <a:lnTo>
                    <a:pt x="14239059" y="1624553"/>
                  </a:lnTo>
                  <a:lnTo>
                    <a:pt x="14247860" y="1577823"/>
                  </a:lnTo>
                  <a:lnTo>
                    <a:pt x="14250874" y="1529293"/>
                  </a:lnTo>
                  <a:lnTo>
                    <a:pt x="14250874" y="386878"/>
                  </a:lnTo>
                  <a:lnTo>
                    <a:pt x="14247860" y="338348"/>
                  </a:lnTo>
                  <a:lnTo>
                    <a:pt x="14239059" y="291618"/>
                  </a:lnTo>
                  <a:lnTo>
                    <a:pt x="14224833" y="247049"/>
                  </a:lnTo>
                  <a:lnTo>
                    <a:pt x="14205546" y="205003"/>
                  </a:lnTo>
                  <a:lnTo>
                    <a:pt x="14181559" y="165845"/>
                  </a:lnTo>
                  <a:lnTo>
                    <a:pt x="14153236" y="129936"/>
                  </a:lnTo>
                  <a:lnTo>
                    <a:pt x="14120938" y="97638"/>
                  </a:lnTo>
                  <a:lnTo>
                    <a:pt x="14085029" y="69315"/>
                  </a:lnTo>
                  <a:lnTo>
                    <a:pt x="14045870" y="45328"/>
                  </a:lnTo>
                  <a:lnTo>
                    <a:pt x="14003825" y="26041"/>
                  </a:lnTo>
                  <a:lnTo>
                    <a:pt x="13959256" y="11815"/>
                  </a:lnTo>
                  <a:lnTo>
                    <a:pt x="13912526" y="3014"/>
                  </a:lnTo>
                  <a:lnTo>
                    <a:pt x="13863996" y="0"/>
                  </a:lnTo>
                  <a:close/>
                </a:path>
              </a:pathLst>
            </a:custGeom>
            <a:solidFill>
              <a:srgbClr val="FFF8E5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44" name="object 44"/>
            <p:cNvSpPr/>
            <p:nvPr/>
          </p:nvSpPr>
          <p:spPr>
            <a:xfrm>
              <a:off x="1727696" y="8837428"/>
              <a:ext cx="14251305" cy="1916430"/>
            </a:xfrm>
            <a:custGeom>
              <a:avLst/>
              <a:gdLst/>
              <a:ahLst/>
              <a:cxnLst/>
              <a:rect l="l" t="t" r="r" b="b"/>
              <a:pathLst>
                <a:path w="14251305" h="1916429">
                  <a:moveTo>
                    <a:pt x="0" y="1529293"/>
                  </a:moveTo>
                  <a:lnTo>
                    <a:pt x="0" y="386878"/>
                  </a:lnTo>
                  <a:lnTo>
                    <a:pt x="3014" y="338348"/>
                  </a:lnTo>
                  <a:lnTo>
                    <a:pt x="11815" y="291618"/>
                  </a:lnTo>
                  <a:lnTo>
                    <a:pt x="26041" y="247049"/>
                  </a:lnTo>
                  <a:lnTo>
                    <a:pt x="45328" y="205003"/>
                  </a:lnTo>
                  <a:lnTo>
                    <a:pt x="69315" y="165845"/>
                  </a:lnTo>
                  <a:lnTo>
                    <a:pt x="97638" y="129936"/>
                  </a:lnTo>
                  <a:lnTo>
                    <a:pt x="129936" y="97638"/>
                  </a:lnTo>
                  <a:lnTo>
                    <a:pt x="165845" y="69315"/>
                  </a:lnTo>
                  <a:lnTo>
                    <a:pt x="205003" y="45328"/>
                  </a:lnTo>
                  <a:lnTo>
                    <a:pt x="247049" y="26041"/>
                  </a:lnTo>
                  <a:lnTo>
                    <a:pt x="291618" y="11815"/>
                  </a:lnTo>
                  <a:lnTo>
                    <a:pt x="338348" y="3014"/>
                  </a:lnTo>
                  <a:lnTo>
                    <a:pt x="386878" y="0"/>
                  </a:lnTo>
                  <a:lnTo>
                    <a:pt x="13863996" y="0"/>
                  </a:lnTo>
                  <a:lnTo>
                    <a:pt x="13912526" y="3014"/>
                  </a:lnTo>
                  <a:lnTo>
                    <a:pt x="13959256" y="11815"/>
                  </a:lnTo>
                  <a:lnTo>
                    <a:pt x="14003825" y="26041"/>
                  </a:lnTo>
                  <a:lnTo>
                    <a:pt x="14045870" y="45328"/>
                  </a:lnTo>
                  <a:lnTo>
                    <a:pt x="14085029" y="69315"/>
                  </a:lnTo>
                  <a:lnTo>
                    <a:pt x="14120938" y="97638"/>
                  </a:lnTo>
                  <a:lnTo>
                    <a:pt x="14153236" y="129936"/>
                  </a:lnTo>
                  <a:lnTo>
                    <a:pt x="14181559" y="165845"/>
                  </a:lnTo>
                  <a:lnTo>
                    <a:pt x="14205546" y="205003"/>
                  </a:lnTo>
                  <a:lnTo>
                    <a:pt x="14224833" y="247049"/>
                  </a:lnTo>
                  <a:lnTo>
                    <a:pt x="14239059" y="291618"/>
                  </a:lnTo>
                  <a:lnTo>
                    <a:pt x="14247860" y="338348"/>
                  </a:lnTo>
                  <a:lnTo>
                    <a:pt x="14250874" y="386878"/>
                  </a:lnTo>
                  <a:lnTo>
                    <a:pt x="14250874" y="1529293"/>
                  </a:lnTo>
                  <a:lnTo>
                    <a:pt x="14247860" y="1577823"/>
                  </a:lnTo>
                  <a:lnTo>
                    <a:pt x="14239059" y="1624553"/>
                  </a:lnTo>
                  <a:lnTo>
                    <a:pt x="14224833" y="1669122"/>
                  </a:lnTo>
                  <a:lnTo>
                    <a:pt x="14205546" y="1711168"/>
                  </a:lnTo>
                  <a:lnTo>
                    <a:pt x="14181559" y="1750326"/>
                  </a:lnTo>
                  <a:lnTo>
                    <a:pt x="14153236" y="1786235"/>
                  </a:lnTo>
                  <a:lnTo>
                    <a:pt x="14120938" y="1818533"/>
                  </a:lnTo>
                  <a:lnTo>
                    <a:pt x="14085029" y="1846856"/>
                  </a:lnTo>
                  <a:lnTo>
                    <a:pt x="14045870" y="1870843"/>
                  </a:lnTo>
                  <a:lnTo>
                    <a:pt x="14003825" y="1890130"/>
                  </a:lnTo>
                  <a:lnTo>
                    <a:pt x="13959256" y="1904356"/>
                  </a:lnTo>
                  <a:lnTo>
                    <a:pt x="13912526" y="1913157"/>
                  </a:lnTo>
                  <a:lnTo>
                    <a:pt x="13863996" y="1916172"/>
                  </a:lnTo>
                  <a:lnTo>
                    <a:pt x="386878" y="1916172"/>
                  </a:lnTo>
                  <a:lnTo>
                    <a:pt x="338348" y="1913157"/>
                  </a:lnTo>
                  <a:lnTo>
                    <a:pt x="291618" y="1904356"/>
                  </a:lnTo>
                  <a:lnTo>
                    <a:pt x="247049" y="1890130"/>
                  </a:lnTo>
                  <a:lnTo>
                    <a:pt x="205003" y="1870843"/>
                  </a:lnTo>
                  <a:lnTo>
                    <a:pt x="165845" y="1846856"/>
                  </a:lnTo>
                  <a:lnTo>
                    <a:pt x="129936" y="1818533"/>
                  </a:lnTo>
                  <a:lnTo>
                    <a:pt x="97638" y="1786235"/>
                  </a:lnTo>
                  <a:lnTo>
                    <a:pt x="69315" y="1750326"/>
                  </a:lnTo>
                  <a:lnTo>
                    <a:pt x="45328" y="1711168"/>
                  </a:lnTo>
                  <a:lnTo>
                    <a:pt x="26041" y="1669122"/>
                  </a:lnTo>
                  <a:lnTo>
                    <a:pt x="11815" y="1624553"/>
                  </a:lnTo>
                  <a:lnTo>
                    <a:pt x="3014" y="1577823"/>
                  </a:lnTo>
                  <a:lnTo>
                    <a:pt x="0" y="1529293"/>
                  </a:lnTo>
                  <a:close/>
                </a:path>
              </a:pathLst>
            </a:custGeom>
            <a:ln w="41883">
              <a:solidFill>
                <a:srgbClr val="1B0C06"/>
              </a:solidFill>
            </a:ln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45" name="object 45"/>
          <p:cNvSpPr txBox="1"/>
          <p:nvPr/>
        </p:nvSpPr>
        <p:spPr>
          <a:xfrm>
            <a:off x="1155204" y="5308227"/>
            <a:ext cx="8883438" cy="938412"/>
          </a:xfrm>
          <a:prstGeom prst="rect">
            <a:avLst/>
          </a:prstGeom>
        </p:spPr>
        <p:txBody>
          <a:bodyPr vert="horz" wrap="square" lIns="0" tIns="7316" rIns="0" bIns="0" rtlCol="0">
            <a:spAutoFit/>
          </a:bodyPr>
          <a:lstStyle/>
          <a:p>
            <a:pPr marL="445519" marR="3081" indent="-438203" defTabSz="554492">
              <a:lnSpc>
                <a:spcPct val="117300"/>
              </a:lnSpc>
              <a:spcBef>
                <a:spcPts val="58"/>
              </a:spcBef>
            </a:pPr>
            <a:r>
              <a:rPr lang="en-GB" sz="2668" spc="91" dirty="0">
                <a:solidFill>
                  <a:srgbClr val="1B0C06"/>
                </a:solidFill>
                <a:latin typeface="Calibri"/>
                <a:cs typeface="Calibri"/>
              </a:rPr>
              <a:t>Vegetarians can get some of these proteins, minerals and some similar fatty acids from eggs, nuts and seeds</a:t>
            </a:r>
            <a:r>
              <a:rPr sz="2668" spc="91" dirty="0">
                <a:solidFill>
                  <a:srgbClr val="1B0C06"/>
                </a:solidFill>
                <a:latin typeface="Calibri"/>
                <a:cs typeface="Calibri"/>
              </a:rPr>
              <a:t>.</a:t>
            </a:r>
            <a:endParaRPr sz="2668" dirty="0">
              <a:solidFill>
                <a:prstClr val="black"/>
              </a:solidFill>
              <a:latin typeface="Calibri"/>
              <a:cs typeface="Calibri"/>
            </a:endParaRPr>
          </a:p>
        </p:txBody>
      </p:sp>
      <p:grpSp>
        <p:nvGrpSpPr>
          <p:cNvPr id="46" name="object 46"/>
          <p:cNvGrpSpPr/>
          <p:nvPr/>
        </p:nvGrpSpPr>
        <p:grpSpPr>
          <a:xfrm>
            <a:off x="10108919" y="5416170"/>
            <a:ext cx="1079720" cy="1079720"/>
            <a:chOff x="16669649" y="8931664"/>
            <a:chExt cx="1780539" cy="1780539"/>
          </a:xfrm>
        </p:grpSpPr>
        <p:sp>
          <p:nvSpPr>
            <p:cNvPr id="47" name="object 47"/>
            <p:cNvSpPr/>
            <p:nvPr/>
          </p:nvSpPr>
          <p:spPr>
            <a:xfrm>
              <a:off x="16669649" y="8931664"/>
              <a:ext cx="1780050" cy="1780050"/>
            </a:xfrm>
            <a:prstGeom prst="rect">
              <a:avLst/>
            </a:prstGeom>
            <a:blipFill>
              <a:blip r:embed="rId2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48" name="object 48"/>
            <p:cNvSpPr/>
            <p:nvPr/>
          </p:nvSpPr>
          <p:spPr>
            <a:xfrm>
              <a:off x="16796168" y="9142074"/>
              <a:ext cx="1510030" cy="1506855"/>
            </a:xfrm>
            <a:custGeom>
              <a:avLst/>
              <a:gdLst/>
              <a:ahLst/>
              <a:cxnLst/>
              <a:rect l="l" t="t" r="r" b="b"/>
              <a:pathLst>
                <a:path w="1510030" h="1506854">
                  <a:moveTo>
                    <a:pt x="754940" y="0"/>
                  </a:moveTo>
                  <a:lnTo>
                    <a:pt x="707196" y="1482"/>
                  </a:lnTo>
                  <a:lnTo>
                    <a:pt x="660242" y="5869"/>
                  </a:lnTo>
                  <a:lnTo>
                    <a:pt x="614165" y="13073"/>
                  </a:lnTo>
                  <a:lnTo>
                    <a:pt x="569054" y="23006"/>
                  </a:lnTo>
                  <a:lnTo>
                    <a:pt x="524998" y="35580"/>
                  </a:lnTo>
                  <a:lnTo>
                    <a:pt x="482084" y="50707"/>
                  </a:lnTo>
                  <a:lnTo>
                    <a:pt x="440402" y="68297"/>
                  </a:lnTo>
                  <a:lnTo>
                    <a:pt x="400039" y="88263"/>
                  </a:lnTo>
                  <a:lnTo>
                    <a:pt x="361085" y="110518"/>
                  </a:lnTo>
                  <a:lnTo>
                    <a:pt x="323627" y="134971"/>
                  </a:lnTo>
                  <a:lnTo>
                    <a:pt x="287754" y="161536"/>
                  </a:lnTo>
                  <a:lnTo>
                    <a:pt x="253555" y="190124"/>
                  </a:lnTo>
                  <a:lnTo>
                    <a:pt x="221117" y="220647"/>
                  </a:lnTo>
                  <a:lnTo>
                    <a:pt x="190530" y="253017"/>
                  </a:lnTo>
                  <a:lnTo>
                    <a:pt x="161881" y="287145"/>
                  </a:lnTo>
                  <a:lnTo>
                    <a:pt x="135260" y="322943"/>
                  </a:lnTo>
                  <a:lnTo>
                    <a:pt x="110755" y="360323"/>
                  </a:lnTo>
                  <a:lnTo>
                    <a:pt x="88453" y="399197"/>
                  </a:lnTo>
                  <a:lnTo>
                    <a:pt x="68444" y="439477"/>
                  </a:lnTo>
                  <a:lnTo>
                    <a:pt x="50816" y="481074"/>
                  </a:lnTo>
                  <a:lnTo>
                    <a:pt x="35657" y="523900"/>
                  </a:lnTo>
                  <a:lnTo>
                    <a:pt x="23056" y="567867"/>
                  </a:lnTo>
                  <a:lnTo>
                    <a:pt x="13102" y="612887"/>
                  </a:lnTo>
                  <a:lnTo>
                    <a:pt x="5882" y="658871"/>
                  </a:lnTo>
                  <a:lnTo>
                    <a:pt x="1485" y="705731"/>
                  </a:lnTo>
                  <a:lnTo>
                    <a:pt x="0" y="753380"/>
                  </a:lnTo>
                  <a:lnTo>
                    <a:pt x="1485" y="801032"/>
                  </a:lnTo>
                  <a:lnTo>
                    <a:pt x="5882" y="847896"/>
                  </a:lnTo>
                  <a:lnTo>
                    <a:pt x="13102" y="893883"/>
                  </a:lnTo>
                  <a:lnTo>
                    <a:pt x="23056" y="938906"/>
                  </a:lnTo>
                  <a:lnTo>
                    <a:pt x="35657" y="982876"/>
                  </a:lnTo>
                  <a:lnTo>
                    <a:pt x="50816" y="1025705"/>
                  </a:lnTo>
                  <a:lnTo>
                    <a:pt x="68444" y="1067305"/>
                  </a:lnTo>
                  <a:lnTo>
                    <a:pt x="88453" y="1107588"/>
                  </a:lnTo>
                  <a:lnTo>
                    <a:pt x="110755" y="1146464"/>
                  </a:lnTo>
                  <a:lnTo>
                    <a:pt x="135260" y="1183847"/>
                  </a:lnTo>
                  <a:lnTo>
                    <a:pt x="161881" y="1219648"/>
                  </a:lnTo>
                  <a:lnTo>
                    <a:pt x="190530" y="1253778"/>
                  </a:lnTo>
                  <a:lnTo>
                    <a:pt x="221117" y="1286150"/>
                  </a:lnTo>
                  <a:lnTo>
                    <a:pt x="253555" y="1316675"/>
                  </a:lnTo>
                  <a:lnTo>
                    <a:pt x="287754" y="1345265"/>
                  </a:lnTo>
                  <a:lnTo>
                    <a:pt x="323627" y="1371832"/>
                  </a:lnTo>
                  <a:lnTo>
                    <a:pt x="361085" y="1396287"/>
                  </a:lnTo>
                  <a:lnTo>
                    <a:pt x="400039" y="1418543"/>
                  </a:lnTo>
                  <a:lnTo>
                    <a:pt x="440402" y="1438510"/>
                  </a:lnTo>
                  <a:lnTo>
                    <a:pt x="482084" y="1456102"/>
                  </a:lnTo>
                  <a:lnTo>
                    <a:pt x="524998" y="1471229"/>
                  </a:lnTo>
                  <a:lnTo>
                    <a:pt x="569054" y="1483804"/>
                  </a:lnTo>
                  <a:lnTo>
                    <a:pt x="614165" y="1493738"/>
                  </a:lnTo>
                  <a:lnTo>
                    <a:pt x="660242" y="1500943"/>
                  </a:lnTo>
                  <a:lnTo>
                    <a:pt x="707196" y="1505330"/>
                  </a:lnTo>
                  <a:lnTo>
                    <a:pt x="754940" y="1506812"/>
                  </a:lnTo>
                  <a:lnTo>
                    <a:pt x="802684" y="1505330"/>
                  </a:lnTo>
                  <a:lnTo>
                    <a:pt x="849639" y="1500943"/>
                  </a:lnTo>
                  <a:lnTo>
                    <a:pt x="895716" y="1493738"/>
                  </a:lnTo>
                  <a:lnTo>
                    <a:pt x="940827" y="1483804"/>
                  </a:lnTo>
                  <a:lnTo>
                    <a:pt x="984883" y="1471229"/>
                  </a:lnTo>
                  <a:lnTo>
                    <a:pt x="1027795" y="1456102"/>
                  </a:lnTo>
                  <a:lnTo>
                    <a:pt x="1069477" y="1438510"/>
                  </a:lnTo>
                  <a:lnTo>
                    <a:pt x="1109838" y="1418543"/>
                  </a:lnTo>
                  <a:lnTo>
                    <a:pt x="1148791" y="1396287"/>
                  </a:lnTo>
                  <a:lnTo>
                    <a:pt x="1186247" y="1371832"/>
                  </a:lnTo>
                  <a:lnTo>
                    <a:pt x="1222118" y="1345265"/>
                  </a:lnTo>
                  <a:lnTo>
                    <a:pt x="1256315" y="1316675"/>
                  </a:lnTo>
                  <a:lnTo>
                    <a:pt x="1288751" y="1286150"/>
                  </a:lnTo>
                  <a:lnTo>
                    <a:pt x="1319336" y="1253778"/>
                  </a:lnTo>
                  <a:lnTo>
                    <a:pt x="1347982" y="1219648"/>
                  </a:lnTo>
                  <a:lnTo>
                    <a:pt x="1374601" y="1183847"/>
                  </a:lnTo>
                  <a:lnTo>
                    <a:pt x="1399105" y="1146464"/>
                  </a:lnTo>
                  <a:lnTo>
                    <a:pt x="1421405" y="1107588"/>
                  </a:lnTo>
                  <a:lnTo>
                    <a:pt x="1441412" y="1067305"/>
                  </a:lnTo>
                  <a:lnTo>
                    <a:pt x="1459038" y="1025705"/>
                  </a:lnTo>
                  <a:lnTo>
                    <a:pt x="1474195" y="982876"/>
                  </a:lnTo>
                  <a:lnTo>
                    <a:pt x="1486795" y="938906"/>
                  </a:lnTo>
                  <a:lnTo>
                    <a:pt x="1496748" y="893883"/>
                  </a:lnTo>
                  <a:lnTo>
                    <a:pt x="1503967" y="847896"/>
                  </a:lnTo>
                  <a:lnTo>
                    <a:pt x="1508364" y="801032"/>
                  </a:lnTo>
                  <a:lnTo>
                    <a:pt x="1509849" y="753380"/>
                  </a:lnTo>
                  <a:lnTo>
                    <a:pt x="1508364" y="705731"/>
                  </a:lnTo>
                  <a:lnTo>
                    <a:pt x="1503967" y="658871"/>
                  </a:lnTo>
                  <a:lnTo>
                    <a:pt x="1496748" y="612887"/>
                  </a:lnTo>
                  <a:lnTo>
                    <a:pt x="1486795" y="567867"/>
                  </a:lnTo>
                  <a:lnTo>
                    <a:pt x="1474195" y="523900"/>
                  </a:lnTo>
                  <a:lnTo>
                    <a:pt x="1459038" y="481074"/>
                  </a:lnTo>
                  <a:lnTo>
                    <a:pt x="1441412" y="439477"/>
                  </a:lnTo>
                  <a:lnTo>
                    <a:pt x="1421405" y="399197"/>
                  </a:lnTo>
                  <a:lnTo>
                    <a:pt x="1399105" y="360323"/>
                  </a:lnTo>
                  <a:lnTo>
                    <a:pt x="1374601" y="322943"/>
                  </a:lnTo>
                  <a:lnTo>
                    <a:pt x="1347982" y="287145"/>
                  </a:lnTo>
                  <a:lnTo>
                    <a:pt x="1319336" y="253017"/>
                  </a:lnTo>
                  <a:lnTo>
                    <a:pt x="1288751" y="220647"/>
                  </a:lnTo>
                  <a:lnTo>
                    <a:pt x="1256315" y="190124"/>
                  </a:lnTo>
                  <a:lnTo>
                    <a:pt x="1222118" y="161536"/>
                  </a:lnTo>
                  <a:lnTo>
                    <a:pt x="1186247" y="134971"/>
                  </a:lnTo>
                  <a:lnTo>
                    <a:pt x="1148791" y="110518"/>
                  </a:lnTo>
                  <a:lnTo>
                    <a:pt x="1109838" y="88263"/>
                  </a:lnTo>
                  <a:lnTo>
                    <a:pt x="1069477" y="68297"/>
                  </a:lnTo>
                  <a:lnTo>
                    <a:pt x="1027795" y="50707"/>
                  </a:lnTo>
                  <a:lnTo>
                    <a:pt x="984883" y="35580"/>
                  </a:lnTo>
                  <a:lnTo>
                    <a:pt x="940827" y="23006"/>
                  </a:lnTo>
                  <a:lnTo>
                    <a:pt x="895716" y="13073"/>
                  </a:lnTo>
                  <a:lnTo>
                    <a:pt x="849639" y="5869"/>
                  </a:lnTo>
                  <a:lnTo>
                    <a:pt x="802684" y="1482"/>
                  </a:lnTo>
                  <a:lnTo>
                    <a:pt x="754940" y="0"/>
                  </a:lnTo>
                  <a:close/>
                </a:path>
              </a:pathLst>
            </a:custGeom>
            <a:solidFill>
              <a:srgbClr val="F7DEC9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49" name="object 49"/>
            <p:cNvSpPr/>
            <p:nvPr/>
          </p:nvSpPr>
          <p:spPr>
            <a:xfrm>
              <a:off x="17634970" y="9596547"/>
              <a:ext cx="65914" cy="101536"/>
            </a:xfrm>
            <a:prstGeom prst="rect">
              <a:avLst/>
            </a:prstGeom>
            <a:blipFill>
              <a:blip r:embed="rId2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50" name="object 50"/>
            <p:cNvSpPr/>
            <p:nvPr/>
          </p:nvSpPr>
          <p:spPr>
            <a:xfrm>
              <a:off x="17434306" y="9599532"/>
              <a:ext cx="65861" cy="101567"/>
            </a:xfrm>
            <a:prstGeom prst="rect">
              <a:avLst/>
            </a:prstGeom>
            <a:blipFill>
              <a:blip r:embed="rId3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51" name="object 51"/>
            <p:cNvSpPr/>
            <p:nvPr/>
          </p:nvSpPr>
          <p:spPr>
            <a:xfrm>
              <a:off x="17092115" y="10056729"/>
              <a:ext cx="920750" cy="311150"/>
            </a:xfrm>
            <a:custGeom>
              <a:avLst/>
              <a:gdLst/>
              <a:ahLst/>
              <a:cxnLst/>
              <a:rect l="l" t="t" r="r" b="b"/>
              <a:pathLst>
                <a:path w="920750" h="311150">
                  <a:moveTo>
                    <a:pt x="11632" y="0"/>
                  </a:moveTo>
                  <a:lnTo>
                    <a:pt x="3615" y="171"/>
                  </a:lnTo>
                  <a:lnTo>
                    <a:pt x="0" y="13639"/>
                  </a:lnTo>
                  <a:lnTo>
                    <a:pt x="5268" y="33821"/>
                  </a:lnTo>
                  <a:lnTo>
                    <a:pt x="39705" y="88898"/>
                  </a:lnTo>
                  <a:lnTo>
                    <a:pt x="67500" y="121083"/>
                  </a:lnTo>
                  <a:lnTo>
                    <a:pt x="101430" y="154559"/>
                  </a:lnTo>
                  <a:lnTo>
                    <a:pt x="140808" y="187969"/>
                  </a:lnTo>
                  <a:lnTo>
                    <a:pt x="184947" y="219958"/>
                  </a:lnTo>
                  <a:lnTo>
                    <a:pt x="233159" y="249171"/>
                  </a:lnTo>
                  <a:lnTo>
                    <a:pt x="284758" y="274251"/>
                  </a:lnTo>
                  <a:lnTo>
                    <a:pt x="339057" y="293844"/>
                  </a:lnTo>
                  <a:lnTo>
                    <a:pt x="395368" y="306594"/>
                  </a:lnTo>
                  <a:lnTo>
                    <a:pt x="453004" y="311146"/>
                  </a:lnTo>
                  <a:lnTo>
                    <a:pt x="520200" y="305977"/>
                  </a:lnTo>
                  <a:lnTo>
                    <a:pt x="584125" y="291749"/>
                  </a:lnTo>
                  <a:lnTo>
                    <a:pt x="644185" y="270375"/>
                  </a:lnTo>
                  <a:lnTo>
                    <a:pt x="699787" y="243772"/>
                  </a:lnTo>
                  <a:lnTo>
                    <a:pt x="750337" y="213853"/>
                  </a:lnTo>
                  <a:lnTo>
                    <a:pt x="795242" y="182536"/>
                  </a:lnTo>
                  <a:lnTo>
                    <a:pt x="833907" y="151733"/>
                  </a:lnTo>
                  <a:lnTo>
                    <a:pt x="865741" y="123361"/>
                  </a:lnTo>
                  <a:lnTo>
                    <a:pt x="906535" y="81570"/>
                  </a:lnTo>
                  <a:lnTo>
                    <a:pt x="920580" y="56357"/>
                  </a:lnTo>
                  <a:lnTo>
                    <a:pt x="919551" y="41300"/>
                  </a:lnTo>
                  <a:lnTo>
                    <a:pt x="908418" y="34096"/>
                  </a:lnTo>
                  <a:lnTo>
                    <a:pt x="884373" y="42033"/>
                  </a:lnTo>
                  <a:lnTo>
                    <a:pt x="847398" y="86980"/>
                  </a:lnTo>
                  <a:lnTo>
                    <a:pt x="745832" y="181824"/>
                  </a:lnTo>
                  <a:lnTo>
                    <a:pt x="593712" y="266566"/>
                  </a:lnTo>
                  <a:lnTo>
                    <a:pt x="405079" y="281209"/>
                  </a:lnTo>
                  <a:lnTo>
                    <a:pt x="335435" y="261982"/>
                  </a:lnTo>
                  <a:lnTo>
                    <a:pt x="273355" y="235083"/>
                  </a:lnTo>
                  <a:lnTo>
                    <a:pt x="218526" y="202646"/>
                  </a:lnTo>
                  <a:lnTo>
                    <a:pt x="170637" y="166809"/>
                  </a:lnTo>
                  <a:lnTo>
                    <a:pt x="129378" y="129708"/>
                  </a:lnTo>
                  <a:lnTo>
                    <a:pt x="94437" y="93478"/>
                  </a:lnTo>
                  <a:lnTo>
                    <a:pt x="65503" y="60256"/>
                  </a:lnTo>
                  <a:lnTo>
                    <a:pt x="42265" y="32178"/>
                  </a:lnTo>
                  <a:lnTo>
                    <a:pt x="24412" y="11381"/>
                  </a:lnTo>
                  <a:lnTo>
                    <a:pt x="11632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52" name="object 52"/>
            <p:cNvSpPr/>
            <p:nvPr/>
          </p:nvSpPr>
          <p:spPr>
            <a:xfrm>
              <a:off x="17886607" y="9757974"/>
              <a:ext cx="251615" cy="173418"/>
            </a:xfrm>
            <a:prstGeom prst="rect">
              <a:avLst/>
            </a:prstGeom>
            <a:blipFill>
              <a:blip r:embed="rId3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53" name="object 53"/>
            <p:cNvSpPr/>
            <p:nvPr/>
          </p:nvSpPr>
          <p:spPr>
            <a:xfrm>
              <a:off x="16999901" y="9745995"/>
              <a:ext cx="251615" cy="173439"/>
            </a:xfrm>
            <a:prstGeom prst="rect">
              <a:avLst/>
            </a:prstGeom>
            <a:blipFill>
              <a:blip r:embed="rId3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54" name="object 54"/>
            <p:cNvSpPr/>
            <p:nvPr/>
          </p:nvSpPr>
          <p:spPr>
            <a:xfrm>
              <a:off x="16690590" y="9767715"/>
              <a:ext cx="184235" cy="192810"/>
            </a:xfrm>
            <a:prstGeom prst="rect">
              <a:avLst/>
            </a:prstGeom>
            <a:blipFill>
              <a:blip r:embed="rId3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55" name="object 55"/>
            <p:cNvSpPr/>
            <p:nvPr/>
          </p:nvSpPr>
          <p:spPr>
            <a:xfrm>
              <a:off x="18202649" y="9819199"/>
              <a:ext cx="184224" cy="192926"/>
            </a:xfrm>
            <a:prstGeom prst="rect">
              <a:avLst/>
            </a:prstGeom>
            <a:blipFill>
              <a:blip r:embed="rId3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56" name="object 56"/>
            <p:cNvSpPr/>
            <p:nvPr/>
          </p:nvSpPr>
          <p:spPr>
            <a:xfrm>
              <a:off x="16721734" y="8953262"/>
              <a:ext cx="1661160" cy="647065"/>
            </a:xfrm>
            <a:custGeom>
              <a:avLst/>
              <a:gdLst/>
              <a:ahLst/>
              <a:cxnLst/>
              <a:rect l="l" t="t" r="r" b="b"/>
              <a:pathLst>
                <a:path w="1661159" h="647065">
                  <a:moveTo>
                    <a:pt x="853793" y="0"/>
                  </a:moveTo>
                  <a:lnTo>
                    <a:pt x="817503" y="10565"/>
                  </a:lnTo>
                  <a:lnTo>
                    <a:pt x="776551" y="43497"/>
                  </a:lnTo>
                  <a:lnTo>
                    <a:pt x="743077" y="78292"/>
                  </a:lnTo>
                  <a:lnTo>
                    <a:pt x="729221" y="94447"/>
                  </a:lnTo>
                  <a:lnTo>
                    <a:pt x="730615" y="83582"/>
                  </a:lnTo>
                  <a:lnTo>
                    <a:pt x="725458" y="59678"/>
                  </a:lnTo>
                  <a:lnTo>
                    <a:pt x="699744" y="35775"/>
                  </a:lnTo>
                  <a:lnTo>
                    <a:pt x="639465" y="24910"/>
                  </a:lnTo>
                  <a:lnTo>
                    <a:pt x="565969" y="51324"/>
                  </a:lnTo>
                  <a:lnTo>
                    <a:pt x="511137" y="109436"/>
                  </a:lnTo>
                  <a:lnTo>
                    <a:pt x="476856" y="167548"/>
                  </a:lnTo>
                  <a:lnTo>
                    <a:pt x="465009" y="193962"/>
                  </a:lnTo>
                  <a:lnTo>
                    <a:pt x="460968" y="187126"/>
                  </a:lnTo>
                  <a:lnTo>
                    <a:pt x="447590" y="172836"/>
                  </a:lnTo>
                  <a:lnTo>
                    <a:pt x="422995" y="160421"/>
                  </a:lnTo>
                  <a:lnTo>
                    <a:pt x="385305" y="159209"/>
                  </a:lnTo>
                  <a:lnTo>
                    <a:pt x="354635" y="178949"/>
                  </a:lnTo>
                  <a:lnTo>
                    <a:pt x="345444" y="212676"/>
                  </a:lnTo>
                  <a:lnTo>
                    <a:pt x="347461" y="244539"/>
                  </a:lnTo>
                  <a:lnTo>
                    <a:pt x="350416" y="258683"/>
                  </a:lnTo>
                  <a:lnTo>
                    <a:pt x="329389" y="254021"/>
                  </a:lnTo>
                  <a:lnTo>
                    <a:pt x="279394" y="247491"/>
                  </a:lnTo>
                  <a:lnTo>
                    <a:pt x="220058" y="250276"/>
                  </a:lnTo>
                  <a:lnTo>
                    <a:pt x="171008" y="273562"/>
                  </a:lnTo>
                  <a:lnTo>
                    <a:pt x="153096" y="310105"/>
                  </a:lnTo>
                  <a:lnTo>
                    <a:pt x="162285" y="341977"/>
                  </a:lnTo>
                  <a:lnTo>
                    <a:pt x="180820" y="364518"/>
                  </a:lnTo>
                  <a:lnTo>
                    <a:pt x="190944" y="373067"/>
                  </a:lnTo>
                  <a:lnTo>
                    <a:pt x="154032" y="393353"/>
                  </a:lnTo>
                  <a:lnTo>
                    <a:pt x="114158" y="425832"/>
                  </a:lnTo>
                  <a:lnTo>
                    <a:pt x="75069" y="466238"/>
                  </a:lnTo>
                  <a:lnTo>
                    <a:pt x="40514" y="510304"/>
                  </a:lnTo>
                  <a:lnTo>
                    <a:pt x="14241" y="553763"/>
                  </a:lnTo>
                  <a:lnTo>
                    <a:pt x="0" y="592348"/>
                  </a:lnTo>
                  <a:lnTo>
                    <a:pt x="1536" y="621792"/>
                  </a:lnTo>
                  <a:lnTo>
                    <a:pt x="36979" y="634000"/>
                  </a:lnTo>
                  <a:lnTo>
                    <a:pt x="90636" y="607495"/>
                  </a:lnTo>
                  <a:lnTo>
                    <a:pt x="139616" y="570728"/>
                  </a:lnTo>
                  <a:lnTo>
                    <a:pt x="161029" y="552150"/>
                  </a:lnTo>
                  <a:lnTo>
                    <a:pt x="158461" y="566217"/>
                  </a:lnTo>
                  <a:lnTo>
                    <a:pt x="155428" y="597535"/>
                  </a:lnTo>
                  <a:lnTo>
                    <a:pt x="158940" y="629777"/>
                  </a:lnTo>
                  <a:lnTo>
                    <a:pt x="176002" y="646619"/>
                  </a:lnTo>
                  <a:lnTo>
                    <a:pt x="210947" y="626964"/>
                  </a:lnTo>
                  <a:lnTo>
                    <a:pt x="253848" y="578873"/>
                  </a:lnTo>
                  <a:lnTo>
                    <a:pt x="290216" y="529850"/>
                  </a:lnTo>
                  <a:lnTo>
                    <a:pt x="305559" y="507398"/>
                  </a:lnTo>
                  <a:lnTo>
                    <a:pt x="308753" y="519754"/>
                  </a:lnTo>
                  <a:lnTo>
                    <a:pt x="319893" y="546559"/>
                  </a:lnTo>
                  <a:lnTo>
                    <a:pt x="341313" y="572413"/>
                  </a:lnTo>
                  <a:lnTo>
                    <a:pt x="375347" y="581919"/>
                  </a:lnTo>
                  <a:lnTo>
                    <a:pt x="412482" y="556560"/>
                  </a:lnTo>
                  <a:lnTo>
                    <a:pt x="440734" y="505508"/>
                  </a:lnTo>
                  <a:lnTo>
                    <a:pt x="458708" y="455366"/>
                  </a:lnTo>
                  <a:lnTo>
                    <a:pt x="465009" y="432740"/>
                  </a:lnTo>
                  <a:lnTo>
                    <a:pt x="466567" y="448365"/>
                  </a:lnTo>
                  <a:lnTo>
                    <a:pt x="473734" y="483112"/>
                  </a:lnTo>
                  <a:lnTo>
                    <a:pt x="490250" y="518787"/>
                  </a:lnTo>
                  <a:lnTo>
                    <a:pt x="519856" y="537198"/>
                  </a:lnTo>
                  <a:lnTo>
                    <a:pt x="577482" y="513659"/>
                  </a:lnTo>
                  <a:lnTo>
                    <a:pt x="655663" y="457005"/>
                  </a:lnTo>
                  <a:lnTo>
                    <a:pt x="724499" y="399415"/>
                  </a:lnTo>
                  <a:lnTo>
                    <a:pt x="754089" y="373067"/>
                  </a:lnTo>
                  <a:lnTo>
                    <a:pt x="756194" y="384872"/>
                  </a:lnTo>
                  <a:lnTo>
                    <a:pt x="763440" y="411592"/>
                  </a:lnTo>
                  <a:lnTo>
                    <a:pt x="777228" y="440185"/>
                  </a:lnTo>
                  <a:lnTo>
                    <a:pt x="798957" y="457609"/>
                  </a:lnTo>
                  <a:lnTo>
                    <a:pt x="821470" y="452488"/>
                  </a:lnTo>
                  <a:lnTo>
                    <a:pt x="836970" y="431505"/>
                  </a:lnTo>
                  <a:lnTo>
                    <a:pt x="845927" y="408652"/>
                  </a:lnTo>
                  <a:lnTo>
                    <a:pt x="848809" y="397925"/>
                  </a:lnTo>
                  <a:lnTo>
                    <a:pt x="853402" y="411918"/>
                  </a:lnTo>
                  <a:lnTo>
                    <a:pt x="866867" y="442703"/>
                  </a:lnTo>
                  <a:lnTo>
                    <a:pt x="888738" y="473489"/>
                  </a:lnTo>
                  <a:lnTo>
                    <a:pt x="918545" y="487482"/>
                  </a:lnTo>
                  <a:lnTo>
                    <a:pt x="969408" y="478929"/>
                  </a:lnTo>
                  <a:lnTo>
                    <a:pt x="1037561" y="460111"/>
                  </a:lnTo>
                  <a:lnTo>
                    <a:pt x="1097301" y="441294"/>
                  </a:lnTo>
                  <a:lnTo>
                    <a:pt x="1122926" y="432740"/>
                  </a:lnTo>
                  <a:lnTo>
                    <a:pt x="1127366" y="446968"/>
                  </a:lnTo>
                  <a:lnTo>
                    <a:pt x="1139750" y="479385"/>
                  </a:lnTo>
                  <a:lnTo>
                    <a:pt x="1158681" y="514595"/>
                  </a:lnTo>
                  <a:lnTo>
                    <a:pt x="1182757" y="537198"/>
                  </a:lnTo>
                  <a:lnTo>
                    <a:pt x="1211468" y="533406"/>
                  </a:lnTo>
                  <a:lnTo>
                    <a:pt x="1240668" y="510487"/>
                  </a:lnTo>
                  <a:lnTo>
                    <a:pt x="1263335" y="484763"/>
                  </a:lnTo>
                  <a:lnTo>
                    <a:pt x="1272451" y="472561"/>
                  </a:lnTo>
                  <a:lnTo>
                    <a:pt x="1274784" y="486084"/>
                  </a:lnTo>
                  <a:lnTo>
                    <a:pt x="1283656" y="517331"/>
                  </a:lnTo>
                  <a:lnTo>
                    <a:pt x="1301875" y="552317"/>
                  </a:lnTo>
                  <a:lnTo>
                    <a:pt x="1332250" y="577060"/>
                  </a:lnTo>
                  <a:lnTo>
                    <a:pt x="1364950" y="582319"/>
                  </a:lnTo>
                  <a:lnTo>
                    <a:pt x="1388295" y="574532"/>
                  </a:lnTo>
                  <a:lnTo>
                    <a:pt x="1402295" y="563022"/>
                  </a:lnTo>
                  <a:lnTo>
                    <a:pt x="1406960" y="557113"/>
                  </a:lnTo>
                  <a:lnTo>
                    <a:pt x="1416079" y="564577"/>
                  </a:lnTo>
                  <a:lnTo>
                    <a:pt x="1438758" y="579507"/>
                  </a:lnTo>
                  <a:lnTo>
                    <a:pt x="1467977" y="590708"/>
                  </a:lnTo>
                  <a:lnTo>
                    <a:pt x="1496716" y="586987"/>
                  </a:lnTo>
                  <a:lnTo>
                    <a:pt x="1499753" y="595378"/>
                  </a:lnTo>
                  <a:lnTo>
                    <a:pt x="1509798" y="613093"/>
                  </a:lnTo>
                  <a:lnTo>
                    <a:pt x="1528252" y="628943"/>
                  </a:lnTo>
                  <a:lnTo>
                    <a:pt x="1556515" y="631739"/>
                  </a:lnTo>
                  <a:lnTo>
                    <a:pt x="1580894" y="615107"/>
                  </a:lnTo>
                  <a:lnTo>
                    <a:pt x="1590780" y="588215"/>
                  </a:lnTo>
                  <a:lnTo>
                    <a:pt x="1592254" y="563187"/>
                  </a:lnTo>
                  <a:lnTo>
                    <a:pt x="1591394" y="552150"/>
                  </a:lnTo>
                  <a:lnTo>
                    <a:pt x="1602295" y="557511"/>
                  </a:lnTo>
                  <a:lnTo>
                    <a:pt x="1626278" y="561464"/>
                  </a:lnTo>
                  <a:lnTo>
                    <a:pt x="1650260" y="545816"/>
                  </a:lnTo>
                  <a:lnTo>
                    <a:pt x="1661161" y="492372"/>
                  </a:lnTo>
                  <a:lnTo>
                    <a:pt x="1610548" y="421139"/>
                  </a:lnTo>
                  <a:lnTo>
                    <a:pt x="1499198" y="366211"/>
                  </a:lnTo>
                  <a:lnTo>
                    <a:pt x="1387848" y="330857"/>
                  </a:lnTo>
                  <a:lnTo>
                    <a:pt x="1337234" y="318346"/>
                  </a:lnTo>
                  <a:lnTo>
                    <a:pt x="1342453" y="304901"/>
                  </a:lnTo>
                  <a:lnTo>
                    <a:pt x="1349077" y="270476"/>
                  </a:lnTo>
                  <a:lnTo>
                    <a:pt x="1343551" y="223937"/>
                  </a:lnTo>
                  <a:lnTo>
                    <a:pt x="1312324" y="174151"/>
                  </a:lnTo>
                  <a:lnTo>
                    <a:pt x="1255387" y="146861"/>
                  </a:lnTo>
                  <a:lnTo>
                    <a:pt x="1193320" y="149893"/>
                  </a:lnTo>
                  <a:lnTo>
                    <a:pt x="1143405" y="165054"/>
                  </a:lnTo>
                  <a:lnTo>
                    <a:pt x="1122926" y="174151"/>
                  </a:lnTo>
                  <a:lnTo>
                    <a:pt x="1120356" y="165676"/>
                  </a:lnTo>
                  <a:lnTo>
                    <a:pt x="1109843" y="143672"/>
                  </a:lnTo>
                  <a:lnTo>
                    <a:pt x="1087181" y="113275"/>
                  </a:lnTo>
                  <a:lnTo>
                    <a:pt x="1048164" y="79620"/>
                  </a:lnTo>
                  <a:lnTo>
                    <a:pt x="993577" y="66940"/>
                  </a:lnTo>
                  <a:lnTo>
                    <a:pt x="936648" y="82699"/>
                  </a:lnTo>
                  <a:lnTo>
                    <a:pt x="891866" y="106852"/>
                  </a:lnTo>
                  <a:lnTo>
                    <a:pt x="873719" y="119357"/>
                  </a:lnTo>
                  <a:lnTo>
                    <a:pt x="876215" y="102111"/>
                  </a:lnTo>
                  <a:lnTo>
                    <a:pt x="878713" y="63420"/>
                  </a:lnTo>
                  <a:lnTo>
                    <a:pt x="873733" y="22859"/>
                  </a:lnTo>
                  <a:lnTo>
                    <a:pt x="853793" y="0"/>
                  </a:lnTo>
                  <a:close/>
                </a:path>
              </a:pathLst>
            </a:custGeom>
            <a:solidFill>
              <a:srgbClr val="E6A385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57" name="object 57"/>
          <p:cNvSpPr txBox="1"/>
          <p:nvPr/>
        </p:nvSpPr>
        <p:spPr>
          <a:xfrm>
            <a:off x="5248489" y="6607493"/>
            <a:ext cx="1694284" cy="224006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701" defTabSz="554492">
              <a:spcBef>
                <a:spcPts val="73"/>
              </a:spcBef>
            </a:pPr>
            <a:r>
              <a:rPr sz="1395" dirty="0">
                <a:solidFill>
                  <a:srgbClr val="EE3734"/>
                </a:solidFill>
                <a:latin typeface="Century Gothic"/>
                <a:cs typeface="Century Gothic"/>
                <a:hlinkClick r:id="rId35"/>
              </a:rPr>
              <a:t>www.planbee.com</a:t>
            </a:r>
            <a:endParaRPr sz="1395">
              <a:solidFill>
                <a:prstClr val="black"/>
              </a:solidFill>
              <a:latin typeface="Century Gothic"/>
              <a:cs typeface="Century Gothic"/>
            </a:endParaRPr>
          </a:p>
        </p:txBody>
      </p:sp>
      <p:pic>
        <p:nvPicPr>
          <p:cNvPr id="5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A81CB46-404B-43E3-B686-DF6BBEF5630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6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V="1">
            <a:off x="519256" y="190486"/>
            <a:ext cx="826978" cy="826978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175" y="5893415"/>
            <a:ext cx="230832" cy="633046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7701" defTabSz="554492">
              <a:lnSpc>
                <a:spcPts val="1771"/>
              </a:lnSpc>
            </a:pPr>
            <a:r>
              <a:rPr sz="1577" spc="-24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1577" spc="-61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1577" spc="-3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1577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1577">
              <a:solidFill>
                <a:prstClr val="black"/>
              </a:solidFill>
              <a:latin typeface="Copperplate Gothic Light"/>
              <a:cs typeface="Copperplate Gothic Ligh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697590" y="5893822"/>
            <a:ext cx="230832" cy="607246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7701" defTabSz="554492">
              <a:lnSpc>
                <a:spcPts val="1771"/>
              </a:lnSpc>
            </a:pPr>
            <a:r>
              <a:rPr sz="1577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NEXT</a:t>
            </a:r>
            <a:endParaRPr sz="1577">
              <a:solidFill>
                <a:prstClr val="black"/>
              </a:solidFill>
              <a:latin typeface="Copperplate Gothic Light"/>
              <a:cs typeface="Copperplate Gothic Ligh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289387" y="2044557"/>
            <a:ext cx="4025617" cy="4813300"/>
            <a:chOff x="2125589" y="3371625"/>
            <a:chExt cx="6638541" cy="7937489"/>
          </a:xfrm>
        </p:grpSpPr>
        <p:sp>
          <p:nvSpPr>
            <p:cNvPr id="5" name="object 5"/>
            <p:cNvSpPr/>
            <p:nvPr/>
          </p:nvSpPr>
          <p:spPr>
            <a:xfrm>
              <a:off x="2125589" y="3371625"/>
              <a:ext cx="6638541" cy="7936931"/>
            </a:xfrm>
            <a:prstGeom prst="rect">
              <a:avLst/>
            </a:prstGeom>
            <a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7050652" y="5929979"/>
              <a:ext cx="1648460" cy="1363980"/>
            </a:xfrm>
            <a:custGeom>
              <a:avLst/>
              <a:gdLst/>
              <a:ahLst/>
              <a:cxnLst/>
              <a:rect l="l" t="t" r="r" b="b"/>
              <a:pathLst>
                <a:path w="1648459" h="1363979">
                  <a:moveTo>
                    <a:pt x="920369" y="0"/>
                  </a:moveTo>
                  <a:lnTo>
                    <a:pt x="873918" y="73983"/>
                  </a:lnTo>
                  <a:lnTo>
                    <a:pt x="871528" y="187989"/>
                  </a:lnTo>
                  <a:lnTo>
                    <a:pt x="888331" y="292617"/>
                  </a:lnTo>
                  <a:lnTo>
                    <a:pt x="899459" y="338471"/>
                  </a:lnTo>
                  <a:lnTo>
                    <a:pt x="0" y="773934"/>
                  </a:lnTo>
                  <a:lnTo>
                    <a:pt x="34868" y="1363466"/>
                  </a:lnTo>
                  <a:lnTo>
                    <a:pt x="996063" y="691549"/>
                  </a:lnTo>
                  <a:lnTo>
                    <a:pt x="1044279" y="714135"/>
                  </a:lnTo>
                  <a:lnTo>
                    <a:pt x="1158802" y="759597"/>
                  </a:lnTo>
                  <a:lnTo>
                    <a:pt x="1294450" y="794492"/>
                  </a:lnTo>
                  <a:lnTo>
                    <a:pt x="1406040" y="785379"/>
                  </a:lnTo>
                  <a:lnTo>
                    <a:pt x="1434843" y="722929"/>
                  </a:lnTo>
                  <a:lnTo>
                    <a:pt x="1388000" y="640678"/>
                  </a:lnTo>
                  <a:lnTo>
                    <a:pt x="1319964" y="569030"/>
                  </a:lnTo>
                  <a:lnTo>
                    <a:pt x="1285185" y="538391"/>
                  </a:lnTo>
                  <a:lnTo>
                    <a:pt x="1347075" y="520537"/>
                  </a:lnTo>
                  <a:lnTo>
                    <a:pt x="1480481" y="474130"/>
                  </a:lnTo>
                  <a:lnTo>
                    <a:pt x="1607011" y="409902"/>
                  </a:lnTo>
                  <a:lnTo>
                    <a:pt x="1648274" y="338586"/>
                  </a:lnTo>
                  <a:lnTo>
                    <a:pt x="1576345" y="292539"/>
                  </a:lnTo>
                  <a:lnTo>
                    <a:pt x="1453505" y="284209"/>
                  </a:lnTo>
                  <a:lnTo>
                    <a:pt x="1337474" y="293760"/>
                  </a:lnTo>
                  <a:lnTo>
                    <a:pt x="1285971" y="301352"/>
                  </a:lnTo>
                  <a:lnTo>
                    <a:pt x="1316486" y="261734"/>
                  </a:lnTo>
                  <a:lnTo>
                    <a:pt x="1375307" y="170945"/>
                  </a:lnTo>
                  <a:lnTo>
                    <a:pt x="1413347" y="71081"/>
                  </a:lnTo>
                  <a:lnTo>
                    <a:pt x="1381518" y="4240"/>
                  </a:lnTo>
                  <a:lnTo>
                    <a:pt x="1284262" y="13529"/>
                  </a:lnTo>
                  <a:lnTo>
                    <a:pt x="1178087" y="81121"/>
                  </a:lnTo>
                  <a:lnTo>
                    <a:pt x="1092640" y="157782"/>
                  </a:lnTo>
                  <a:lnTo>
                    <a:pt x="1057569" y="194276"/>
                  </a:lnTo>
                  <a:lnTo>
                    <a:pt x="1050500" y="156916"/>
                  </a:lnTo>
                  <a:lnTo>
                    <a:pt x="1027285" y="78459"/>
                  </a:lnTo>
                  <a:lnTo>
                    <a:pt x="984912" y="9342"/>
                  </a:lnTo>
                  <a:lnTo>
                    <a:pt x="920369" y="0"/>
                  </a:lnTo>
                  <a:close/>
                </a:path>
              </a:pathLst>
            </a:custGeom>
            <a:solidFill>
              <a:srgbClr val="C7A88C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7767257" y="4661223"/>
              <a:ext cx="586105" cy="2161540"/>
            </a:xfrm>
            <a:custGeom>
              <a:avLst/>
              <a:gdLst/>
              <a:ahLst/>
              <a:cxnLst/>
              <a:rect l="l" t="t" r="r" b="b"/>
              <a:pathLst>
                <a:path w="586104" h="2161540">
                  <a:moveTo>
                    <a:pt x="171678" y="0"/>
                  </a:moveTo>
                  <a:lnTo>
                    <a:pt x="127094" y="18075"/>
                  </a:lnTo>
                  <a:lnTo>
                    <a:pt x="80215" y="62002"/>
                  </a:lnTo>
                  <a:lnTo>
                    <a:pt x="58233" y="93843"/>
                  </a:lnTo>
                  <a:lnTo>
                    <a:pt x="38460" y="132368"/>
                  </a:lnTo>
                  <a:lnTo>
                    <a:pt x="21822" y="177650"/>
                  </a:lnTo>
                  <a:lnTo>
                    <a:pt x="9248" y="229763"/>
                  </a:lnTo>
                  <a:lnTo>
                    <a:pt x="1665" y="288779"/>
                  </a:lnTo>
                  <a:lnTo>
                    <a:pt x="0" y="354774"/>
                  </a:lnTo>
                  <a:lnTo>
                    <a:pt x="5180" y="427819"/>
                  </a:lnTo>
                  <a:lnTo>
                    <a:pt x="20559" y="479296"/>
                  </a:lnTo>
                  <a:lnTo>
                    <a:pt x="49726" y="517617"/>
                  </a:lnTo>
                  <a:lnTo>
                    <a:pt x="87715" y="545042"/>
                  </a:lnTo>
                  <a:lnTo>
                    <a:pt x="129558" y="563830"/>
                  </a:lnTo>
                  <a:lnTo>
                    <a:pt x="170290" y="576241"/>
                  </a:lnTo>
                  <a:lnTo>
                    <a:pt x="204945" y="584537"/>
                  </a:lnTo>
                  <a:lnTo>
                    <a:pt x="228555" y="590976"/>
                  </a:lnTo>
                  <a:lnTo>
                    <a:pt x="315680" y="1184269"/>
                  </a:lnTo>
                  <a:lnTo>
                    <a:pt x="361678" y="1490496"/>
                  </a:lnTo>
                  <a:lnTo>
                    <a:pt x="395819" y="1711884"/>
                  </a:lnTo>
                  <a:lnTo>
                    <a:pt x="410823" y="1806230"/>
                  </a:lnTo>
                  <a:lnTo>
                    <a:pt x="423876" y="1885563"/>
                  </a:lnTo>
                  <a:lnTo>
                    <a:pt x="434549" y="1946799"/>
                  </a:lnTo>
                  <a:lnTo>
                    <a:pt x="472231" y="2093366"/>
                  </a:lnTo>
                  <a:lnTo>
                    <a:pt x="507035" y="2152685"/>
                  </a:lnTo>
                  <a:lnTo>
                    <a:pt x="532591" y="2161402"/>
                  </a:lnTo>
                  <a:lnTo>
                    <a:pt x="542525" y="2156164"/>
                  </a:lnTo>
                  <a:lnTo>
                    <a:pt x="553667" y="2157551"/>
                  </a:lnTo>
                  <a:lnTo>
                    <a:pt x="574478" y="2140361"/>
                  </a:lnTo>
                  <a:lnTo>
                    <a:pt x="586041" y="2072569"/>
                  </a:lnTo>
                  <a:lnTo>
                    <a:pt x="569435" y="1922150"/>
                  </a:lnTo>
                  <a:lnTo>
                    <a:pt x="557775" y="1861094"/>
                  </a:lnTo>
                  <a:lnTo>
                    <a:pt x="541940" y="1782267"/>
                  </a:lnTo>
                  <a:lnTo>
                    <a:pt x="511867" y="1637352"/>
                  </a:lnTo>
                  <a:lnTo>
                    <a:pt x="463589" y="1410290"/>
                  </a:lnTo>
                  <a:lnTo>
                    <a:pt x="282700" y="581102"/>
                  </a:lnTo>
                  <a:lnTo>
                    <a:pt x="302413" y="568332"/>
                  </a:lnTo>
                  <a:lnTo>
                    <a:pt x="366244" y="531976"/>
                  </a:lnTo>
                  <a:lnTo>
                    <a:pt x="400428" y="505504"/>
                  </a:lnTo>
                  <a:lnTo>
                    <a:pt x="429503" y="471576"/>
                  </a:lnTo>
                  <a:lnTo>
                    <a:pt x="448500" y="428749"/>
                  </a:lnTo>
                  <a:lnTo>
                    <a:pt x="452454" y="375580"/>
                  </a:lnTo>
                  <a:lnTo>
                    <a:pt x="442484" y="308455"/>
                  </a:lnTo>
                  <a:lnTo>
                    <a:pt x="425825" y="247832"/>
                  </a:lnTo>
                  <a:lnTo>
                    <a:pt x="403669" y="193742"/>
                  </a:lnTo>
                  <a:lnTo>
                    <a:pt x="377210" y="146216"/>
                  </a:lnTo>
                  <a:lnTo>
                    <a:pt x="347639" y="105286"/>
                  </a:lnTo>
                  <a:lnTo>
                    <a:pt x="316151" y="70984"/>
                  </a:lnTo>
                  <a:lnTo>
                    <a:pt x="283936" y="43341"/>
                  </a:lnTo>
                  <a:lnTo>
                    <a:pt x="222102" y="8161"/>
                  </a:lnTo>
                  <a:lnTo>
                    <a:pt x="194867" y="687"/>
                  </a:lnTo>
                  <a:lnTo>
                    <a:pt x="171678" y="0"/>
                  </a:lnTo>
                  <a:close/>
                </a:path>
              </a:pathLst>
            </a:custGeom>
            <a:solidFill>
              <a:srgbClr val="E8BF85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7825261" y="4726516"/>
              <a:ext cx="254635" cy="452120"/>
            </a:xfrm>
            <a:custGeom>
              <a:avLst/>
              <a:gdLst/>
              <a:ahLst/>
              <a:cxnLst/>
              <a:rect l="l" t="t" r="r" b="b"/>
              <a:pathLst>
                <a:path w="254634" h="452120">
                  <a:moveTo>
                    <a:pt x="100591" y="0"/>
                  </a:moveTo>
                  <a:lnTo>
                    <a:pt x="61762" y="59931"/>
                  </a:lnTo>
                  <a:lnTo>
                    <a:pt x="41936" y="102102"/>
                  </a:lnTo>
                  <a:lnTo>
                    <a:pt x="24127" y="149434"/>
                  </a:lnTo>
                  <a:lnTo>
                    <a:pt x="10055" y="199696"/>
                  </a:lnTo>
                  <a:lnTo>
                    <a:pt x="1439" y="250658"/>
                  </a:lnTo>
                  <a:lnTo>
                    <a:pt x="0" y="300087"/>
                  </a:lnTo>
                  <a:lnTo>
                    <a:pt x="7455" y="345752"/>
                  </a:lnTo>
                  <a:lnTo>
                    <a:pt x="25525" y="385422"/>
                  </a:lnTo>
                  <a:lnTo>
                    <a:pt x="91543" y="439053"/>
                  </a:lnTo>
                  <a:lnTo>
                    <a:pt x="166727" y="451958"/>
                  </a:lnTo>
                  <a:lnTo>
                    <a:pt x="228440" y="444655"/>
                  </a:lnTo>
                  <a:lnTo>
                    <a:pt x="254042" y="437662"/>
                  </a:lnTo>
                  <a:lnTo>
                    <a:pt x="242410" y="431487"/>
                  </a:lnTo>
                  <a:lnTo>
                    <a:pt x="212415" y="410312"/>
                  </a:lnTo>
                  <a:lnTo>
                    <a:pt x="171401" y="370155"/>
                  </a:lnTo>
                  <a:lnTo>
                    <a:pt x="126716" y="307037"/>
                  </a:lnTo>
                  <a:lnTo>
                    <a:pt x="97843" y="216355"/>
                  </a:lnTo>
                  <a:lnTo>
                    <a:pt x="91617" y="115556"/>
                  </a:lnTo>
                  <a:lnTo>
                    <a:pt x="96409" y="33738"/>
                  </a:lnTo>
                  <a:lnTo>
                    <a:pt x="100591" y="0"/>
                  </a:lnTo>
                  <a:close/>
                </a:path>
              </a:pathLst>
            </a:custGeom>
            <a:solidFill>
              <a:srgbClr val="D49E69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5001093" y="10814189"/>
              <a:ext cx="1611630" cy="494665"/>
            </a:xfrm>
            <a:custGeom>
              <a:avLst/>
              <a:gdLst/>
              <a:ahLst/>
              <a:cxnLst/>
              <a:rect l="l" t="t" r="r" b="b"/>
              <a:pathLst>
                <a:path w="1611629" h="494665">
                  <a:moveTo>
                    <a:pt x="848715" y="0"/>
                  </a:moveTo>
                  <a:lnTo>
                    <a:pt x="698750" y="10932"/>
                  </a:lnTo>
                  <a:lnTo>
                    <a:pt x="617209" y="31211"/>
                  </a:lnTo>
                  <a:lnTo>
                    <a:pt x="592586" y="42128"/>
                  </a:lnTo>
                  <a:lnTo>
                    <a:pt x="131479" y="67175"/>
                  </a:lnTo>
                  <a:lnTo>
                    <a:pt x="103574" y="82810"/>
                  </a:lnTo>
                  <a:lnTo>
                    <a:pt x="46450" y="145340"/>
                  </a:lnTo>
                  <a:lnTo>
                    <a:pt x="0" y="278203"/>
                  </a:lnTo>
                  <a:lnTo>
                    <a:pt x="3921" y="494366"/>
                  </a:lnTo>
                  <a:lnTo>
                    <a:pt x="1611125" y="494366"/>
                  </a:lnTo>
                  <a:lnTo>
                    <a:pt x="1583401" y="435692"/>
                  </a:lnTo>
                  <a:lnTo>
                    <a:pt x="1484160" y="279808"/>
                  </a:lnTo>
                  <a:lnTo>
                    <a:pt x="1316511" y="114510"/>
                  </a:lnTo>
                  <a:lnTo>
                    <a:pt x="1078613" y="17124"/>
                  </a:lnTo>
                  <a:lnTo>
                    <a:pt x="848715" y="0"/>
                  </a:lnTo>
                  <a:close/>
                </a:path>
              </a:pathLst>
            </a:custGeom>
            <a:solidFill>
              <a:srgbClr val="B8BF9E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5657396" y="10967373"/>
              <a:ext cx="356235" cy="260985"/>
            </a:xfrm>
            <a:custGeom>
              <a:avLst/>
              <a:gdLst/>
              <a:ahLst/>
              <a:cxnLst/>
              <a:rect l="l" t="t" r="r" b="b"/>
              <a:pathLst>
                <a:path w="356235" h="260984">
                  <a:moveTo>
                    <a:pt x="178099" y="0"/>
                  </a:moveTo>
                  <a:lnTo>
                    <a:pt x="121753" y="6667"/>
                  </a:lnTo>
                  <a:lnTo>
                    <a:pt x="72856" y="25222"/>
                  </a:lnTo>
                  <a:lnTo>
                    <a:pt x="34323" y="53489"/>
                  </a:lnTo>
                  <a:lnTo>
                    <a:pt x="9066" y="89295"/>
                  </a:lnTo>
                  <a:lnTo>
                    <a:pt x="0" y="130467"/>
                  </a:lnTo>
                  <a:lnTo>
                    <a:pt x="9066" y="171675"/>
                  </a:lnTo>
                  <a:lnTo>
                    <a:pt x="34323" y="207468"/>
                  </a:lnTo>
                  <a:lnTo>
                    <a:pt x="72856" y="235697"/>
                  </a:lnTo>
                  <a:lnTo>
                    <a:pt x="121753" y="254211"/>
                  </a:lnTo>
                  <a:lnTo>
                    <a:pt x="178099" y="260861"/>
                  </a:lnTo>
                  <a:lnTo>
                    <a:pt x="234275" y="254211"/>
                  </a:lnTo>
                  <a:lnTo>
                    <a:pt x="283121" y="235697"/>
                  </a:lnTo>
                  <a:lnTo>
                    <a:pt x="321676" y="207468"/>
                  </a:lnTo>
                  <a:lnTo>
                    <a:pt x="346980" y="171675"/>
                  </a:lnTo>
                  <a:lnTo>
                    <a:pt x="356072" y="130467"/>
                  </a:lnTo>
                  <a:lnTo>
                    <a:pt x="346980" y="89295"/>
                  </a:lnTo>
                  <a:lnTo>
                    <a:pt x="321676" y="53489"/>
                  </a:lnTo>
                  <a:lnTo>
                    <a:pt x="283121" y="25222"/>
                  </a:lnTo>
                  <a:lnTo>
                    <a:pt x="234275" y="6667"/>
                  </a:lnTo>
                  <a:lnTo>
                    <a:pt x="178099" y="0"/>
                  </a:lnTo>
                  <a:close/>
                </a:path>
              </a:pathLst>
            </a:custGeom>
            <a:solidFill>
              <a:srgbClr val="E8BF85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4994237" y="10902270"/>
              <a:ext cx="1618615" cy="406400"/>
            </a:xfrm>
            <a:custGeom>
              <a:avLst/>
              <a:gdLst/>
              <a:ahLst/>
              <a:cxnLst/>
              <a:rect l="l" t="t" r="r" b="b"/>
              <a:pathLst>
                <a:path w="1618615" h="406400">
                  <a:moveTo>
                    <a:pt x="213283" y="377164"/>
                  </a:moveTo>
                  <a:lnTo>
                    <a:pt x="211340" y="334467"/>
                  </a:lnTo>
                  <a:lnTo>
                    <a:pt x="206743" y="289623"/>
                  </a:lnTo>
                  <a:lnTo>
                    <a:pt x="198818" y="243573"/>
                  </a:lnTo>
                  <a:lnTo>
                    <a:pt x="179070" y="187756"/>
                  </a:lnTo>
                  <a:lnTo>
                    <a:pt x="149199" y="143408"/>
                  </a:lnTo>
                  <a:lnTo>
                    <a:pt x="114020" y="109486"/>
                  </a:lnTo>
                  <a:lnTo>
                    <a:pt x="78371" y="84924"/>
                  </a:lnTo>
                  <a:lnTo>
                    <a:pt x="47078" y="68656"/>
                  </a:lnTo>
                  <a:lnTo>
                    <a:pt x="32296" y="98831"/>
                  </a:lnTo>
                  <a:lnTo>
                    <a:pt x="19405" y="134721"/>
                  </a:lnTo>
                  <a:lnTo>
                    <a:pt x="9207" y="176796"/>
                  </a:lnTo>
                  <a:lnTo>
                    <a:pt x="2476" y="225552"/>
                  </a:lnTo>
                  <a:lnTo>
                    <a:pt x="0" y="281482"/>
                  </a:lnTo>
                  <a:lnTo>
                    <a:pt x="2578" y="345059"/>
                  </a:lnTo>
                  <a:lnTo>
                    <a:pt x="9740" y="406285"/>
                  </a:lnTo>
                  <a:lnTo>
                    <a:pt x="213245" y="406285"/>
                  </a:lnTo>
                  <a:lnTo>
                    <a:pt x="213283" y="377164"/>
                  </a:lnTo>
                  <a:close/>
                </a:path>
                <a:path w="1618615" h="406400">
                  <a:moveTo>
                    <a:pt x="1618145" y="406285"/>
                  </a:moveTo>
                  <a:lnTo>
                    <a:pt x="1602066" y="371055"/>
                  </a:lnTo>
                  <a:lnTo>
                    <a:pt x="1538884" y="260121"/>
                  </a:lnTo>
                  <a:lnTo>
                    <a:pt x="1432521" y="123317"/>
                  </a:lnTo>
                  <a:lnTo>
                    <a:pt x="1282090" y="0"/>
                  </a:lnTo>
                  <a:lnTo>
                    <a:pt x="1261795" y="21018"/>
                  </a:lnTo>
                  <a:lnTo>
                    <a:pt x="1221600" y="74841"/>
                  </a:lnTo>
                  <a:lnTo>
                    <a:pt x="1202372" y="108800"/>
                  </a:lnTo>
                  <a:lnTo>
                    <a:pt x="1183322" y="155536"/>
                  </a:lnTo>
                  <a:lnTo>
                    <a:pt x="1170774" y="206324"/>
                  </a:lnTo>
                  <a:lnTo>
                    <a:pt x="1163789" y="259486"/>
                  </a:lnTo>
                  <a:lnTo>
                    <a:pt x="1161402" y="313397"/>
                  </a:lnTo>
                  <a:lnTo>
                    <a:pt x="1162697" y="366369"/>
                  </a:lnTo>
                  <a:lnTo>
                    <a:pt x="1165885" y="406285"/>
                  </a:lnTo>
                  <a:lnTo>
                    <a:pt x="1618145" y="406285"/>
                  </a:lnTo>
                  <a:close/>
                </a:path>
              </a:pathLst>
            </a:custGeom>
            <a:solidFill>
              <a:srgbClr val="DBAB9E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4998091" y="11258744"/>
              <a:ext cx="1614805" cy="50165"/>
            </a:xfrm>
            <a:custGeom>
              <a:avLst/>
              <a:gdLst/>
              <a:ahLst/>
              <a:cxnLst/>
              <a:rect l="l" t="t" r="r" b="b"/>
              <a:pathLst>
                <a:path w="1614804" h="50165">
                  <a:moveTo>
                    <a:pt x="1591113" y="0"/>
                  </a:moveTo>
                  <a:lnTo>
                    <a:pt x="0" y="0"/>
                  </a:lnTo>
                  <a:lnTo>
                    <a:pt x="1327" y="14578"/>
                  </a:lnTo>
                  <a:lnTo>
                    <a:pt x="2901" y="29433"/>
                  </a:lnTo>
                  <a:lnTo>
                    <a:pt x="4807" y="44642"/>
                  </a:lnTo>
                  <a:lnTo>
                    <a:pt x="5575" y="49811"/>
                  </a:lnTo>
                  <a:lnTo>
                    <a:pt x="1614609" y="49811"/>
                  </a:lnTo>
                  <a:lnTo>
                    <a:pt x="1611978" y="43777"/>
                  </a:lnTo>
                  <a:lnTo>
                    <a:pt x="1603220" y="24760"/>
                  </a:lnTo>
                  <a:lnTo>
                    <a:pt x="1591113" y="0"/>
                  </a:lnTo>
                  <a:close/>
                </a:path>
              </a:pathLst>
            </a:custGeom>
            <a:solidFill>
              <a:srgbClr val="856E61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5080693" y="10814857"/>
              <a:ext cx="739140" cy="257810"/>
            </a:xfrm>
            <a:custGeom>
              <a:avLst/>
              <a:gdLst/>
              <a:ahLst/>
              <a:cxnLst/>
              <a:rect l="l" t="t" r="r" b="b"/>
              <a:pathLst>
                <a:path w="739139" h="257809">
                  <a:moveTo>
                    <a:pt x="738637" y="0"/>
                  </a:moveTo>
                  <a:lnTo>
                    <a:pt x="633945" y="8281"/>
                  </a:lnTo>
                  <a:lnTo>
                    <a:pt x="564090" y="22334"/>
                  </a:lnTo>
                  <a:lnTo>
                    <a:pt x="525093" y="35586"/>
                  </a:lnTo>
                  <a:lnTo>
                    <a:pt x="512979" y="41464"/>
                  </a:lnTo>
                  <a:lnTo>
                    <a:pt x="51872" y="66511"/>
                  </a:lnTo>
                  <a:lnTo>
                    <a:pt x="47702" y="68271"/>
                  </a:lnTo>
                  <a:lnTo>
                    <a:pt x="36428" y="74221"/>
                  </a:lnTo>
                  <a:lnTo>
                    <a:pt x="19908" y="85360"/>
                  </a:lnTo>
                  <a:lnTo>
                    <a:pt x="0" y="102687"/>
                  </a:lnTo>
                  <a:lnTo>
                    <a:pt x="26221" y="127290"/>
                  </a:lnTo>
                  <a:lnTo>
                    <a:pt x="57527" y="153369"/>
                  </a:lnTo>
                  <a:lnTo>
                    <a:pt x="93627" y="179440"/>
                  </a:lnTo>
                  <a:lnTo>
                    <a:pt x="134235" y="204021"/>
                  </a:lnTo>
                  <a:lnTo>
                    <a:pt x="179061" y="225628"/>
                  </a:lnTo>
                  <a:lnTo>
                    <a:pt x="227817" y="242780"/>
                  </a:lnTo>
                  <a:lnTo>
                    <a:pt x="280215" y="253993"/>
                  </a:lnTo>
                  <a:lnTo>
                    <a:pt x="335967" y="257785"/>
                  </a:lnTo>
                  <a:lnTo>
                    <a:pt x="394783" y="252672"/>
                  </a:lnTo>
                  <a:lnTo>
                    <a:pt x="463186" y="236154"/>
                  </a:lnTo>
                  <a:lnTo>
                    <a:pt x="523147" y="212153"/>
                  </a:lnTo>
                  <a:lnTo>
                    <a:pt x="575048" y="182639"/>
                  </a:lnTo>
                  <a:lnTo>
                    <a:pt x="619272" y="149580"/>
                  </a:lnTo>
                  <a:lnTo>
                    <a:pt x="656203" y="114944"/>
                  </a:lnTo>
                  <a:lnTo>
                    <a:pt x="686221" y="80699"/>
                  </a:lnTo>
                  <a:lnTo>
                    <a:pt x="709712" y="48815"/>
                  </a:lnTo>
                  <a:lnTo>
                    <a:pt x="727056" y="21259"/>
                  </a:lnTo>
                  <a:lnTo>
                    <a:pt x="738637" y="0"/>
                  </a:lnTo>
                  <a:close/>
                </a:path>
              </a:pathLst>
            </a:custGeom>
            <a:solidFill>
              <a:srgbClr val="FFFFE8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2828179" y="10782578"/>
              <a:ext cx="1609090" cy="526415"/>
            </a:xfrm>
            <a:custGeom>
              <a:avLst/>
              <a:gdLst/>
              <a:ahLst/>
              <a:cxnLst/>
              <a:rect l="l" t="t" r="r" b="b"/>
              <a:pathLst>
                <a:path w="1609089" h="526415">
                  <a:moveTo>
                    <a:pt x="673248" y="0"/>
                  </a:moveTo>
                  <a:lnTo>
                    <a:pt x="437688" y="11312"/>
                  </a:lnTo>
                  <a:lnTo>
                    <a:pt x="217099" y="114510"/>
                  </a:lnTo>
                  <a:lnTo>
                    <a:pt x="82638" y="292676"/>
                  </a:lnTo>
                  <a:lnTo>
                    <a:pt x="15645" y="461444"/>
                  </a:lnTo>
                  <a:lnTo>
                    <a:pt x="0" y="525977"/>
                  </a:lnTo>
                  <a:lnTo>
                    <a:pt x="1608744" y="525977"/>
                  </a:lnTo>
                  <a:lnTo>
                    <a:pt x="1588614" y="304266"/>
                  </a:lnTo>
                  <a:lnTo>
                    <a:pt x="1524820" y="159197"/>
                  </a:lnTo>
                  <a:lnTo>
                    <a:pt x="1457677" y="84462"/>
                  </a:lnTo>
                  <a:lnTo>
                    <a:pt x="973274" y="73739"/>
                  </a:lnTo>
                  <a:lnTo>
                    <a:pt x="940214" y="56963"/>
                  </a:lnTo>
                  <a:lnTo>
                    <a:pt x="840481" y="23800"/>
                  </a:lnTo>
                  <a:lnTo>
                    <a:pt x="673248" y="0"/>
                  </a:lnTo>
                  <a:close/>
                </a:path>
                <a:path w="1609089" h="526415">
                  <a:moveTo>
                    <a:pt x="1426548" y="63279"/>
                  </a:moveTo>
                  <a:lnTo>
                    <a:pt x="973274" y="73739"/>
                  </a:lnTo>
                  <a:lnTo>
                    <a:pt x="1441920" y="73739"/>
                  </a:lnTo>
                  <a:lnTo>
                    <a:pt x="1426548" y="63279"/>
                  </a:lnTo>
                  <a:close/>
                </a:path>
              </a:pathLst>
            </a:custGeom>
            <a:solidFill>
              <a:srgbClr val="B8BF9E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3412157" y="10958914"/>
              <a:ext cx="356870" cy="260985"/>
            </a:xfrm>
            <a:custGeom>
              <a:avLst/>
              <a:gdLst/>
              <a:ahLst/>
              <a:cxnLst/>
              <a:rect l="l" t="t" r="r" b="b"/>
              <a:pathLst>
                <a:path w="356870" h="260984">
                  <a:moveTo>
                    <a:pt x="177984" y="0"/>
                  </a:moveTo>
                  <a:lnTo>
                    <a:pt x="121786" y="6634"/>
                  </a:lnTo>
                  <a:lnTo>
                    <a:pt x="72935" y="25118"/>
                  </a:lnTo>
                  <a:lnTo>
                    <a:pt x="34385" y="53324"/>
                  </a:lnTo>
                  <a:lnTo>
                    <a:pt x="9088" y="89125"/>
                  </a:lnTo>
                  <a:lnTo>
                    <a:pt x="0" y="130393"/>
                  </a:lnTo>
                  <a:lnTo>
                    <a:pt x="9088" y="171561"/>
                  </a:lnTo>
                  <a:lnTo>
                    <a:pt x="34385" y="207329"/>
                  </a:lnTo>
                  <a:lnTo>
                    <a:pt x="72935" y="235546"/>
                  </a:lnTo>
                  <a:lnTo>
                    <a:pt x="121786" y="254055"/>
                  </a:lnTo>
                  <a:lnTo>
                    <a:pt x="177984" y="260704"/>
                  </a:lnTo>
                  <a:lnTo>
                    <a:pt x="234374" y="254055"/>
                  </a:lnTo>
                  <a:lnTo>
                    <a:pt x="283320" y="235546"/>
                  </a:lnTo>
                  <a:lnTo>
                    <a:pt x="321900" y="207329"/>
                  </a:lnTo>
                  <a:lnTo>
                    <a:pt x="347191" y="171561"/>
                  </a:lnTo>
                  <a:lnTo>
                    <a:pt x="356271" y="130393"/>
                  </a:lnTo>
                  <a:lnTo>
                    <a:pt x="347191" y="89125"/>
                  </a:lnTo>
                  <a:lnTo>
                    <a:pt x="321900" y="53324"/>
                  </a:lnTo>
                  <a:lnTo>
                    <a:pt x="283320" y="25118"/>
                  </a:lnTo>
                  <a:lnTo>
                    <a:pt x="234374" y="6634"/>
                  </a:lnTo>
                  <a:lnTo>
                    <a:pt x="177984" y="0"/>
                  </a:lnTo>
                  <a:close/>
                </a:path>
              </a:pathLst>
            </a:custGeom>
            <a:solidFill>
              <a:srgbClr val="E8BF85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2830944" y="10896364"/>
              <a:ext cx="1607820" cy="412750"/>
            </a:xfrm>
            <a:custGeom>
              <a:avLst/>
              <a:gdLst/>
              <a:ahLst/>
              <a:cxnLst/>
              <a:rect l="l" t="t" r="r" b="b"/>
              <a:pathLst>
                <a:path w="1607820" h="412750">
                  <a:moveTo>
                    <a:pt x="320421" y="197243"/>
                  </a:moveTo>
                  <a:lnTo>
                    <a:pt x="310565" y="136423"/>
                  </a:lnTo>
                  <a:lnTo>
                    <a:pt x="291084" y="87122"/>
                  </a:lnTo>
                  <a:lnTo>
                    <a:pt x="266014" y="48501"/>
                  </a:lnTo>
                  <a:lnTo>
                    <a:pt x="239395" y="19735"/>
                  </a:lnTo>
                  <a:lnTo>
                    <a:pt x="215265" y="0"/>
                  </a:lnTo>
                  <a:lnTo>
                    <a:pt x="170738" y="44653"/>
                  </a:lnTo>
                  <a:lnTo>
                    <a:pt x="132245" y="93167"/>
                  </a:lnTo>
                  <a:lnTo>
                    <a:pt x="99402" y="143827"/>
                  </a:lnTo>
                  <a:lnTo>
                    <a:pt x="71843" y="194945"/>
                  </a:lnTo>
                  <a:lnTo>
                    <a:pt x="49187" y="244792"/>
                  </a:lnTo>
                  <a:lnTo>
                    <a:pt x="31064" y="291680"/>
                  </a:lnTo>
                  <a:lnTo>
                    <a:pt x="17068" y="333908"/>
                  </a:lnTo>
                  <a:lnTo>
                    <a:pt x="0" y="397522"/>
                  </a:lnTo>
                  <a:lnTo>
                    <a:pt x="294411" y="401523"/>
                  </a:lnTo>
                  <a:lnTo>
                    <a:pt x="299681" y="391604"/>
                  </a:lnTo>
                  <a:lnTo>
                    <a:pt x="310629" y="358038"/>
                  </a:lnTo>
                  <a:lnTo>
                    <a:pt x="319976" y="295160"/>
                  </a:lnTo>
                  <a:lnTo>
                    <a:pt x="320421" y="197243"/>
                  </a:lnTo>
                  <a:close/>
                </a:path>
                <a:path w="1607820" h="412750">
                  <a:moveTo>
                    <a:pt x="1607781" y="354431"/>
                  </a:moveTo>
                  <a:lnTo>
                    <a:pt x="1603997" y="292671"/>
                  </a:lnTo>
                  <a:lnTo>
                    <a:pt x="1596186" y="237083"/>
                  </a:lnTo>
                  <a:lnTo>
                    <a:pt x="1585010" y="187388"/>
                  </a:lnTo>
                  <a:lnTo>
                    <a:pt x="1571117" y="143306"/>
                  </a:lnTo>
                  <a:lnTo>
                    <a:pt x="1555178" y="104559"/>
                  </a:lnTo>
                  <a:lnTo>
                    <a:pt x="1519707" y="41897"/>
                  </a:lnTo>
                  <a:lnTo>
                    <a:pt x="1449539" y="130238"/>
                  </a:lnTo>
                  <a:lnTo>
                    <a:pt x="1402359" y="248704"/>
                  </a:lnTo>
                  <a:lnTo>
                    <a:pt x="1375791" y="352577"/>
                  </a:lnTo>
                  <a:lnTo>
                    <a:pt x="1367459" y="397141"/>
                  </a:lnTo>
                  <a:lnTo>
                    <a:pt x="1412595" y="412191"/>
                  </a:lnTo>
                  <a:lnTo>
                    <a:pt x="1607045" y="412191"/>
                  </a:lnTo>
                  <a:lnTo>
                    <a:pt x="1607781" y="354431"/>
                  </a:lnTo>
                  <a:close/>
                </a:path>
              </a:pathLst>
            </a:custGeom>
            <a:solidFill>
              <a:srgbClr val="DBAB9E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2827736" y="11237773"/>
              <a:ext cx="1610995" cy="71120"/>
            </a:xfrm>
            <a:custGeom>
              <a:avLst/>
              <a:gdLst/>
              <a:ahLst/>
              <a:cxnLst/>
              <a:rect l="l" t="t" r="r" b="b"/>
              <a:pathLst>
                <a:path w="1610995" h="71120">
                  <a:moveTo>
                    <a:pt x="18054" y="0"/>
                  </a:moveTo>
                  <a:lnTo>
                    <a:pt x="8836" y="33195"/>
                  </a:lnTo>
                  <a:lnTo>
                    <a:pt x="2574" y="58845"/>
                  </a:lnTo>
                  <a:lnTo>
                    <a:pt x="0" y="70783"/>
                  </a:lnTo>
                  <a:lnTo>
                    <a:pt x="1610527" y="70783"/>
                  </a:lnTo>
                  <a:lnTo>
                    <a:pt x="1610711" y="65648"/>
                  </a:lnTo>
                  <a:lnTo>
                    <a:pt x="1610975" y="50362"/>
                  </a:lnTo>
                  <a:lnTo>
                    <a:pt x="1610895" y="20659"/>
                  </a:lnTo>
                  <a:lnTo>
                    <a:pt x="18054" y="0"/>
                  </a:lnTo>
                  <a:close/>
                </a:path>
              </a:pathLst>
            </a:custGeom>
            <a:solidFill>
              <a:srgbClr val="856E61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3514964" y="10783611"/>
              <a:ext cx="787400" cy="236220"/>
            </a:xfrm>
            <a:custGeom>
              <a:avLst/>
              <a:gdLst/>
              <a:ahLst/>
              <a:cxnLst/>
              <a:rect l="l" t="t" r="r" b="b"/>
              <a:pathLst>
                <a:path w="787400" h="236220">
                  <a:moveTo>
                    <a:pt x="0" y="0"/>
                  </a:moveTo>
                  <a:lnTo>
                    <a:pt x="34200" y="44304"/>
                  </a:lnTo>
                  <a:lnTo>
                    <a:pt x="87461" y="99660"/>
                  </a:lnTo>
                  <a:lnTo>
                    <a:pt x="121212" y="128359"/>
                  </a:lnTo>
                  <a:lnTo>
                    <a:pt x="159693" y="156071"/>
                  </a:lnTo>
                  <a:lnTo>
                    <a:pt x="202894" y="181548"/>
                  </a:lnTo>
                  <a:lnTo>
                    <a:pt x="250804" y="203538"/>
                  </a:lnTo>
                  <a:lnTo>
                    <a:pt x="303410" y="220793"/>
                  </a:lnTo>
                  <a:lnTo>
                    <a:pt x="360702" y="232063"/>
                  </a:lnTo>
                  <a:lnTo>
                    <a:pt x="422667" y="236097"/>
                  </a:lnTo>
                  <a:lnTo>
                    <a:pt x="494544" y="232286"/>
                  </a:lnTo>
                  <a:lnTo>
                    <a:pt x="558222" y="221792"/>
                  </a:lnTo>
                  <a:lnTo>
                    <a:pt x="614036" y="206023"/>
                  </a:lnTo>
                  <a:lnTo>
                    <a:pt x="662324" y="186386"/>
                  </a:lnTo>
                  <a:lnTo>
                    <a:pt x="703421" y="164290"/>
                  </a:lnTo>
                  <a:lnTo>
                    <a:pt x="737665" y="141140"/>
                  </a:lnTo>
                  <a:lnTo>
                    <a:pt x="786939" y="97316"/>
                  </a:lnTo>
                  <a:lnTo>
                    <a:pt x="768180" y="81171"/>
                  </a:lnTo>
                  <a:lnTo>
                    <a:pt x="753230" y="70298"/>
                  </a:lnTo>
                  <a:lnTo>
                    <a:pt x="743342" y="64165"/>
                  </a:lnTo>
                  <a:lnTo>
                    <a:pt x="739768" y="62238"/>
                  </a:lnTo>
                  <a:lnTo>
                    <a:pt x="286493" y="72741"/>
                  </a:lnTo>
                  <a:lnTo>
                    <a:pt x="268713" y="63145"/>
                  </a:lnTo>
                  <a:lnTo>
                    <a:pt x="215205" y="41090"/>
                  </a:lnTo>
                  <a:lnTo>
                    <a:pt x="125718" y="1667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E8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3565766" y="9781317"/>
              <a:ext cx="2166620" cy="1200150"/>
            </a:xfrm>
            <a:custGeom>
              <a:avLst/>
              <a:gdLst/>
              <a:ahLst/>
              <a:cxnLst/>
              <a:rect l="l" t="t" r="r" b="b"/>
              <a:pathLst>
                <a:path w="2166620" h="1200150">
                  <a:moveTo>
                    <a:pt x="862457" y="49898"/>
                  </a:moveTo>
                  <a:lnTo>
                    <a:pt x="497611" y="0"/>
                  </a:lnTo>
                  <a:lnTo>
                    <a:pt x="0" y="1012583"/>
                  </a:lnTo>
                  <a:lnTo>
                    <a:pt x="27838" y="1029881"/>
                  </a:lnTo>
                  <a:lnTo>
                    <a:pt x="101879" y="1069136"/>
                  </a:lnTo>
                  <a:lnTo>
                    <a:pt x="207873" y="1111351"/>
                  </a:lnTo>
                  <a:lnTo>
                    <a:pt x="331571" y="1137564"/>
                  </a:lnTo>
                  <a:lnTo>
                    <a:pt x="479539" y="1136370"/>
                  </a:lnTo>
                  <a:lnTo>
                    <a:pt x="592797" y="1113917"/>
                  </a:lnTo>
                  <a:lnTo>
                    <a:pt x="665238" y="1087653"/>
                  </a:lnTo>
                  <a:lnTo>
                    <a:pt x="690753" y="1075016"/>
                  </a:lnTo>
                  <a:lnTo>
                    <a:pt x="862457" y="49898"/>
                  </a:lnTo>
                  <a:close/>
                </a:path>
                <a:path w="2166620" h="1200150">
                  <a:moveTo>
                    <a:pt x="2166010" y="1087742"/>
                  </a:moveTo>
                  <a:lnTo>
                    <a:pt x="2060752" y="262470"/>
                  </a:lnTo>
                  <a:lnTo>
                    <a:pt x="1697075" y="237464"/>
                  </a:lnTo>
                  <a:lnTo>
                    <a:pt x="1566811" y="1100048"/>
                  </a:lnTo>
                  <a:lnTo>
                    <a:pt x="1585175" y="1116457"/>
                  </a:lnTo>
                  <a:lnTo>
                    <a:pt x="1639125" y="1152156"/>
                  </a:lnTo>
                  <a:lnTo>
                    <a:pt x="1726920" y="1186827"/>
                  </a:lnTo>
                  <a:lnTo>
                    <a:pt x="1846846" y="1200150"/>
                  </a:lnTo>
                  <a:lnTo>
                    <a:pt x="1965718" y="1180515"/>
                  </a:lnTo>
                  <a:lnTo>
                    <a:pt x="2067763" y="1142111"/>
                  </a:lnTo>
                  <a:lnTo>
                    <a:pt x="2139150" y="1104620"/>
                  </a:lnTo>
                  <a:lnTo>
                    <a:pt x="2166010" y="1087742"/>
                  </a:lnTo>
                  <a:close/>
                </a:path>
              </a:pathLst>
            </a:custGeom>
            <a:solidFill>
              <a:srgbClr val="C7A88C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3687651" y="8643418"/>
              <a:ext cx="2236470" cy="1485900"/>
            </a:xfrm>
            <a:custGeom>
              <a:avLst/>
              <a:gdLst/>
              <a:ahLst/>
              <a:cxnLst/>
              <a:rect l="l" t="t" r="r" b="b"/>
              <a:pathLst>
                <a:path w="2236470" h="1485900">
                  <a:moveTo>
                    <a:pt x="491901" y="0"/>
                  </a:moveTo>
                  <a:lnTo>
                    <a:pt x="0" y="1125211"/>
                  </a:lnTo>
                  <a:lnTo>
                    <a:pt x="100861" y="1160575"/>
                  </a:lnTo>
                  <a:lnTo>
                    <a:pt x="347618" y="1229933"/>
                  </a:lnTo>
                  <a:lnTo>
                    <a:pt x="656527" y="1278186"/>
                  </a:lnTo>
                  <a:lnTo>
                    <a:pt x="943845" y="1250234"/>
                  </a:lnTo>
                  <a:lnTo>
                    <a:pt x="1078375" y="950379"/>
                  </a:lnTo>
                  <a:lnTo>
                    <a:pt x="1095159" y="957780"/>
                  </a:lnTo>
                  <a:lnTo>
                    <a:pt x="1145094" y="972199"/>
                  </a:lnTo>
                  <a:lnTo>
                    <a:pt x="1227555" y="981959"/>
                  </a:lnTo>
                  <a:lnTo>
                    <a:pt x="1341917" y="975383"/>
                  </a:lnTo>
                  <a:lnTo>
                    <a:pt x="1310892" y="1337791"/>
                  </a:lnTo>
                  <a:lnTo>
                    <a:pt x="1381765" y="1379211"/>
                  </a:lnTo>
                  <a:lnTo>
                    <a:pt x="1576183" y="1453458"/>
                  </a:lnTo>
                  <a:lnTo>
                    <a:pt x="1866844" y="1485509"/>
                  </a:lnTo>
                  <a:lnTo>
                    <a:pt x="2226445" y="1400344"/>
                  </a:lnTo>
                  <a:lnTo>
                    <a:pt x="2236434" y="387810"/>
                  </a:lnTo>
                  <a:lnTo>
                    <a:pt x="491901" y="0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2136069" y="3392579"/>
              <a:ext cx="5182927" cy="5761901"/>
            </a:xfrm>
            <a:prstGeom prst="rect">
              <a:avLst/>
            </a:prstGeom>
            <a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 dirty="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5248489" y="6607493"/>
            <a:ext cx="1694284" cy="224006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701" defTabSz="554492">
              <a:spcBef>
                <a:spcPts val="73"/>
              </a:spcBef>
            </a:pPr>
            <a:r>
              <a:rPr sz="1395" dirty="0">
                <a:solidFill>
                  <a:srgbClr val="EE3734"/>
                </a:solidFill>
                <a:latin typeface="Century Gothic"/>
                <a:cs typeface="Century Gothic"/>
                <a:hlinkClick r:id="rId7"/>
              </a:rPr>
              <a:t>www.planbee.com</a:t>
            </a:r>
            <a:endParaRPr sz="1395">
              <a:solidFill>
                <a:prstClr val="black"/>
              </a:solidFill>
              <a:latin typeface="Century Gothic"/>
              <a:cs typeface="Century Gothic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43D63864-BCE1-4F56-8282-A80A90C55AF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95742" y="278345"/>
            <a:ext cx="9746289" cy="3835955"/>
          </a:xfrm>
          <a:prstGeom prst="rect">
            <a:avLst/>
          </a:prstGeom>
        </p:spPr>
      </p:pic>
      <p:pic>
        <p:nvPicPr>
          <p:cNvPr id="2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F710F00-4B6B-4222-AAD8-464D75C4BF2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385908" y="4751295"/>
            <a:ext cx="1000147" cy="1000147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48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175" y="5893415"/>
            <a:ext cx="230832" cy="633046"/>
          </a:xfrm>
          <a:prstGeom prst="rect">
            <a:avLst/>
          </a:prstGeom>
        </p:spPr>
        <p:txBody>
          <a:bodyPr vert="vert" wrap="square" lIns="0" tIns="0" rIns="0" bIns="0" rtlCol="0">
            <a:spAutoFit/>
          </a:bodyPr>
          <a:lstStyle/>
          <a:p>
            <a:pPr marL="7701" defTabSz="554492">
              <a:lnSpc>
                <a:spcPts val="1771"/>
              </a:lnSpc>
            </a:pPr>
            <a:r>
              <a:rPr sz="1577" spc="-24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B</a:t>
            </a:r>
            <a:r>
              <a:rPr sz="1577" spc="-61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A</a:t>
            </a:r>
            <a:r>
              <a:rPr sz="1577" spc="-30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C</a:t>
            </a:r>
            <a:r>
              <a:rPr sz="1577" dirty="0">
                <a:solidFill>
                  <a:srgbClr val="7A7A7A"/>
                </a:solidFill>
                <a:latin typeface="Copperplate Gothic Light"/>
                <a:cs typeface="Copperplate Gothic Light"/>
              </a:rPr>
              <a:t>K</a:t>
            </a:r>
            <a:endParaRPr sz="1577">
              <a:solidFill>
                <a:prstClr val="black"/>
              </a:solidFill>
              <a:latin typeface="Copperplate Gothic Light"/>
              <a:cs typeface="Copperplate Gothic Light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876666" y="400022"/>
            <a:ext cx="6451372" cy="6254604"/>
            <a:chOff x="1444982" y="659665"/>
            <a:chExt cx="10638790" cy="10314305"/>
          </a:xfrm>
        </p:grpSpPr>
        <p:sp>
          <p:nvSpPr>
            <p:cNvPr id="4" name="object 4"/>
            <p:cNvSpPr/>
            <p:nvPr/>
          </p:nvSpPr>
          <p:spPr>
            <a:xfrm>
              <a:off x="1444982" y="659665"/>
              <a:ext cx="10638419" cy="10313822"/>
            </a:xfrm>
            <a:prstGeom prst="rect">
              <a:avLst/>
            </a:prstGeom>
            <a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1790521" y="785316"/>
              <a:ext cx="9853295" cy="9989820"/>
            </a:xfrm>
            <a:custGeom>
              <a:avLst/>
              <a:gdLst/>
              <a:ahLst/>
              <a:cxnLst/>
              <a:rect l="l" t="t" r="r" b="b"/>
              <a:pathLst>
                <a:path w="9853295" h="9989820">
                  <a:moveTo>
                    <a:pt x="9853103" y="0"/>
                  </a:moveTo>
                  <a:lnTo>
                    <a:pt x="0" y="0"/>
                  </a:lnTo>
                  <a:lnTo>
                    <a:pt x="0" y="9989224"/>
                  </a:lnTo>
                  <a:lnTo>
                    <a:pt x="9853103" y="9989224"/>
                  </a:lnTo>
                  <a:lnTo>
                    <a:pt x="9853103" y="0"/>
                  </a:lnTo>
                  <a:close/>
                </a:path>
              </a:pathLst>
            </a:custGeom>
            <a:solidFill>
              <a:srgbClr val="56C1D6"/>
            </a:solid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1790521" y="785316"/>
              <a:ext cx="9853295" cy="9989820"/>
            </a:xfrm>
            <a:custGeom>
              <a:avLst/>
              <a:gdLst/>
              <a:ahLst/>
              <a:cxnLst/>
              <a:rect l="l" t="t" r="r" b="b"/>
              <a:pathLst>
                <a:path w="9853295" h="9989820">
                  <a:moveTo>
                    <a:pt x="0" y="0"/>
                  </a:moveTo>
                  <a:lnTo>
                    <a:pt x="9853103" y="0"/>
                  </a:lnTo>
                  <a:lnTo>
                    <a:pt x="9853103" y="9989224"/>
                  </a:lnTo>
                  <a:lnTo>
                    <a:pt x="0" y="9989224"/>
                  </a:lnTo>
                  <a:lnTo>
                    <a:pt x="0" y="0"/>
                  </a:lnTo>
                  <a:close/>
                </a:path>
              </a:pathLst>
            </a:custGeom>
            <a:ln w="41883">
              <a:solidFill>
                <a:srgbClr val="378698"/>
              </a:solidFill>
            </a:ln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2041822" y="1225093"/>
              <a:ext cx="9360971" cy="481660"/>
            </a:xfrm>
            <a:prstGeom prst="rect">
              <a:avLst/>
            </a:prstGeom>
            <a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8" name="object 8"/>
            <p:cNvSpPr/>
            <p:nvPr/>
          </p:nvSpPr>
          <p:spPr>
            <a:xfrm>
              <a:off x="2146531" y="1926642"/>
              <a:ext cx="9109670" cy="607311"/>
            </a:xfrm>
            <a:prstGeom prst="rect">
              <a:avLst/>
            </a:prstGeom>
            <a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5601923" y="2628192"/>
              <a:ext cx="2198885" cy="607311"/>
            </a:xfrm>
            <a:prstGeom prst="rect">
              <a:avLst/>
            </a:prstGeom>
            <a:blipFill>
              <a:blip r:embed="rId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1863817" y="3800931"/>
              <a:ext cx="9685569" cy="565427"/>
            </a:xfrm>
            <a:prstGeom prst="rect">
              <a:avLst/>
            </a:prstGeom>
            <a:blipFill>
              <a:blip r:embed="rId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1" name="object 11"/>
            <p:cNvSpPr/>
            <p:nvPr/>
          </p:nvSpPr>
          <p:spPr>
            <a:xfrm>
              <a:off x="1916171" y="4502480"/>
              <a:ext cx="9601801" cy="607311"/>
            </a:xfrm>
            <a:prstGeom prst="rect">
              <a:avLst/>
            </a:prstGeom>
            <a:blipFill>
              <a:blip r:embed="rId1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2" name="object 12"/>
            <p:cNvSpPr/>
            <p:nvPr/>
          </p:nvSpPr>
          <p:spPr>
            <a:xfrm>
              <a:off x="2104647" y="5204029"/>
              <a:ext cx="9203908" cy="607311"/>
            </a:xfrm>
            <a:prstGeom prst="rect">
              <a:avLst/>
            </a:prstGeom>
            <a:blipFill>
              <a:blip r:embed="rId1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3" name="object 13"/>
            <p:cNvSpPr/>
            <p:nvPr/>
          </p:nvSpPr>
          <p:spPr>
            <a:xfrm>
              <a:off x="2345478" y="6376769"/>
              <a:ext cx="8732718" cy="565427"/>
            </a:xfrm>
            <a:prstGeom prst="rect">
              <a:avLst/>
            </a:prstGeom>
            <a:blipFill>
              <a:blip r:embed="rId1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2083706" y="7078318"/>
              <a:ext cx="9277204" cy="607311"/>
            </a:xfrm>
            <a:prstGeom prst="rect">
              <a:avLst/>
            </a:prstGeom>
            <a:blipFill>
              <a:blip r:embed="rId1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2408303" y="7779867"/>
              <a:ext cx="8607067" cy="607311"/>
            </a:xfrm>
            <a:prstGeom prst="rect">
              <a:avLst/>
            </a:prstGeom>
            <a:blipFill>
              <a:blip r:embed="rId1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6" name="object 16"/>
            <p:cNvSpPr/>
            <p:nvPr/>
          </p:nvSpPr>
          <p:spPr>
            <a:xfrm>
              <a:off x="2240769" y="8481417"/>
              <a:ext cx="8942136" cy="607311"/>
            </a:xfrm>
            <a:prstGeom prst="rect">
              <a:avLst/>
            </a:prstGeom>
            <a:blipFill>
              <a:blip r:embed="rId1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7" name="object 17"/>
            <p:cNvSpPr/>
            <p:nvPr/>
          </p:nvSpPr>
          <p:spPr>
            <a:xfrm>
              <a:off x="2732901" y="9182966"/>
              <a:ext cx="7936931" cy="481660"/>
            </a:xfrm>
            <a:prstGeom prst="rect">
              <a:avLst/>
            </a:prstGeom>
            <a:blipFill>
              <a:blip r:embed="rId1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18" name="object 18"/>
            <p:cNvSpPr/>
            <p:nvPr/>
          </p:nvSpPr>
          <p:spPr>
            <a:xfrm>
              <a:off x="4041761" y="9884515"/>
              <a:ext cx="5319209" cy="481660"/>
            </a:xfrm>
            <a:prstGeom prst="rect">
              <a:avLst/>
            </a:prstGeom>
            <a:blipFill>
              <a:blip r:embed="rId1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1091906" y="1"/>
            <a:ext cx="5923063" cy="6635837"/>
          </a:xfrm>
          <a:prstGeom prst="rect">
            <a:avLst/>
          </a:prstGeom>
        </p:spPr>
        <p:txBody>
          <a:bodyPr vert="horz" wrap="square" lIns="0" tIns="232964" rIns="0" bIns="0" rtlCol="0">
            <a:spAutoFit/>
          </a:bodyPr>
          <a:lstStyle/>
          <a:p>
            <a:pPr marL="7701" defTabSz="554492">
              <a:spcBef>
                <a:spcPts val="1834"/>
              </a:spcBef>
            </a:pPr>
            <a:r>
              <a:rPr sz="2789" b="1" u="heavy" spc="106" dirty="0">
                <a:solidFill>
                  <a:prstClr val="black"/>
                </a:solidFill>
                <a:uFill>
                  <a:solidFill>
                    <a:srgbClr val="000000"/>
                  </a:solidFill>
                </a:uFill>
                <a:latin typeface="Gill Sans MT"/>
                <a:cs typeface="Gill Sans MT"/>
              </a:rPr>
              <a:t>PLENARY</a:t>
            </a:r>
            <a:endParaRPr sz="2789">
              <a:solidFill>
                <a:prstClr val="black"/>
              </a:solidFill>
              <a:latin typeface="Gill Sans MT"/>
              <a:cs typeface="Gill Sans MT"/>
            </a:endParaRPr>
          </a:p>
          <a:p>
            <a:pPr marL="143628" marR="97036" algn="ctr" defTabSz="554492">
              <a:spcBef>
                <a:spcPts val="1777"/>
              </a:spcBef>
            </a:pPr>
            <a:r>
              <a:rPr sz="2789" b="1" spc="-97" dirty="0">
                <a:solidFill>
                  <a:srgbClr val="FFFFFF"/>
                </a:solidFill>
                <a:latin typeface="Gill Sans MT"/>
                <a:cs typeface="Gill Sans MT"/>
              </a:rPr>
              <a:t>Lots </a:t>
            </a:r>
            <a:r>
              <a:rPr sz="2789" b="1" spc="-67" dirty="0">
                <a:solidFill>
                  <a:srgbClr val="FFFFFF"/>
                </a:solidFill>
                <a:latin typeface="Gill Sans MT"/>
                <a:cs typeface="Gill Sans MT"/>
              </a:rPr>
              <a:t>of </a:t>
            </a:r>
            <a:r>
              <a:rPr sz="2789" b="1" spc="-73" dirty="0">
                <a:solidFill>
                  <a:srgbClr val="FFFFFF"/>
                </a:solidFill>
                <a:latin typeface="Gill Sans MT"/>
                <a:cs typeface="Gill Sans MT"/>
              </a:rPr>
              <a:t>fish </a:t>
            </a:r>
            <a:r>
              <a:rPr sz="2789" b="1" spc="-112" dirty="0">
                <a:solidFill>
                  <a:srgbClr val="FFFFFF"/>
                </a:solidFill>
                <a:latin typeface="Gill Sans MT"/>
                <a:cs typeface="Gill Sans MT"/>
              </a:rPr>
              <a:t>and </a:t>
            </a:r>
            <a:r>
              <a:rPr sz="2789" b="1" spc="-82" dirty="0">
                <a:solidFill>
                  <a:srgbClr val="FFFFFF"/>
                </a:solidFill>
                <a:latin typeface="Gill Sans MT"/>
                <a:cs typeface="Gill Sans MT"/>
              </a:rPr>
              <a:t>seafood </a:t>
            </a:r>
            <a:r>
              <a:rPr sz="2789" b="1" spc="-121" dirty="0">
                <a:solidFill>
                  <a:srgbClr val="FFFFFF"/>
                </a:solidFill>
                <a:latin typeface="Gill Sans MT"/>
                <a:cs typeface="Gill Sans MT"/>
              </a:rPr>
              <a:t>are </a:t>
            </a:r>
            <a:r>
              <a:rPr sz="2789" b="1" spc="-94" dirty="0">
                <a:solidFill>
                  <a:srgbClr val="FFFFFF"/>
                </a:solidFill>
                <a:latin typeface="Gill Sans MT"/>
                <a:cs typeface="Gill Sans MT"/>
              </a:rPr>
              <a:t>available  </a:t>
            </a:r>
            <a:r>
              <a:rPr sz="2789" b="1" spc="-85" dirty="0">
                <a:solidFill>
                  <a:srgbClr val="FFFFFF"/>
                </a:solidFill>
                <a:latin typeface="Gill Sans MT"/>
                <a:cs typeface="Gill Sans MT"/>
              </a:rPr>
              <a:t>all </a:t>
            </a:r>
            <a:r>
              <a:rPr sz="2789" b="1" spc="-100" dirty="0">
                <a:solidFill>
                  <a:srgbClr val="FFFFFF"/>
                </a:solidFill>
                <a:latin typeface="Gill Sans MT"/>
                <a:cs typeface="Gill Sans MT"/>
              </a:rPr>
              <a:t>year </a:t>
            </a:r>
            <a:r>
              <a:rPr sz="2789" b="1" spc="-106" dirty="0">
                <a:solidFill>
                  <a:srgbClr val="FFFFFF"/>
                </a:solidFill>
                <a:latin typeface="Gill Sans MT"/>
                <a:cs typeface="Gill Sans MT"/>
              </a:rPr>
              <a:t>round </a:t>
            </a:r>
            <a:r>
              <a:rPr sz="2789" b="1" spc="-103" dirty="0">
                <a:solidFill>
                  <a:srgbClr val="FFFFFF"/>
                </a:solidFill>
                <a:latin typeface="Gill Sans MT"/>
                <a:cs typeface="Gill Sans MT"/>
              </a:rPr>
              <a:t>thanks </a:t>
            </a:r>
            <a:r>
              <a:rPr sz="2789" b="1" spc="-79" dirty="0">
                <a:solidFill>
                  <a:srgbClr val="FFFFFF"/>
                </a:solidFill>
                <a:latin typeface="Gill Sans MT"/>
                <a:cs typeface="Gill Sans MT"/>
              </a:rPr>
              <a:t>to </a:t>
            </a:r>
            <a:r>
              <a:rPr sz="2789" b="1" spc="-103" dirty="0">
                <a:solidFill>
                  <a:srgbClr val="FFFFFF"/>
                </a:solidFill>
                <a:latin typeface="Gill Sans MT"/>
                <a:cs typeface="Gill Sans MT"/>
              </a:rPr>
              <a:t>tinning </a:t>
            </a:r>
            <a:r>
              <a:rPr sz="2789" b="1" spc="-112" dirty="0">
                <a:solidFill>
                  <a:srgbClr val="FFFFFF"/>
                </a:solidFill>
                <a:latin typeface="Gill Sans MT"/>
                <a:cs typeface="Gill Sans MT"/>
              </a:rPr>
              <a:t>and  freezing.</a:t>
            </a:r>
            <a:endParaRPr sz="2789">
              <a:solidFill>
                <a:prstClr val="black"/>
              </a:solidFill>
              <a:latin typeface="Gill Sans MT"/>
              <a:cs typeface="Gill Sans MT"/>
            </a:endParaRPr>
          </a:p>
          <a:p>
            <a:pPr marL="45052" marR="3081" algn="ctr" defTabSz="554492">
              <a:spcBef>
                <a:spcPts val="2259"/>
              </a:spcBef>
            </a:pPr>
            <a:r>
              <a:rPr sz="2789" b="1" spc="-115" dirty="0">
                <a:solidFill>
                  <a:srgbClr val="FFFFFF"/>
                </a:solidFill>
                <a:latin typeface="Gill Sans MT"/>
                <a:cs typeface="Gill Sans MT"/>
              </a:rPr>
              <a:t>Canned </a:t>
            </a:r>
            <a:r>
              <a:rPr sz="2789" b="1" spc="-73" dirty="0">
                <a:solidFill>
                  <a:srgbClr val="FFFFFF"/>
                </a:solidFill>
                <a:latin typeface="Gill Sans MT"/>
                <a:cs typeface="Gill Sans MT"/>
              </a:rPr>
              <a:t>fish </a:t>
            </a:r>
            <a:r>
              <a:rPr sz="2789" b="1" spc="-121" dirty="0">
                <a:solidFill>
                  <a:srgbClr val="FFFFFF"/>
                </a:solidFill>
                <a:latin typeface="Gill Sans MT"/>
                <a:cs typeface="Gill Sans MT"/>
              </a:rPr>
              <a:t>are </a:t>
            </a:r>
            <a:r>
              <a:rPr sz="2789" b="1" spc="-79" dirty="0">
                <a:solidFill>
                  <a:srgbClr val="FFFFFF"/>
                </a:solidFill>
                <a:latin typeface="Gill Sans MT"/>
                <a:cs typeface="Gill Sans MT"/>
              </a:rPr>
              <a:t>cooked, </a:t>
            </a:r>
            <a:r>
              <a:rPr sz="2789" b="1" spc="-106" dirty="0">
                <a:solidFill>
                  <a:srgbClr val="FFFFFF"/>
                </a:solidFill>
                <a:latin typeface="Gill Sans MT"/>
                <a:cs typeface="Gill Sans MT"/>
              </a:rPr>
              <a:t>then </a:t>
            </a:r>
            <a:r>
              <a:rPr sz="2789" b="1" spc="-97" dirty="0">
                <a:solidFill>
                  <a:srgbClr val="FFFFFF"/>
                </a:solidFill>
                <a:latin typeface="Gill Sans MT"/>
                <a:cs typeface="Gill Sans MT"/>
              </a:rPr>
              <a:t>covered  </a:t>
            </a:r>
            <a:r>
              <a:rPr sz="2789" b="1" spc="-91" dirty="0">
                <a:solidFill>
                  <a:srgbClr val="FFFFFF"/>
                </a:solidFill>
                <a:latin typeface="Gill Sans MT"/>
                <a:cs typeface="Gill Sans MT"/>
              </a:rPr>
              <a:t>in </a:t>
            </a:r>
            <a:r>
              <a:rPr sz="2789" b="1" spc="-61" dirty="0">
                <a:solidFill>
                  <a:srgbClr val="FFFFFF"/>
                </a:solidFill>
                <a:latin typeface="Gill Sans MT"/>
                <a:cs typeface="Gill Sans MT"/>
              </a:rPr>
              <a:t>oil </a:t>
            </a:r>
            <a:r>
              <a:rPr sz="2789" b="1" spc="-69" dirty="0">
                <a:solidFill>
                  <a:srgbClr val="FFFFFF"/>
                </a:solidFill>
                <a:latin typeface="Gill Sans MT"/>
                <a:cs typeface="Gill Sans MT"/>
              </a:rPr>
              <a:t>or </a:t>
            </a:r>
            <a:r>
              <a:rPr sz="2789" b="1" spc="-88" dirty="0">
                <a:solidFill>
                  <a:srgbClr val="FFFFFF"/>
                </a:solidFill>
                <a:latin typeface="Gill Sans MT"/>
                <a:cs typeface="Gill Sans MT"/>
              </a:rPr>
              <a:t>brine </a:t>
            </a:r>
            <a:r>
              <a:rPr sz="2789" b="1" spc="-85" dirty="0">
                <a:solidFill>
                  <a:srgbClr val="FFFFFF"/>
                </a:solidFill>
                <a:latin typeface="Gill Sans MT"/>
                <a:cs typeface="Gill Sans MT"/>
              </a:rPr>
              <a:t>(salt </a:t>
            </a:r>
            <a:r>
              <a:rPr sz="2789" b="1" spc="-91" dirty="0">
                <a:solidFill>
                  <a:srgbClr val="FFFFFF"/>
                </a:solidFill>
                <a:latin typeface="Gill Sans MT"/>
                <a:cs typeface="Gill Sans MT"/>
              </a:rPr>
              <a:t>water) </a:t>
            </a:r>
            <a:r>
              <a:rPr sz="2789" b="1" spc="-112" dirty="0">
                <a:solidFill>
                  <a:srgbClr val="FFFFFF"/>
                </a:solidFill>
                <a:latin typeface="Gill Sans MT"/>
                <a:cs typeface="Gill Sans MT"/>
              </a:rPr>
              <a:t>and</a:t>
            </a:r>
            <a:r>
              <a:rPr sz="2789" b="1" spc="488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789" b="1" spc="-88" dirty="0">
                <a:solidFill>
                  <a:srgbClr val="FFFFFF"/>
                </a:solidFill>
                <a:latin typeface="Gill Sans MT"/>
                <a:cs typeface="Gill Sans MT"/>
              </a:rPr>
              <a:t>sealed.</a:t>
            </a:r>
            <a:endParaRPr sz="2789">
              <a:solidFill>
                <a:prstClr val="black"/>
              </a:solidFill>
              <a:latin typeface="Gill Sans MT"/>
              <a:cs typeface="Gill Sans MT"/>
            </a:endParaRPr>
          </a:p>
          <a:p>
            <a:pPr marL="41587" algn="ctr" defTabSz="554492">
              <a:spcBef>
                <a:spcPts val="3"/>
              </a:spcBef>
            </a:pPr>
            <a:r>
              <a:rPr sz="2789" b="1" spc="-115" dirty="0">
                <a:solidFill>
                  <a:srgbClr val="FFFFFF"/>
                </a:solidFill>
                <a:latin typeface="Gill Sans MT"/>
                <a:cs typeface="Gill Sans MT"/>
              </a:rPr>
              <a:t>Canned </a:t>
            </a:r>
            <a:r>
              <a:rPr sz="2789" b="1" spc="-73" dirty="0">
                <a:solidFill>
                  <a:srgbClr val="FFFFFF"/>
                </a:solidFill>
                <a:latin typeface="Gill Sans MT"/>
                <a:cs typeface="Gill Sans MT"/>
              </a:rPr>
              <a:t>fish </a:t>
            </a:r>
            <a:r>
              <a:rPr sz="2789" b="1" spc="-115" dirty="0">
                <a:solidFill>
                  <a:srgbClr val="FFFFFF"/>
                </a:solidFill>
                <a:latin typeface="Gill Sans MT"/>
                <a:cs typeface="Gill Sans MT"/>
              </a:rPr>
              <a:t>can </a:t>
            </a:r>
            <a:r>
              <a:rPr sz="2789" b="1" spc="-94" dirty="0">
                <a:solidFill>
                  <a:srgbClr val="FFFFFF"/>
                </a:solidFill>
                <a:latin typeface="Gill Sans MT"/>
                <a:cs typeface="Gill Sans MT"/>
              </a:rPr>
              <a:t>stay </a:t>
            </a:r>
            <a:r>
              <a:rPr sz="2789" b="1" spc="-100" dirty="0">
                <a:solidFill>
                  <a:srgbClr val="FFFFFF"/>
                </a:solidFill>
                <a:latin typeface="Gill Sans MT"/>
                <a:cs typeface="Gill Sans MT"/>
              </a:rPr>
              <a:t>fresh </a:t>
            </a:r>
            <a:r>
              <a:rPr sz="2789" b="1" spc="-73" dirty="0">
                <a:solidFill>
                  <a:srgbClr val="FFFFFF"/>
                </a:solidFill>
                <a:latin typeface="Gill Sans MT"/>
                <a:cs typeface="Gill Sans MT"/>
              </a:rPr>
              <a:t>for</a:t>
            </a:r>
            <a:r>
              <a:rPr sz="2789" b="1" spc="512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789" b="1" spc="-79" dirty="0">
                <a:solidFill>
                  <a:srgbClr val="FFFFFF"/>
                </a:solidFill>
                <a:latin typeface="Gill Sans MT"/>
                <a:cs typeface="Gill Sans MT"/>
              </a:rPr>
              <a:t>years!</a:t>
            </a:r>
            <a:endParaRPr sz="2789">
              <a:solidFill>
                <a:prstClr val="black"/>
              </a:solidFill>
              <a:latin typeface="Gill Sans MT"/>
              <a:cs typeface="Gill Sans MT"/>
            </a:endParaRPr>
          </a:p>
          <a:p>
            <a:pPr marL="172124" marR="128226" indent="1540" algn="ctr" defTabSz="554492">
              <a:spcBef>
                <a:spcPts val="2253"/>
              </a:spcBef>
            </a:pPr>
            <a:r>
              <a:rPr sz="2789" b="1" spc="-164" dirty="0">
                <a:solidFill>
                  <a:srgbClr val="FFFFFF"/>
                </a:solidFill>
                <a:latin typeface="Gill Sans MT"/>
                <a:cs typeface="Gill Sans MT"/>
              </a:rPr>
              <a:t>Some </a:t>
            </a:r>
            <a:r>
              <a:rPr sz="2789" b="1" spc="-73" dirty="0">
                <a:solidFill>
                  <a:srgbClr val="FFFFFF"/>
                </a:solidFill>
                <a:latin typeface="Gill Sans MT"/>
                <a:cs typeface="Gill Sans MT"/>
              </a:rPr>
              <a:t>fish, </a:t>
            </a:r>
            <a:r>
              <a:rPr sz="2789" b="1" spc="-100" dirty="0">
                <a:solidFill>
                  <a:srgbClr val="FFFFFF"/>
                </a:solidFill>
                <a:latin typeface="Gill Sans MT"/>
                <a:cs typeface="Gill Sans MT"/>
              </a:rPr>
              <a:t>such </a:t>
            </a:r>
            <a:r>
              <a:rPr sz="2789" b="1" spc="-97" dirty="0">
                <a:solidFill>
                  <a:srgbClr val="FFFFFF"/>
                </a:solidFill>
                <a:latin typeface="Gill Sans MT"/>
                <a:cs typeface="Gill Sans MT"/>
              </a:rPr>
              <a:t>as </a:t>
            </a:r>
            <a:r>
              <a:rPr sz="2789" b="1" spc="-118" dirty="0">
                <a:solidFill>
                  <a:srgbClr val="FFFFFF"/>
                </a:solidFill>
                <a:latin typeface="Gill Sans MT"/>
                <a:cs typeface="Gill Sans MT"/>
              </a:rPr>
              <a:t>tuna </a:t>
            </a:r>
            <a:r>
              <a:rPr sz="2789" b="1" spc="-69" dirty="0">
                <a:solidFill>
                  <a:srgbClr val="FFFFFF"/>
                </a:solidFill>
                <a:latin typeface="Gill Sans MT"/>
                <a:cs typeface="Gill Sans MT"/>
              </a:rPr>
              <a:t>or </a:t>
            </a:r>
            <a:r>
              <a:rPr sz="2789" b="1" spc="-97" dirty="0">
                <a:solidFill>
                  <a:srgbClr val="FFFFFF"/>
                </a:solidFill>
                <a:latin typeface="Gill Sans MT"/>
                <a:cs typeface="Gill Sans MT"/>
              </a:rPr>
              <a:t>halibut,  </a:t>
            </a:r>
            <a:r>
              <a:rPr sz="2789" b="1" spc="-176" dirty="0">
                <a:solidFill>
                  <a:srgbClr val="FFFFFF"/>
                </a:solidFill>
                <a:latin typeface="Gill Sans MT"/>
                <a:cs typeface="Gill Sans MT"/>
              </a:rPr>
              <a:t>may </a:t>
            </a:r>
            <a:r>
              <a:rPr sz="2789" b="1" spc="-94" dirty="0">
                <a:solidFill>
                  <a:srgbClr val="FFFFFF"/>
                </a:solidFill>
                <a:latin typeface="Gill Sans MT"/>
                <a:cs typeface="Gill Sans MT"/>
              </a:rPr>
              <a:t>be </a:t>
            </a:r>
            <a:r>
              <a:rPr sz="2789" b="1" spc="-91" dirty="0">
                <a:solidFill>
                  <a:srgbClr val="FFFFFF"/>
                </a:solidFill>
                <a:latin typeface="Gill Sans MT"/>
                <a:cs typeface="Gill Sans MT"/>
              </a:rPr>
              <a:t>processed </a:t>
            </a:r>
            <a:r>
              <a:rPr sz="2789" b="1" spc="-112" dirty="0">
                <a:solidFill>
                  <a:srgbClr val="FFFFFF"/>
                </a:solidFill>
                <a:latin typeface="Gill Sans MT"/>
                <a:cs typeface="Gill Sans MT"/>
              </a:rPr>
              <a:t>and </a:t>
            </a:r>
            <a:r>
              <a:rPr sz="2789" b="1" spc="-103" dirty="0">
                <a:solidFill>
                  <a:srgbClr val="FFFFFF"/>
                </a:solidFill>
                <a:latin typeface="Gill Sans MT"/>
                <a:cs typeface="Gill Sans MT"/>
              </a:rPr>
              <a:t>frozen </a:t>
            </a:r>
            <a:r>
              <a:rPr sz="2789" b="1" spc="-91" dirty="0">
                <a:solidFill>
                  <a:srgbClr val="FFFFFF"/>
                </a:solidFill>
                <a:latin typeface="Gill Sans MT"/>
                <a:cs typeface="Gill Sans MT"/>
              </a:rPr>
              <a:t>before  </a:t>
            </a:r>
            <a:r>
              <a:rPr sz="2789" b="1" spc="-100" dirty="0">
                <a:solidFill>
                  <a:srgbClr val="FFFFFF"/>
                </a:solidFill>
                <a:latin typeface="Gill Sans MT"/>
                <a:cs typeface="Gill Sans MT"/>
              </a:rPr>
              <a:t>they </a:t>
            </a:r>
            <a:r>
              <a:rPr sz="2789" b="1" spc="-118" dirty="0">
                <a:solidFill>
                  <a:srgbClr val="FFFFFF"/>
                </a:solidFill>
                <a:latin typeface="Gill Sans MT"/>
                <a:cs typeface="Gill Sans MT"/>
              </a:rPr>
              <a:t>reach </a:t>
            </a:r>
            <a:r>
              <a:rPr sz="2789" b="1" spc="-82" dirty="0">
                <a:solidFill>
                  <a:srgbClr val="FFFFFF"/>
                </a:solidFill>
                <a:latin typeface="Gill Sans MT"/>
                <a:cs typeface="Gill Sans MT"/>
              </a:rPr>
              <a:t>land! </a:t>
            </a:r>
            <a:r>
              <a:rPr sz="2789" b="1" spc="-91" dirty="0">
                <a:solidFill>
                  <a:srgbClr val="FFFFFF"/>
                </a:solidFill>
                <a:latin typeface="Gill Sans MT"/>
                <a:cs typeface="Gill Sans MT"/>
              </a:rPr>
              <a:t>On </a:t>
            </a:r>
            <a:r>
              <a:rPr sz="2789" b="1" spc="-118" dirty="0">
                <a:solidFill>
                  <a:srgbClr val="FFFFFF"/>
                </a:solidFill>
                <a:latin typeface="Gill Sans MT"/>
                <a:cs typeface="Gill Sans MT"/>
              </a:rPr>
              <a:t>huge </a:t>
            </a:r>
            <a:r>
              <a:rPr sz="2789" b="1" spc="-91" dirty="0">
                <a:solidFill>
                  <a:srgbClr val="FFFFFF"/>
                </a:solidFill>
                <a:latin typeface="Gill Sans MT"/>
                <a:cs typeface="Gill Sans MT"/>
              </a:rPr>
              <a:t>‘factory  </a:t>
            </a:r>
            <a:r>
              <a:rPr sz="2789" b="1" spc="-85" dirty="0">
                <a:solidFill>
                  <a:srgbClr val="FFFFFF"/>
                </a:solidFill>
                <a:latin typeface="Gill Sans MT"/>
                <a:cs typeface="Gill Sans MT"/>
              </a:rPr>
              <a:t>ships’ </a:t>
            </a:r>
            <a:r>
              <a:rPr sz="2789" b="1" spc="-106" dirty="0">
                <a:solidFill>
                  <a:srgbClr val="FFFFFF"/>
                </a:solidFill>
                <a:latin typeface="Gill Sans MT"/>
                <a:cs typeface="Gill Sans MT"/>
              </a:rPr>
              <a:t>the </a:t>
            </a:r>
            <a:r>
              <a:rPr sz="2789" b="1" spc="-73" dirty="0">
                <a:solidFill>
                  <a:srgbClr val="FFFFFF"/>
                </a:solidFill>
                <a:latin typeface="Gill Sans MT"/>
                <a:cs typeface="Gill Sans MT"/>
              </a:rPr>
              <a:t>fish </a:t>
            </a:r>
            <a:r>
              <a:rPr sz="2789" b="1" spc="-121" dirty="0">
                <a:solidFill>
                  <a:srgbClr val="FFFFFF"/>
                </a:solidFill>
                <a:latin typeface="Gill Sans MT"/>
                <a:cs typeface="Gill Sans MT"/>
              </a:rPr>
              <a:t>are </a:t>
            </a:r>
            <a:r>
              <a:rPr sz="2789" b="1" spc="-106" dirty="0">
                <a:solidFill>
                  <a:srgbClr val="FFFFFF"/>
                </a:solidFill>
                <a:latin typeface="Gill Sans MT"/>
                <a:cs typeface="Gill Sans MT"/>
              </a:rPr>
              <a:t>prepared, </a:t>
            </a:r>
            <a:r>
              <a:rPr sz="2789" b="1" spc="-76" dirty="0">
                <a:solidFill>
                  <a:srgbClr val="FFFFFF"/>
                </a:solidFill>
                <a:latin typeface="Gill Sans MT"/>
                <a:cs typeface="Gill Sans MT"/>
              </a:rPr>
              <a:t>boxed,  </a:t>
            </a:r>
            <a:r>
              <a:rPr sz="2789" b="1" spc="-103" dirty="0">
                <a:solidFill>
                  <a:srgbClr val="FFFFFF"/>
                </a:solidFill>
                <a:latin typeface="Gill Sans MT"/>
                <a:cs typeface="Gill Sans MT"/>
              </a:rPr>
              <a:t>frozen </a:t>
            </a:r>
            <a:r>
              <a:rPr sz="2789" b="1" spc="-112" dirty="0">
                <a:solidFill>
                  <a:srgbClr val="FFFFFF"/>
                </a:solidFill>
                <a:latin typeface="Gill Sans MT"/>
                <a:cs typeface="Gill Sans MT"/>
              </a:rPr>
              <a:t>and </a:t>
            </a:r>
            <a:r>
              <a:rPr sz="2789" b="1" spc="-91" dirty="0">
                <a:solidFill>
                  <a:srgbClr val="FFFFFF"/>
                </a:solidFill>
                <a:latin typeface="Gill Sans MT"/>
                <a:cs typeface="Gill Sans MT"/>
              </a:rPr>
              <a:t>stored in </a:t>
            </a:r>
            <a:r>
              <a:rPr sz="2789" b="1" spc="-112" dirty="0">
                <a:solidFill>
                  <a:srgbClr val="FFFFFF"/>
                </a:solidFill>
                <a:latin typeface="Gill Sans MT"/>
                <a:cs typeface="Gill Sans MT"/>
              </a:rPr>
              <a:t>enormous  </a:t>
            </a:r>
            <a:r>
              <a:rPr sz="2789" b="1" spc="-100" dirty="0">
                <a:solidFill>
                  <a:srgbClr val="FFFFFF"/>
                </a:solidFill>
                <a:latin typeface="Gill Sans MT"/>
                <a:cs typeface="Gill Sans MT"/>
              </a:rPr>
              <a:t>freezers </a:t>
            </a:r>
            <a:r>
              <a:rPr sz="2789" b="1" spc="-73" dirty="0">
                <a:solidFill>
                  <a:srgbClr val="FFFFFF"/>
                </a:solidFill>
                <a:latin typeface="Gill Sans MT"/>
                <a:cs typeface="Gill Sans MT"/>
              </a:rPr>
              <a:t>below</a:t>
            </a:r>
            <a:r>
              <a:rPr sz="2789" b="1" spc="97" dirty="0">
                <a:solidFill>
                  <a:srgbClr val="FFFFFF"/>
                </a:solidFill>
                <a:latin typeface="Gill Sans MT"/>
                <a:cs typeface="Gill Sans MT"/>
              </a:rPr>
              <a:t> </a:t>
            </a:r>
            <a:r>
              <a:rPr sz="2789" b="1" spc="-91" dirty="0">
                <a:solidFill>
                  <a:srgbClr val="FFFFFF"/>
                </a:solidFill>
                <a:latin typeface="Gill Sans MT"/>
                <a:cs typeface="Gill Sans MT"/>
              </a:rPr>
              <a:t>deck.</a:t>
            </a:r>
            <a:endParaRPr sz="2789">
              <a:solidFill>
                <a:prstClr val="black"/>
              </a:solidFill>
              <a:latin typeface="Gill Sans MT"/>
              <a:cs typeface="Gill Sans MT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7207172" y="450818"/>
            <a:ext cx="3981183" cy="6120986"/>
            <a:chOff x="11884455" y="743432"/>
            <a:chExt cx="6565265" cy="10093960"/>
          </a:xfrm>
        </p:grpSpPr>
        <p:sp>
          <p:nvSpPr>
            <p:cNvPr id="21" name="object 21"/>
            <p:cNvSpPr/>
            <p:nvPr/>
          </p:nvSpPr>
          <p:spPr>
            <a:xfrm>
              <a:off x="13643563" y="3675280"/>
              <a:ext cx="4806136" cy="7162085"/>
            </a:xfrm>
            <a:prstGeom prst="rect">
              <a:avLst/>
            </a:prstGeom>
            <a:blipFill>
              <a:blip r:embed="rId1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2" name="object 22"/>
            <p:cNvSpPr/>
            <p:nvPr/>
          </p:nvSpPr>
          <p:spPr>
            <a:xfrm>
              <a:off x="13685447" y="3706693"/>
              <a:ext cx="4722369" cy="7078318"/>
            </a:xfrm>
            <a:prstGeom prst="rect">
              <a:avLst/>
            </a:prstGeom>
            <a:blipFill>
              <a:blip r:embed="rId1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3" name="object 23"/>
            <p:cNvSpPr/>
            <p:nvPr/>
          </p:nvSpPr>
          <p:spPr>
            <a:xfrm>
              <a:off x="13685447" y="3709801"/>
              <a:ext cx="4722495" cy="7075805"/>
            </a:xfrm>
            <a:custGeom>
              <a:avLst/>
              <a:gdLst/>
              <a:ahLst/>
              <a:cxnLst/>
              <a:rect l="l" t="t" r="r" b="b"/>
              <a:pathLst>
                <a:path w="4722494" h="7075805">
                  <a:moveTo>
                    <a:pt x="0" y="0"/>
                  </a:moveTo>
                  <a:lnTo>
                    <a:pt x="4722369" y="0"/>
                  </a:lnTo>
                  <a:lnTo>
                    <a:pt x="4722369" y="7075208"/>
                  </a:lnTo>
                  <a:lnTo>
                    <a:pt x="0" y="7075208"/>
                  </a:lnTo>
                  <a:lnTo>
                    <a:pt x="0" y="0"/>
                  </a:lnTo>
                  <a:close/>
                </a:path>
              </a:pathLst>
            </a:custGeom>
            <a:ln w="20941">
              <a:solidFill>
                <a:srgbClr val="BA3865"/>
              </a:solidFill>
            </a:ln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4" name="object 24"/>
            <p:cNvSpPr/>
            <p:nvPr/>
          </p:nvSpPr>
          <p:spPr>
            <a:xfrm>
              <a:off x="11884455" y="743432"/>
              <a:ext cx="5256384" cy="3528688"/>
            </a:xfrm>
            <a:prstGeom prst="rect">
              <a:avLst/>
            </a:prstGeom>
            <a:blipFill>
              <a:blip r:embed="rId2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5" name="object 25"/>
            <p:cNvSpPr/>
            <p:nvPr/>
          </p:nvSpPr>
          <p:spPr>
            <a:xfrm>
              <a:off x="11926338" y="774845"/>
              <a:ext cx="5172617" cy="3434450"/>
            </a:xfrm>
            <a:prstGeom prst="rect">
              <a:avLst/>
            </a:prstGeom>
            <a:blipFill>
              <a:blip r:embed="rId2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11926338" y="774845"/>
              <a:ext cx="5172710" cy="3438525"/>
            </a:xfrm>
            <a:custGeom>
              <a:avLst/>
              <a:gdLst/>
              <a:ahLst/>
              <a:cxnLst/>
              <a:rect l="l" t="t" r="r" b="b"/>
              <a:pathLst>
                <a:path w="5172709" h="3438525">
                  <a:moveTo>
                    <a:pt x="0" y="0"/>
                  </a:moveTo>
                  <a:lnTo>
                    <a:pt x="5172617" y="0"/>
                  </a:lnTo>
                  <a:lnTo>
                    <a:pt x="5172617" y="3438272"/>
                  </a:lnTo>
                  <a:lnTo>
                    <a:pt x="0" y="3438272"/>
                  </a:lnTo>
                  <a:lnTo>
                    <a:pt x="0" y="0"/>
                  </a:lnTo>
                  <a:close/>
                </a:path>
              </a:pathLst>
            </a:custGeom>
            <a:ln w="20941">
              <a:solidFill>
                <a:srgbClr val="BA3865"/>
              </a:solidFill>
            </a:ln>
          </p:spPr>
          <p:txBody>
            <a:bodyPr wrap="square" lIns="0" tIns="0" rIns="0" bIns="0" rtlCol="0"/>
            <a:lstStyle/>
            <a:p>
              <a:pPr defTabSz="554492"/>
              <a:endParaRPr sz="1092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5248489" y="6607493"/>
            <a:ext cx="1694284" cy="224006"/>
          </a:xfrm>
          <a:prstGeom prst="rect">
            <a:avLst/>
          </a:prstGeom>
        </p:spPr>
        <p:txBody>
          <a:bodyPr vert="horz" wrap="square" lIns="0" tIns="9242" rIns="0" bIns="0" rtlCol="0">
            <a:spAutoFit/>
          </a:bodyPr>
          <a:lstStyle/>
          <a:p>
            <a:pPr marL="7701" defTabSz="554492">
              <a:spcBef>
                <a:spcPts val="73"/>
              </a:spcBef>
            </a:pPr>
            <a:r>
              <a:rPr sz="1395" dirty="0">
                <a:solidFill>
                  <a:srgbClr val="EE3734"/>
                </a:solidFill>
                <a:latin typeface="Century Gothic"/>
                <a:cs typeface="Century Gothic"/>
                <a:hlinkClick r:id="rId22"/>
              </a:rPr>
              <a:t>www.planbee.com</a:t>
            </a:r>
            <a:endParaRPr sz="1395">
              <a:solidFill>
                <a:prstClr val="black"/>
              </a:solidFill>
              <a:latin typeface="Century Gothic"/>
              <a:cs typeface="Century Gothic"/>
            </a:endParaRPr>
          </a:p>
        </p:txBody>
      </p:sp>
      <p:pic>
        <p:nvPicPr>
          <p:cNvPr id="2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8F057DA-29FB-4C9A-8BBF-E2287A671D1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2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214796" y="3101850"/>
            <a:ext cx="1013750" cy="101375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439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EE3734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420</Words>
  <Application>Microsoft Office PowerPoint</Application>
  <PresentationFormat>Widescreen</PresentationFormat>
  <Paragraphs>40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Calibri</vt:lpstr>
      <vt:lpstr>Century Gothic</vt:lpstr>
      <vt:lpstr>Copperplate Gothic Light</vt:lpstr>
      <vt:lpstr>Gill Sans MT</vt:lpstr>
      <vt:lpstr>Times New Roman</vt:lpstr>
      <vt:lpstr>1_Office Theme</vt:lpstr>
      <vt:lpstr>PowerPoint Presentation</vt:lpstr>
      <vt:lpstr>PowerPoint Presentation</vt:lpstr>
      <vt:lpstr>Fish and Seafood Seasonality</vt:lpstr>
      <vt:lpstr>Fish have lots of nutrients which are important for a healthy diet.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Andrews</dc:creator>
  <cp:lastModifiedBy>Emma Andrews</cp:lastModifiedBy>
  <cp:revision>2</cp:revision>
  <dcterms:created xsi:type="dcterms:W3CDTF">2021-02-28T11:45:12Z</dcterms:created>
  <dcterms:modified xsi:type="dcterms:W3CDTF">2021-02-28T12:05:22Z</dcterms:modified>
</cp:coreProperties>
</file>