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34778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o remind ourselves what a list is. </a:t>
            </a:r>
          </a:p>
          <a:p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To write a list.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1DAAABC-0C68-4588-BF6F-14187959F23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66"/>
    </mc:Choice>
    <mc:Fallback>
      <p:transition spd="slow" advTm="11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37D2E9-7B73-47CB-885A-2CC374997F53}"/>
              </a:ext>
            </a:extLst>
          </p:cNvPr>
          <p:cNvSpPr txBox="1"/>
          <p:nvPr/>
        </p:nvSpPr>
        <p:spPr>
          <a:xfrm>
            <a:off x="413657" y="3501257"/>
            <a:ext cx="9537700" cy="144655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remember what </a:t>
            </a:r>
          </a:p>
          <a:p>
            <a:pPr algn="ctr"/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a list is?</a:t>
            </a:r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61EA2E-BA8E-456D-8599-1CFDE02CD9C3}"/>
              </a:ext>
            </a:extLst>
          </p:cNvPr>
          <p:cNvPicPr>
            <a:picLocks/>
          </p:cNvPicPr>
          <p:nvPr/>
        </p:nvPicPr>
        <p:blipFill>
          <a:blip r:embed="rId5">
            <a:clrChange>
              <a:clrFrom>
                <a:srgbClr val="6A5ACD"/>
              </a:clrFrom>
              <a:clrTo>
                <a:srgbClr val="6A5AC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3" y="2374482"/>
            <a:ext cx="9964632" cy="370009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A3949C0-8713-41C7-8FF6-FB5A427DE67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41"/>
    </mc:Choice>
    <mc:Fallback>
      <p:transition spd="slow" advTm="9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165100" y="582387"/>
            <a:ext cx="98425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A list is a set of words that have been written. 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A list looks different to the writing we normally do in class. 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Usually, we write all the way to the end of a line before starting a new line. 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When we write a list</a:t>
            </a:r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, we write a new thing on each line. 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</a:t>
            </a:r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e don’t need to use a capital letter at the beginning of each word because we are not writing sentences. </a:t>
            </a:r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36B6C8C-131A-4EDD-A21E-6A29132AFC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67"/>
    </mc:Choice>
    <mc:Fallback>
      <p:transition spd="slow" advTm="272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88900" y="1104900"/>
            <a:ext cx="9842500" cy="230832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I’m going to show you a list that I have written. 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It’s my shopping list. </a:t>
            </a:r>
            <a:endParaRPr lang="en-US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FA8863F-8FB3-4D18-A5B3-4A82BF9D45B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33"/>
    </mc:Choice>
    <mc:Fallback>
      <p:transition spd="slow" advTm="64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FA66CD7-4359-4949-9978-5F6D4512FD08}"/>
              </a:ext>
            </a:extLst>
          </p:cNvPr>
          <p:cNvSpPr txBox="1"/>
          <p:nvPr/>
        </p:nvSpPr>
        <p:spPr>
          <a:xfrm>
            <a:off x="159657" y="116114"/>
            <a:ext cx="9847943" cy="8032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Comic Sans MS" panose="030F0702030302020204" pitchFamily="66" charset="0"/>
              </a:rPr>
              <a:t>My  Shopping List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bread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milk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bananas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easy peelers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red grapes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broccoli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potatoes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chicken breast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cornflakes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washing up liquid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foil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kitchen towel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ADE1F73-AD08-45B6-93E0-E6AA75F736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4334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942"/>
    </mc:Choice>
    <mc:Fallback>
      <p:transition spd="slow" advTm="42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563231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write a shopping list. 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Perhaps you could work with Mummy and Daddy and they could let you know what they need to buy when they next go shopping.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Or, you could write a list of things that you would like Mummy and Daddy to buy (like chocolate and sweeties). 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1BE0476-F2DA-42B1-95B9-B154F908E9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314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84"/>
    </mc:Choice>
    <mc:Fallback>
      <p:transition spd="slow" advTm="17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202</Words>
  <Application>Microsoft Office PowerPoint</Application>
  <PresentationFormat>Custom</PresentationFormat>
  <Paragraphs>36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Comic Sans MS</vt:lpstr>
      <vt:lpstr>Calibri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13</cp:revision>
  <dcterms:created xsi:type="dcterms:W3CDTF">2021-01-05T15:26:57Z</dcterms:created>
  <dcterms:modified xsi:type="dcterms:W3CDTF">2021-01-13T12:19:04Z</dcterms:modified>
</cp:coreProperties>
</file>