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68AC"/>
    <a:srgbClr val="7868AC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2.m4a"/><Relationship Id="rId7" Type="http://schemas.openxmlformats.org/officeDocument/2006/relationships/image" Target="../media/image8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3.m4a"/><Relationship Id="rId7" Type="http://schemas.openxmlformats.org/officeDocument/2006/relationships/image" Target="../media/image11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4.m4a"/><Relationship Id="rId7" Type="http://schemas.openxmlformats.org/officeDocument/2006/relationships/image" Target="../media/image14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5.m4a"/><Relationship Id="rId7" Type="http://schemas.openxmlformats.org/officeDocument/2006/relationships/image" Target="../media/image17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6.m4a"/><Relationship Id="rId7" Type="http://schemas.openxmlformats.org/officeDocument/2006/relationships/image" Target="../media/image20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media7.m4a"/><Relationship Id="rId7" Type="http://schemas.openxmlformats.org/officeDocument/2006/relationships/image" Target="../media/image23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8.m4a"/><Relationship Id="rId7" Type="http://schemas.openxmlformats.org/officeDocument/2006/relationships/image" Target="../media/image27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9.m4a"/><Relationship Id="rId7" Type="http://schemas.openxmlformats.org/officeDocument/2006/relationships/image" Target="../media/image30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0.m4a"/><Relationship Id="rId7" Type="http://schemas.openxmlformats.org/officeDocument/2006/relationships/image" Target="../media/image33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1.m4a"/><Relationship Id="rId7" Type="http://schemas.openxmlformats.org/officeDocument/2006/relationships/image" Target="../media/image36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2.m4a"/><Relationship Id="rId7" Type="http://schemas.openxmlformats.org/officeDocument/2006/relationships/image" Target="../media/image39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3.m4a"/><Relationship Id="rId7" Type="http://schemas.openxmlformats.org/officeDocument/2006/relationships/image" Target="../media/image42.png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4.m4a"/><Relationship Id="rId7" Type="http://schemas.openxmlformats.org/officeDocument/2006/relationships/image" Target="../media/image45.png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5.m4a"/><Relationship Id="rId7" Type="http://schemas.openxmlformats.org/officeDocument/2006/relationships/image" Target="../media/image48.png"/><Relationship Id="rId2" Type="http://schemas.microsoft.com/office/2007/relationships/media" Target="../media/media15.m4a"/><Relationship Id="rId1" Type="http://schemas.openxmlformats.org/officeDocument/2006/relationships/tags" Target="../tags/tag15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6.m4a"/><Relationship Id="rId7" Type="http://schemas.openxmlformats.org/officeDocument/2006/relationships/image" Target="../media/image51.png"/><Relationship Id="rId2" Type="http://schemas.microsoft.com/office/2007/relationships/media" Target="../media/media16.m4a"/><Relationship Id="rId1" Type="http://schemas.openxmlformats.org/officeDocument/2006/relationships/tags" Target="../tags/tag16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7.m4a"/><Relationship Id="rId7" Type="http://schemas.openxmlformats.org/officeDocument/2006/relationships/image" Target="../media/image54.png"/><Relationship Id="rId2" Type="http://schemas.microsoft.com/office/2007/relationships/media" Target="../media/media17.m4a"/><Relationship Id="rId1" Type="http://schemas.openxmlformats.org/officeDocument/2006/relationships/tags" Target="../tags/tag1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8.m4a"/><Relationship Id="rId7" Type="http://schemas.openxmlformats.org/officeDocument/2006/relationships/image" Target="../media/image57.png"/><Relationship Id="rId2" Type="http://schemas.microsoft.com/office/2007/relationships/media" Target="../media/media18.m4a"/><Relationship Id="rId1" Type="http://schemas.openxmlformats.org/officeDocument/2006/relationships/tags" Target="../tags/tag18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9.m4a"/><Relationship Id="rId7" Type="http://schemas.openxmlformats.org/officeDocument/2006/relationships/image" Target="../media/image60.png"/><Relationship Id="rId2" Type="http://schemas.microsoft.com/office/2007/relationships/media" Target="../media/media19.m4a"/><Relationship Id="rId1" Type="http://schemas.openxmlformats.org/officeDocument/2006/relationships/tags" Target="../tags/tag19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20.m4a"/><Relationship Id="rId7" Type="http://schemas.openxmlformats.org/officeDocument/2006/relationships/image" Target="../media/image63.png"/><Relationship Id="rId2" Type="http://schemas.microsoft.com/office/2007/relationships/media" Target="../media/media20.m4a"/><Relationship Id="rId1" Type="http://schemas.openxmlformats.org/officeDocument/2006/relationships/tags" Target="../tags/tag20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21.m4a"/><Relationship Id="rId7" Type="http://schemas.openxmlformats.org/officeDocument/2006/relationships/image" Target="../media/image66.png"/><Relationship Id="rId2" Type="http://schemas.microsoft.com/office/2007/relationships/media" Target="../media/media21.m4a"/><Relationship Id="rId1" Type="http://schemas.openxmlformats.org/officeDocument/2006/relationships/tags" Target="../tags/tag2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4D9B380-5AA7-4678-B88F-DC4D8E6CF5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08"/>
    </mc:Choice>
    <mc:Fallback xmlns="">
      <p:transition spd="slow" advTm="26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75149" y="765175"/>
            <a:ext cx="113524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qu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2954" y="2805901"/>
            <a:ext cx="16401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een</a:t>
            </a:r>
          </a:p>
        </p:txBody>
      </p:sp>
      <p:sp>
        <p:nvSpPr>
          <p:cNvPr id="7" name="Rectangle 6"/>
          <p:cNvSpPr/>
          <p:nvPr/>
        </p:nvSpPr>
        <p:spPr>
          <a:xfrm>
            <a:off x="6719042" y="3653188"/>
            <a:ext cx="12298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iz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449254" y="4884455"/>
            <a:ext cx="15103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ick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0220" y="1262226"/>
            <a:ext cx="1987468" cy="24569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8109" y="989419"/>
            <a:ext cx="2015266" cy="20010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3942" y="3282260"/>
            <a:ext cx="1185712" cy="289623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D9B2ACB-66A0-4844-AB52-54BDAAC77D9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527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38"/>
    </mc:Choice>
    <mc:Fallback xmlns="">
      <p:transition spd="slow" advTm="31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7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08812" y="765175"/>
            <a:ext cx="10679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ch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14899" y="3225351"/>
            <a:ext cx="14622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ick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412" y="3577688"/>
            <a:ext cx="18902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ur</a:t>
            </a:r>
            <a:r>
              <a:rPr lang="en-GB" sz="4400" dirty="0">
                <a:solidFill>
                  <a:srgbClr val="7868AC"/>
                </a:solidFill>
              </a:rPr>
              <a:t>ch</a:t>
            </a:r>
            <a:endParaRPr lang="en-GB" sz="4400" dirty="0"/>
          </a:p>
        </p:txBody>
      </p:sp>
      <p:sp>
        <p:nvSpPr>
          <p:cNvPr id="11" name="Rectangle 10"/>
          <p:cNvSpPr/>
          <p:nvPr/>
        </p:nvSpPr>
        <p:spPr>
          <a:xfrm>
            <a:off x="3959604" y="5323384"/>
            <a:ext cx="14638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ips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7115" y="877506"/>
            <a:ext cx="1975275" cy="24569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8749" y="907409"/>
            <a:ext cx="1889924" cy="26702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2626" y="3738287"/>
            <a:ext cx="3078747" cy="158509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484CF77-73EF-4EF9-AB08-E8AA7D5DED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4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02"/>
    </mc:Choice>
    <mc:Fallback xmlns="">
      <p:transition spd="slow" advTm="325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7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16026" y="765175"/>
            <a:ext cx="105349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sh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82594" y="2949686"/>
            <a:ext cx="15504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sh</a:t>
            </a:r>
            <a:r>
              <a:rPr lang="en-GB" sz="4400" dirty="0"/>
              <a:t>eep</a:t>
            </a:r>
          </a:p>
        </p:txBody>
      </p:sp>
      <p:sp>
        <p:nvSpPr>
          <p:cNvPr id="7" name="Rectangle 6"/>
          <p:cNvSpPr/>
          <p:nvPr/>
        </p:nvSpPr>
        <p:spPr>
          <a:xfrm>
            <a:off x="6108685" y="3429000"/>
            <a:ext cx="12105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sh</a:t>
            </a:r>
            <a:r>
              <a:rPr lang="en-GB" sz="4400" dirty="0"/>
              <a:t>ip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18316" y="5323384"/>
            <a:ext cx="13660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bu</a:t>
            </a:r>
            <a:r>
              <a:rPr lang="en-GB" sz="4400" dirty="0">
                <a:solidFill>
                  <a:srgbClr val="7868AC"/>
                </a:solidFill>
              </a:rPr>
              <a:t>sh</a:t>
            </a:r>
            <a:endParaRPr lang="en-GB" sz="4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3745" y="691438"/>
            <a:ext cx="2572735" cy="284098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849" y="4026520"/>
            <a:ext cx="2085013" cy="13839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358" y="944441"/>
            <a:ext cx="2712072" cy="20910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A883FB8-C74B-43F6-BCF1-F64B4D02E05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926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04"/>
    </mc:Choice>
    <mc:Fallback xmlns="">
      <p:transition spd="slow" advTm="29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39269" y="765175"/>
            <a:ext cx="100700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th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9360" y="3151355"/>
            <a:ext cx="14221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tee</a:t>
            </a:r>
            <a:r>
              <a:rPr lang="en-GB" sz="4400" dirty="0">
                <a:solidFill>
                  <a:srgbClr val="7868AC"/>
                </a:solidFill>
              </a:rPr>
              <a:t>th</a:t>
            </a:r>
            <a:endParaRPr lang="en-GB" sz="4400" dirty="0"/>
          </a:p>
        </p:txBody>
      </p:sp>
      <p:sp>
        <p:nvSpPr>
          <p:cNvPr id="11" name="Rectangle 10"/>
          <p:cNvSpPr/>
          <p:nvPr/>
        </p:nvSpPr>
        <p:spPr>
          <a:xfrm>
            <a:off x="4181073" y="5337030"/>
            <a:ext cx="14814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mo</a:t>
            </a:r>
            <a:r>
              <a:rPr lang="en-GB" sz="4400" dirty="0">
                <a:solidFill>
                  <a:srgbClr val="7868AC"/>
                </a:solidFill>
              </a:rPr>
              <a:t>th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6620416" y="3569670"/>
            <a:ext cx="13227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ba</a:t>
            </a:r>
            <a:r>
              <a:rPr lang="en-GB" sz="4400" dirty="0">
                <a:solidFill>
                  <a:srgbClr val="7968AC"/>
                </a:solidFill>
              </a:rPr>
              <a:t>th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6591" y="3429000"/>
            <a:ext cx="2919369" cy="1995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2536" y="1900712"/>
            <a:ext cx="2280102" cy="16338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619" y="923757"/>
            <a:ext cx="1686610" cy="222759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FDE6988-D979-4AD4-8FB3-E37E255426F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49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00"/>
    </mc:Choice>
    <mc:Fallback xmlns="">
      <p:transition spd="slow" advTm="28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1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97912" y="765175"/>
            <a:ext cx="11400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36063" y="5323384"/>
            <a:ext cx="12025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ri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1108847" y="3429000"/>
            <a:ext cx="13981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go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6552931" y="3571613"/>
            <a:ext cx="12073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si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7620" y="3890700"/>
            <a:ext cx="1201016" cy="14326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130" y="1126629"/>
            <a:ext cx="2148880" cy="23023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4022" y="765175"/>
            <a:ext cx="2114026" cy="299595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1536490-2214-4064-83AE-012875D5A1E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010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72"/>
    </mc:Choice>
    <mc:Fallback xmlns="">
      <p:transition spd="slow" advTm="29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  <p:bldP spid="7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102909" y="765175"/>
            <a:ext cx="9300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ai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84396" y="2371988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n</a:t>
            </a:r>
          </a:p>
        </p:txBody>
      </p:sp>
      <p:sp>
        <p:nvSpPr>
          <p:cNvPr id="9" name="Rectangle 8"/>
          <p:cNvSpPr/>
          <p:nvPr/>
        </p:nvSpPr>
        <p:spPr>
          <a:xfrm>
            <a:off x="964603" y="3044279"/>
            <a:ext cx="115127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n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l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993" y="3636632"/>
            <a:ext cx="3212870" cy="252396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4629" y="1496471"/>
            <a:ext cx="750717" cy="17510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0883" y="677542"/>
            <a:ext cx="2365695" cy="8119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0490" y="1496471"/>
            <a:ext cx="2986480" cy="21332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805930" y="4343400"/>
            <a:ext cx="10310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l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10D5247-8691-4B31-BE8E-32582EF38BE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395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37"/>
    </mc:Choice>
    <mc:Fallback xmlns="">
      <p:transition spd="slow" advTm="27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73254" y="765175"/>
            <a:ext cx="9893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ee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43476" y="2967606"/>
            <a:ext cx="11384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k</a:t>
            </a:r>
          </a:p>
        </p:txBody>
      </p:sp>
      <p:sp>
        <p:nvSpPr>
          <p:cNvPr id="9" name="Rectangle 8"/>
          <p:cNvSpPr/>
          <p:nvPr/>
        </p:nvSpPr>
        <p:spPr>
          <a:xfrm>
            <a:off x="1632871" y="2960389"/>
            <a:ext cx="10743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t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98499" y="5232633"/>
            <a:ext cx="14382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w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p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7093" y="437875"/>
            <a:ext cx="3118985" cy="39017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1336" y="3352326"/>
            <a:ext cx="1579223" cy="20590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7798" y="639124"/>
            <a:ext cx="1805754" cy="23212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2814FCE-E65C-406A-8A75-E88AC6F9193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993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04"/>
    </mc:Choice>
    <mc:Fallback xmlns="">
      <p:transition spd="slow" advTm="27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68257" y="857454"/>
            <a:ext cx="1199366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igh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31375" y="3185793"/>
            <a:ext cx="1502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n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1288136" y="3204718"/>
            <a:ext cx="13452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sp>
        <p:nvSpPr>
          <p:cNvPr id="10" name="Rectangle 9"/>
          <p:cNvSpPr/>
          <p:nvPr/>
        </p:nvSpPr>
        <p:spPr>
          <a:xfrm>
            <a:off x="3628153" y="5357856"/>
            <a:ext cx="13580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6306" y="1070933"/>
            <a:ext cx="1457070" cy="21337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5917" y="1070933"/>
            <a:ext cx="2042337" cy="20484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791" y="2875352"/>
            <a:ext cx="2358366" cy="238930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95DA9A8-5315-4FD8-86D1-0D8284E7ED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2132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46"/>
    </mc:Choice>
    <mc:Fallback xmlns="">
      <p:transition spd="slow" advTm="30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148701" y="3044279"/>
            <a:ext cx="12875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g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2429825" y="2760843"/>
            <a:ext cx="11304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f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8467" y="5022909"/>
            <a:ext cx="13227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d</a:t>
            </a:r>
          </a:p>
        </p:txBody>
      </p:sp>
      <p:sp>
        <p:nvSpPr>
          <p:cNvPr id="7" name="Rectangle 6"/>
          <p:cNvSpPr/>
          <p:nvPr/>
        </p:nvSpPr>
        <p:spPr>
          <a:xfrm>
            <a:off x="4009935" y="765175"/>
            <a:ext cx="11160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oa</a:t>
            </a:r>
            <a:endParaRPr lang="en-GB" sz="66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5257" y="1377571"/>
            <a:ext cx="2085013" cy="17679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8708" y="1302967"/>
            <a:ext cx="2194750" cy="18045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7887" y="4266726"/>
            <a:ext cx="2310584" cy="16338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F0CE58A-3B08-45B5-902A-AAFA0EDDCA3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364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30"/>
    </mc:Choice>
    <mc:Fallback xmlns="">
      <p:transition spd="slow" advTm="30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725828" y="2627711"/>
            <a:ext cx="15680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4026767" y="765175"/>
            <a:ext cx="10823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oo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83872" y="4416555"/>
            <a:ext cx="11721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f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733136" y="4572281"/>
            <a:ext cx="1502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259" y="2118164"/>
            <a:ext cx="2737341" cy="2298391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 rot="5400000">
            <a:off x="2156009" y="2214639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3825" y="4175732"/>
            <a:ext cx="2103302" cy="171312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1805" y="1252731"/>
            <a:ext cx="1396105" cy="139610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1E70532-80CA-4F64-BADA-44A9CC3BEC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639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95"/>
    </mc:Choice>
    <mc:Fallback xmlns="">
      <p:transition spd="slow" advTm="34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/>
      <p:bldP spid="11" grpId="0"/>
      <p:bldP spid="13" grpId="0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068937" y="2183564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k</a:t>
            </a:r>
          </a:p>
        </p:txBody>
      </p:sp>
      <p:sp>
        <p:nvSpPr>
          <p:cNvPr id="7" name="Rectangle 6"/>
          <p:cNvSpPr/>
          <p:nvPr/>
        </p:nvSpPr>
        <p:spPr>
          <a:xfrm>
            <a:off x="4026767" y="765175"/>
            <a:ext cx="10823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oo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72145" y="3653357"/>
            <a:ext cx="13468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85568" y="4523466"/>
            <a:ext cx="1148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273" y="1873171"/>
            <a:ext cx="1975275" cy="17801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4049" y="4292911"/>
            <a:ext cx="1938696" cy="16277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456256" y="686675"/>
            <a:ext cx="1972978" cy="335140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E2B06F1-FBE4-4ACD-8F6A-BD0BBE251C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6890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331"/>
    </mc:Choice>
    <mc:Fallback xmlns="">
      <p:transition spd="slow" advTm="313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/>
      <p:bldP spid="11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516135" y="3227663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d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k</a:t>
            </a:r>
          </a:p>
        </p:txBody>
      </p:sp>
      <p:sp>
        <p:nvSpPr>
          <p:cNvPr id="7" name="Rectangle 6"/>
          <p:cNvSpPr/>
          <p:nvPr/>
        </p:nvSpPr>
        <p:spPr>
          <a:xfrm>
            <a:off x="4050011" y="765175"/>
            <a:ext cx="103586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ar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81421" y="3528234"/>
            <a:ext cx="15183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ds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88721" y="5221261"/>
            <a:ext cx="15584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sh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4414" y="1735855"/>
            <a:ext cx="1792379" cy="17923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7195" y="3716057"/>
            <a:ext cx="2901948" cy="18899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6574" y="591695"/>
            <a:ext cx="1812303" cy="256295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60409F4-6E1B-457C-AB32-46DE8EE6F22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766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99"/>
    </mc:Choice>
    <mc:Fallback xmlns="">
      <p:transition spd="slow" advTm="32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/>
      <p:bldP spid="11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84396" y="2402275"/>
            <a:ext cx="127951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4066843" y="765175"/>
            <a:ext cx="100219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16762" y="3071609"/>
            <a:ext cx="11624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42847" y="4893831"/>
            <a:ext cx="14830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495" y="1424028"/>
            <a:ext cx="1816765" cy="22069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9910" y="1424028"/>
            <a:ext cx="1341236" cy="26641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9486" y="4088211"/>
            <a:ext cx="2176461" cy="131075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D07C5F5-6A35-4850-8A93-07ED53FC6D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4567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4"/>
    </mc:Choice>
    <mc:Fallback xmlns="">
      <p:transition spd="slow" advTm="30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697536" y="2850160"/>
            <a:ext cx="1148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f</a:t>
            </a:r>
          </a:p>
        </p:txBody>
      </p:sp>
      <p:sp>
        <p:nvSpPr>
          <p:cNvPr id="7" name="Rectangle 6"/>
          <p:cNvSpPr/>
          <p:nvPr/>
        </p:nvSpPr>
        <p:spPr>
          <a:xfrm>
            <a:off x="4046805" y="765175"/>
            <a:ext cx="10422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ur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50601" y="3813719"/>
            <a:ext cx="11560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l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45743" y="4430632"/>
            <a:ext cx="181812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ger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5409" y="3981498"/>
            <a:ext cx="1896020" cy="21581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3419" y="809773"/>
            <a:ext cx="2481677" cy="22015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8557" y="1711354"/>
            <a:ext cx="2822169" cy="2183235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 rot="1205339">
            <a:off x="1036683" y="2620183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195AF9F-2DD2-4737-B097-255359A86B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041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57"/>
    </mc:Choice>
    <mc:Fallback xmlns="">
      <p:transition spd="slow" advTm="29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/>
      <p:bldP spid="11" grpId="0"/>
      <p:bldP spid="13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32011" y="2934050"/>
            <a:ext cx="17459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fl</a:t>
            </a:r>
            <a:r>
              <a:rPr lang="en-GB" sz="4400" dirty="0">
                <a:solidFill>
                  <a:srgbClr val="7868AC"/>
                </a:solidFill>
              </a:rPr>
              <a:t>ow</a:t>
            </a:r>
            <a:r>
              <a:rPr lang="en-GB" sz="4400" dirty="0"/>
              <a:t>er</a:t>
            </a:r>
          </a:p>
        </p:txBody>
      </p:sp>
      <p:sp>
        <p:nvSpPr>
          <p:cNvPr id="7" name="Rectangle 6"/>
          <p:cNvSpPr/>
          <p:nvPr/>
        </p:nvSpPr>
        <p:spPr>
          <a:xfrm>
            <a:off x="3908947" y="765175"/>
            <a:ext cx="131799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ow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850985" y="3577656"/>
            <a:ext cx="11721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ow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5120610" y="4524976"/>
            <a:ext cx="10855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ow</a:t>
            </a:r>
            <a:r>
              <a:rPr lang="en-GB" sz="4400" dirty="0"/>
              <a:t>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1545320"/>
            <a:ext cx="2950720" cy="21581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744" y="3429000"/>
            <a:ext cx="1847248" cy="26154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1885" y="713586"/>
            <a:ext cx="2286244" cy="237356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5BEBCF6-C7AF-4299-8FCB-2C0A341FF2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2166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11"/>
    </mc:Choice>
    <mc:Fallback xmlns="">
      <p:transition spd="slow" advTm="27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/>
      <p:bldP spid="11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238427" y="2925661"/>
            <a:ext cx="11095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l</a:t>
            </a:r>
          </a:p>
        </p:txBody>
      </p:sp>
      <p:sp>
        <p:nvSpPr>
          <p:cNvPr id="7" name="Rectangle 6"/>
          <p:cNvSpPr/>
          <p:nvPr/>
        </p:nvSpPr>
        <p:spPr>
          <a:xfrm>
            <a:off x="4119742" y="765175"/>
            <a:ext cx="89639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oi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44779" y="3468102"/>
            <a:ext cx="12186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n</a:t>
            </a:r>
          </a:p>
        </p:txBody>
      </p:sp>
      <p:sp>
        <p:nvSpPr>
          <p:cNvPr id="9" name="Rectangle 8"/>
          <p:cNvSpPr/>
          <p:nvPr/>
        </p:nvSpPr>
        <p:spPr>
          <a:xfrm>
            <a:off x="4916537" y="4879550"/>
            <a:ext cx="9877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6884" y="1989967"/>
            <a:ext cx="1414395" cy="14265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3634" y="1160839"/>
            <a:ext cx="2158171" cy="165825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5622" y="3852822"/>
            <a:ext cx="2517866" cy="166435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3FF0F46-8DD8-4573-A815-A26369320D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788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67"/>
    </mc:Choice>
    <mc:Fallback xmlns="">
      <p:transition spd="slow" advTm="28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/>
      <p:bldP spid="11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958"/>
          <a:stretch/>
        </p:blipFill>
        <p:spPr>
          <a:xfrm>
            <a:off x="1715104" y="1661922"/>
            <a:ext cx="1231088" cy="1276766"/>
          </a:xfrm>
          <a:prstGeom prst="ellipse">
            <a:avLst/>
          </a:prstGeom>
          <a:ln w="63500" cap="rnd">
            <a:noFill/>
          </a:ln>
          <a:effectLst/>
        </p:spPr>
      </p:pic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53030" y="840676"/>
            <a:ext cx="1229824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>
                <a:solidFill>
                  <a:schemeClr val="bg1"/>
                </a:solidFill>
              </a:rPr>
              <a:t>ear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06368" y="3216930"/>
            <a:ext cx="15872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r>
              <a:rPr lang="en-GB" sz="4400" dirty="0"/>
              <a:t>d</a:t>
            </a:r>
          </a:p>
        </p:txBody>
      </p:sp>
      <p:sp>
        <p:nvSpPr>
          <p:cNvPr id="9" name="Rectangle 8"/>
          <p:cNvSpPr/>
          <p:nvPr/>
        </p:nvSpPr>
        <p:spPr>
          <a:xfrm>
            <a:off x="5060448" y="4637125"/>
            <a:ext cx="12891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y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endParaRPr lang="en-GB" sz="4400" dirty="0"/>
          </a:p>
        </p:txBody>
      </p:sp>
      <p:sp>
        <p:nvSpPr>
          <p:cNvPr id="10" name="Rectangle 9"/>
          <p:cNvSpPr/>
          <p:nvPr/>
        </p:nvSpPr>
        <p:spPr>
          <a:xfrm>
            <a:off x="6238427" y="2734811"/>
            <a:ext cx="12987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h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endParaRPr lang="en-GB" sz="4400" dirty="0"/>
          </a:p>
        </p:txBody>
      </p:sp>
      <p:sp>
        <p:nvSpPr>
          <p:cNvPr id="13" name="Right Arrow 12"/>
          <p:cNvSpPr/>
          <p:nvPr/>
        </p:nvSpPr>
        <p:spPr>
          <a:xfrm rot="1205339">
            <a:off x="1456138" y="2117515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4009" y="3680010"/>
            <a:ext cx="1780186" cy="23166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75667" y="754534"/>
            <a:ext cx="2192051" cy="198027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170FDF8-20F4-4AE7-8C5A-202EA2632EE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813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80"/>
    </mc:Choice>
    <mc:Fallback xmlns="">
      <p:transition spd="slow" advTm="28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1" grpId="0"/>
      <p:bldP spid="9" grpId="0"/>
      <p:bldP spid="10" grpId="0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7793" y="886818"/>
            <a:ext cx="1715572" cy="2311167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010737" y="840676"/>
            <a:ext cx="1114408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>
                <a:solidFill>
                  <a:schemeClr val="bg1"/>
                </a:solidFill>
              </a:rPr>
              <a:t>air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08723" y="3384958"/>
            <a:ext cx="14654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ch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1556213" y="3197985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h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4040328" y="4984840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p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4" name="Right Arrow 13"/>
          <p:cNvSpPr/>
          <p:nvPr/>
        </p:nvSpPr>
        <p:spPr>
          <a:xfrm rot="1205339">
            <a:off x="1287590" y="1351461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9763" y="559443"/>
            <a:ext cx="1603387" cy="27739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6043" y="3884043"/>
            <a:ext cx="2700762" cy="137171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6EB1E2B-5635-49AB-B2E3-331709A375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005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14"/>
    </mc:Choice>
    <mc:Fallback xmlns="">
      <p:transition spd="slow" advTm="259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  <p:bldP spid="12" grpId="0"/>
      <p:bldP spid="13" grpId="0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50624" y="840676"/>
            <a:ext cx="1234633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ure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271983" y="2887592"/>
            <a:ext cx="12426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1196644" y="3182595"/>
            <a:ext cx="19575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vult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sp>
        <p:nvSpPr>
          <p:cNvPr id="10" name="Rectangle 9"/>
          <p:cNvSpPr/>
          <p:nvPr/>
        </p:nvSpPr>
        <p:spPr>
          <a:xfrm>
            <a:off x="5032848" y="4336743"/>
            <a:ext cx="12923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p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3060" y="3429000"/>
            <a:ext cx="1249788" cy="25849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7896" y="840676"/>
            <a:ext cx="2283474" cy="24230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9701" y="569424"/>
            <a:ext cx="2448129" cy="26131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A1C6D0-7F5F-4168-9BD3-16D12AA623E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208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22"/>
    </mc:Choice>
    <mc:Fallback xmlns="">
      <p:transition spd="slow" advTm="318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154206" y="840676"/>
            <a:ext cx="827471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er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790858" y="2134684"/>
            <a:ext cx="18197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rubb</a:t>
            </a:r>
            <a:r>
              <a:rPr lang="en-GB" sz="4400" dirty="0">
                <a:solidFill>
                  <a:srgbClr val="7868AC"/>
                </a:solidFill>
              </a:rPr>
              <a:t>er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1095976" y="3378376"/>
            <a:ext cx="24112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</a:t>
            </a:r>
            <a:r>
              <a:rPr lang="en-GB" sz="4400" dirty="0">
                <a:solidFill>
                  <a:srgbClr val="7968AC"/>
                </a:solidFill>
              </a:rPr>
              <a:t>er</a:t>
            </a:r>
            <a:r>
              <a:rPr lang="en-GB" sz="4400" dirty="0"/>
              <a:t>maid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1677" y="4825449"/>
            <a:ext cx="17892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wait</a:t>
            </a:r>
            <a:r>
              <a:rPr lang="en-GB" sz="4400" dirty="0">
                <a:solidFill>
                  <a:srgbClr val="7868AC"/>
                </a:solidFill>
              </a:rPr>
              <a:t>er</a:t>
            </a:r>
            <a:endParaRPr lang="en-GB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1519" y="890992"/>
            <a:ext cx="2078916" cy="24873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643" y="1446706"/>
            <a:ext cx="3209856" cy="20036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9604" y="3165780"/>
            <a:ext cx="1091885" cy="314693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8ADC8BF-8447-472C-9671-77DBB31116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555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969"/>
    </mc:Choice>
    <mc:Fallback xmlns="">
      <p:transition spd="slow" advTm="419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AFAE638-16D7-43CB-8E58-E46C376E3A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92"/>
    </mc:Choice>
    <mc:Fallback xmlns="">
      <p:transition spd="slow" advTm="61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9.6|8.5"/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7.8|1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7.9|8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8.7|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8|8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7.5|8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7.7|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7.5|8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8|8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9.5|9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8.6|7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9.5|8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7.9|8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7.5|9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5.9|6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7.5|8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8|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6.2|7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2.3|7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15.2|12.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336</TotalTime>
  <Words>80</Words>
  <Application>Microsoft Office PowerPoint</Application>
  <PresentationFormat>On-screen Show (4:3)</PresentationFormat>
  <Paragraphs>80</Paragraphs>
  <Slides>22</Slides>
  <Notes>0</Notes>
  <HiddenSlides>0</HiddenSlides>
  <MMClips>22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Amelia Mcevoy</cp:lastModifiedBy>
  <cp:revision>29</cp:revision>
  <dcterms:created xsi:type="dcterms:W3CDTF">2019-02-19T09:56:03Z</dcterms:created>
  <dcterms:modified xsi:type="dcterms:W3CDTF">2021-02-22T06:38:40Z</dcterms:modified>
</cp:coreProperties>
</file>