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photoAlbum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DA4D-9596-47D9-8AA7-32236CA4ACD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AF1DE-957F-49F8-9F09-50C31D980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3587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DA4D-9596-47D9-8AA7-32236CA4ACD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AF1DE-957F-49F8-9F09-50C31D980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3931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DA4D-9596-47D9-8AA7-32236CA4ACD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AF1DE-957F-49F8-9F09-50C31D980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448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DA4D-9596-47D9-8AA7-32236CA4ACD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AF1DE-957F-49F8-9F09-50C31D980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835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DA4D-9596-47D9-8AA7-32236CA4ACD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AF1DE-957F-49F8-9F09-50C31D980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13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DA4D-9596-47D9-8AA7-32236CA4ACD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AF1DE-957F-49F8-9F09-50C31D980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111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DA4D-9596-47D9-8AA7-32236CA4ACD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AF1DE-957F-49F8-9F09-50C31D980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778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DA4D-9596-47D9-8AA7-32236CA4ACD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AF1DE-957F-49F8-9F09-50C31D980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6479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DA4D-9596-47D9-8AA7-32236CA4ACD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AF1DE-957F-49F8-9F09-50C31D980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753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DA4D-9596-47D9-8AA7-32236CA4ACD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AF1DE-957F-49F8-9F09-50C31D980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27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DA4D-9596-47D9-8AA7-32236CA4ACD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AF1DE-957F-49F8-9F09-50C31D9801FF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694704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DA4D-9596-47D9-8AA7-32236CA4ACD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AF1DE-957F-49F8-9F09-50C31D980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96692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DA4D-9596-47D9-8AA7-32236CA4ACD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AF1DE-957F-49F8-9F09-50C31D9801F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930041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DA4D-9596-47D9-8AA7-32236CA4ACD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AF1DE-957F-49F8-9F09-50C31D980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5988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DA4D-9596-47D9-8AA7-32236CA4ACD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AF1DE-957F-49F8-9F09-50C31D980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65360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DA4D-9596-47D9-8AA7-32236CA4ACD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AF1DE-957F-49F8-9F09-50C31D980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739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42DA4D-9596-47D9-8AA7-32236CA4ACD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3EAF1DE-957F-49F8-9F09-50C31D980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0968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33FF0-6E13-4BAF-8307-3084CC612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10000" dirty="0"/>
              <a:t>The Thieves of Ostia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EC1FE7-0D90-4EB6-BADE-97A9D9CECD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Scroll IV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983984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IN_20210127_14_26_12_Pro">
            <a:extLst>
              <a:ext uri="{FF2B5EF4-FFF2-40B4-BE49-F238E27FC236}">
                <a16:creationId xmlns:a16="http://schemas.microsoft.com/office/drawing/2014/main" id="{8F1DD644-D18E-4198-88E1-D321DE584E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075" y="0"/>
            <a:ext cx="4894263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07519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6E1C64-E3A8-49EE-9992-EB0FE06D6E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026" y="0"/>
            <a:ext cx="4303947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535442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99AD32B-90D0-413C-853C-29875A65AC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8501" y="0"/>
            <a:ext cx="4234998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169424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8B8F6F-387C-4FF6-836E-7623FB06EB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066" y="0"/>
            <a:ext cx="4437868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257091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D71246-37A4-473F-B284-62F125CA2B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432" y="0"/>
            <a:ext cx="3999136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295785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2C43568-388F-4D02-8EEE-C76F30DE13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9940" y="0"/>
            <a:ext cx="4432119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90039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F2E5F7-E931-4888-8006-A2444BB97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707" y="0"/>
            <a:ext cx="4112586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861515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C1CC74-25FA-4D3D-9B80-E62AFBA7C2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0461" y="0"/>
            <a:ext cx="4451078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309040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FFB0D6-19CC-4FA8-9F40-88036BF896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2214" y="0"/>
            <a:ext cx="4247572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271764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F5297C-6AEC-46A0-85FC-4E6E6C3A51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621" y="0"/>
            <a:ext cx="4860758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38296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0430E7-06E3-4DD4-9679-D706CA1FF1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12" y="2185987"/>
            <a:ext cx="4905375" cy="24860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8734412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1002</TotalTime>
  <Words>6</Words>
  <Application>Microsoft Office PowerPoint</Application>
  <PresentationFormat>Widescreen</PresentationFormat>
  <Paragraphs>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Trebuchet MS</vt:lpstr>
      <vt:lpstr>Wingdings 3</vt:lpstr>
      <vt:lpstr>Facet</vt:lpstr>
      <vt:lpstr>The Thieves of Ostia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Thieves of Ostia</dc:title>
  <dc:creator>Seema Sharma</dc:creator>
  <cp:lastModifiedBy>Seema Sharma</cp:lastModifiedBy>
  <cp:revision>3</cp:revision>
  <dcterms:created xsi:type="dcterms:W3CDTF">2021-01-27T14:43:35Z</dcterms:created>
  <dcterms:modified xsi:type="dcterms:W3CDTF">2021-01-28T07:25:40Z</dcterms:modified>
</cp:coreProperties>
</file>