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</p:sldIdLst>
  <p:sldSz cx="10160000" cy="7747000"/>
  <p:notesSz cx="6858000" cy="9144000"/>
  <p:embeddedFontLst>
    <p:embeddedFont>
      <p:font typeface="Calibri" panose="020F0502020204030204" pitchFamily="34" charset="0"/>
      <p:regular r:id="rId5"/>
      <p:bold r:id="rId6"/>
      <p:italic r:id="rId7"/>
      <p:boldItalic r:id="rId8"/>
    </p:embeddedFont>
    <p:embeddedFont>
      <p:font typeface="Calibri Light" panose="020F0302020204030204" pitchFamily="34" charset="0"/>
      <p:regular r:id="rId9"/>
      <p:italic r:id="rId10"/>
    </p:embeddedFont>
    <p:embeddedFont>
      <p:font typeface="Comic Sans MS" panose="030F0702030302020204" pitchFamily="66" charset="0"/>
      <p:regular r:id="rId11"/>
      <p:bold r:id="rId12"/>
      <p:italic r:id="rId13"/>
      <p:boldItalic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132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presProps" Target="presProps.xml"/><Relationship Id="rId10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font" Target="fonts/font5.fntdata"/><Relationship Id="rId14" Type="http://schemas.openxmlformats.org/officeDocument/2006/relationships/font" Target="fonts/font10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278D9B-00F9-45FA-880E-4ACCF60FFF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67854"/>
            <a:ext cx="7620000" cy="2697104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F43AE-0AB6-4B69-860B-DEBF5325EE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68969"/>
            <a:ext cx="7620000" cy="1870398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B66D8E-A0E5-4B31-9047-345F3E737A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A3F6EC-50E4-469C-8EBC-D78DB3F3A6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6EB8B9-EE55-4A0F-B83E-1BD2769037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69386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E3299C-BD74-47E1-898B-B7B69969E1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7CD1B8-7BE7-40BF-A6A6-508101E085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2F51D0-2332-4853-A342-B21BBE35D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737A78-60DA-44F0-A4EE-BD69D2ED9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49E5FC-9DC4-4948-8F20-51D7BA78C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011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93DE7E-2E39-4E40-97FB-A9D165C1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931373"/>
            <a:ext cx="8763000" cy="3222536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96A80D-B463-40D9-A1DF-4BB71A6F93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184395"/>
            <a:ext cx="8763000" cy="1694656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61D087-B0E1-42FF-8D71-C6EF35C4DE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ECD065-B16A-4488-A54A-BF25BA849D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CDA00B-DD8D-45DF-8C0B-57145B2A92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7446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798C9-18F4-4053-A434-9B73275871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1CD576-11B4-4882-84EE-835BA9E535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62280"/>
            <a:ext cx="4318000" cy="4915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92A800-7FD9-4267-ACDC-5FEB1C3B4A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62280"/>
            <a:ext cx="4318000" cy="4915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AC1BF8-53E3-479D-92D5-D634FC81F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F99EBC-CCFE-4140-BDB5-07176B26E7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D89C0F-555F-40DF-9CAB-E5CF7999B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9004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1DFB31-2380-4C1F-986D-06F3EE2E36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12458"/>
            <a:ext cx="8763000" cy="149739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DAB016-91C1-49EF-AE28-DFCABC9ECD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99092"/>
            <a:ext cx="4298156" cy="93071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A30708-B7AB-4D81-83D1-085577B3C7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829807"/>
            <a:ext cx="4298156" cy="41622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8905AED-D24D-41C5-AFEC-3AAADC2146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99092"/>
            <a:ext cx="4319323" cy="93071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21B9FDC-99B9-4332-B9BE-863A3C865F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829807"/>
            <a:ext cx="4319323" cy="41622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292AA9C-7298-4FEA-9DA3-C7FC51362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9ED2E93-608E-425E-82B7-97B1E0374D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0946075-21DF-4CA3-94B8-36D6D9479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66694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973173-5D2A-4D79-976D-92E150711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A7CDF0-F95E-4286-9833-A3B8C01261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448FFB6-4C60-4633-B929-5A79823815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35024E-E9A5-4334-9201-128504109A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8910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6D7E44F-9269-4908-88C0-636C5BC63B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9669130-38BA-4DAC-B8B0-7DBD36D12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CB9B26-8E5D-41ED-BC8A-208AAA366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217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1F03B7-6B7F-4C49-96A3-E950A919E1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16467"/>
            <a:ext cx="3276864" cy="180763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854CF9-B420-41BF-A42C-40710D96F3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115426"/>
            <a:ext cx="5143500" cy="5505391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F05846-4D04-478A-A868-49C9315033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324100"/>
            <a:ext cx="3276864" cy="4305683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1B0EA7-F8F0-4601-84A5-08C8578620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A33199-2B56-4558-A6E6-CF22697B65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8E2DAB-FD12-4221-BA8E-4CE13A2777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3231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2C6792-4344-4121-9963-E32D5A32C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16467"/>
            <a:ext cx="3276864" cy="180763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8BB97E2-7A96-4804-9891-CC35E6BD14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115426"/>
            <a:ext cx="5143500" cy="5505391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25ADAC-5732-4393-A952-60BA30CC95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324100"/>
            <a:ext cx="3276864" cy="4305683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91F94FF-B41F-4166-858C-609E8062B2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6AF996-BD9E-42E4-9AC5-16F6FE0D10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7BFF44-1C6B-4E10-9A2D-C5C32C063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69246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1285F5-3C6E-4100-9DB4-C5E8C2F73C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D384CFA-ADE5-484A-8609-4ED6C82EB0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30F82A-F3F5-4F09-BB5B-C0F80BC356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6A253C-73B5-4DDC-90BE-13519C4711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9A4C65-9479-4943-A480-6A858C5294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61269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58BE75-65AD-42C1-96CE-D0E0E7F3F5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12456"/>
            <a:ext cx="2190750" cy="656522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BB2480-8E92-4451-A9D6-07789E1F8D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12456"/>
            <a:ext cx="6445250" cy="656522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9F1377-7492-4016-9CFF-9E2C1DB14D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26D27F-70DD-4976-9E10-8DA570EEE1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26ECA9-5B6F-4B23-87DF-2DCA93733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0679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F55D86A-8BBF-4DBB-AE1A-324999EBF2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12458"/>
            <a:ext cx="8763000" cy="14973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6B3F3F-454B-4337-83BE-7785A32664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62280"/>
            <a:ext cx="8763000" cy="4915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D27226-B9CA-40AC-B836-B815147899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180323"/>
            <a:ext cx="2286000" cy="4124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9B5E0D-D931-4A8F-9B5B-7F967B164A9D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FAFF1D-2B1F-4C93-BD72-AEF5DF2979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180323"/>
            <a:ext cx="3429000" cy="4124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780A1E-4E42-4FAB-B03C-7C434B4505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180323"/>
            <a:ext cx="2286000" cy="4124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24849-EBA1-44AA-B786-ADC157BD88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794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hyperlink" Target="http://www.ictgames.com/mobilePage/duckShoot/index.html" TargetMode="External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9E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6288932-CFE9-45F4-8FD6-55BDABF5C517}"/>
              </a:ext>
            </a:extLst>
          </p:cNvPr>
          <p:cNvSpPr txBox="1"/>
          <p:nvPr/>
        </p:nvSpPr>
        <p:spPr>
          <a:xfrm>
            <a:off x="342900" y="723900"/>
            <a:ext cx="9677400" cy="452431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7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We are learning</a:t>
            </a:r>
          </a:p>
          <a:p>
            <a:r>
              <a:rPr lang="en-GB" sz="7200" dirty="0">
                <a:solidFill>
                  <a:srgbClr val="000000"/>
                </a:solidFill>
                <a:latin typeface="Comic Sans MS" panose="030F0702030302020204" pitchFamily="66" charset="0"/>
              </a:rPr>
              <a:t>To recall how we count in 2s, 5s and 10s</a:t>
            </a:r>
            <a:endParaRPr lang="en-US" sz="72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6EBDD0D-F5A0-4525-99B3-150D7F37594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985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0591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269"/>
    </mc:Choice>
    <mc:Fallback>
      <p:transition spd="slow" advTm="102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EDDFCF3-EAE1-4009-AA9B-4727A7DFDD0A}"/>
              </a:ext>
            </a:extLst>
          </p:cNvPr>
          <p:cNvSpPr txBox="1"/>
          <p:nvPr/>
        </p:nvSpPr>
        <p:spPr>
          <a:xfrm>
            <a:off x="575187" y="339213"/>
            <a:ext cx="870154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omic Sans MS" panose="030F0702030302020204" pitchFamily="66" charset="0"/>
              </a:rPr>
              <a:t>I’ve found a really fun game for you to play. It will help you practice counting in 2s, 5s and 10s.</a:t>
            </a:r>
          </a:p>
          <a:p>
            <a:endParaRPr lang="en-US" sz="3600" dirty="0">
              <a:latin typeface="Comic Sans MS" panose="030F0702030302020204" pitchFamily="66" charset="0"/>
            </a:endParaRPr>
          </a:p>
          <a:p>
            <a:pPr algn="ctr"/>
            <a:r>
              <a:rPr lang="en-GB" sz="3600" dirty="0">
                <a:latin typeface="Comic Sans MS" panose="030F0702030302020204" pitchFamily="66" charset="0"/>
                <a:hlinkClick r:id="rId5"/>
              </a:rPr>
              <a:t>Counting in 2, 5 or 10</a:t>
            </a:r>
            <a:endParaRPr lang="en-US" sz="3600" dirty="0">
              <a:latin typeface="Comic Sans MS" panose="030F0702030302020204" pitchFamily="66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BC39FA9-6038-483F-9184-3C39A1DB7D6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985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15304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66"/>
    </mc:Choice>
    <mc:Fallback>
      <p:transition spd="slow" advTm="76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EDDFCF3-EAE1-4009-AA9B-4727A7DFDD0A}"/>
              </a:ext>
            </a:extLst>
          </p:cNvPr>
          <p:cNvSpPr txBox="1"/>
          <p:nvPr/>
        </p:nvSpPr>
        <p:spPr>
          <a:xfrm>
            <a:off x="575187" y="339213"/>
            <a:ext cx="870154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I would like you to colour in the numbers that we count aloud when we count in 2s, 5s and 10s. 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These numbers are called </a:t>
            </a:r>
            <a:r>
              <a:rPr lang="en-GB" sz="3600" b="1" dirty="0">
                <a:latin typeface="Comic Sans MS" panose="030F0702030302020204" pitchFamily="66" charset="0"/>
              </a:rPr>
              <a:t>multiples.</a:t>
            </a:r>
            <a:endParaRPr lang="en-US" sz="3600" dirty="0">
              <a:latin typeface="Comic Sans MS" panose="030F0702030302020204" pitchFamily="66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2633349-8866-4E06-A4F5-8225D5F2EEE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9596" t="24791" r="51081" b="9887"/>
          <a:stretch/>
        </p:blipFill>
        <p:spPr>
          <a:xfrm>
            <a:off x="3185651" y="3263923"/>
            <a:ext cx="3465872" cy="434091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6863E0F-1DDD-462E-8BC7-1BB77417250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985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61728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751"/>
    </mc:Choice>
    <mc:Fallback>
      <p:transition spd="slow" advTm="117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74</Words>
  <Application>Microsoft Office PowerPoint</Application>
  <PresentationFormat>Custom</PresentationFormat>
  <Paragraphs>8</Paragraphs>
  <Slides>3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Comic Sans MS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7</cp:revision>
  <dcterms:created xsi:type="dcterms:W3CDTF">2021-01-16T11:18:37Z</dcterms:created>
  <dcterms:modified xsi:type="dcterms:W3CDTF">2021-01-17T15:22:04Z</dcterms:modified>
</cp:coreProperties>
</file>