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9BD14-4800-49C0-9FA5-FF95B3D427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220F4D-45EC-4DD8-B602-AF36E5CD1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42F03-C2B1-4CDB-B246-08EE75346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1FC8AF-3EE0-48BF-BB3E-0F8BF719B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7BE1B-6A14-4166-AF49-CD05712E1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8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C943C-345F-4063-999F-B47ABC660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891F7-F2FA-406F-8FD0-D9DC0D337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C612E-F695-4799-8156-963797FCD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CF511-525B-4C1E-9B23-A635A7185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552EF-B404-4B5D-B971-987498F5B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475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E0A43-DD28-4F51-A683-5F343F3CA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13C80D-38B7-4106-B6A5-7C6E79EAA7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BAAB49-8303-4025-8D90-0981E1206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45169-1E6D-4DDE-9C6A-A557A9B09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3504D-8BEF-4164-B5AD-81285A024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100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36A73-847C-4244-8F47-7FED82626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BB5BF-1445-40C4-B96A-196023C7C7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B6C938-F9D2-4F80-AB48-EA939AA81C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497545-864E-4BEA-9AEF-BF109362E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9B84BC-F2EE-4B2A-B783-906E7DE11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6FFF07-1EB3-4591-8539-7BDEBED59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09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BD550-E680-4141-A4B0-6A3306B1A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5EF20-4106-4BA9-ADB7-D586865F2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8DF0E9-D530-4BF5-88AF-377493BA59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DBABED-7B21-4FC1-8C4A-766514F3A2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4E6D62-A628-408E-9035-E98203E105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19C5E-FA49-46F7-ABF4-5560D35A7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305A81-4CA7-4E18-9617-3B2319F6C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C8A1C0-23BB-438F-91FF-38A13E778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02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B231B-C01A-4F4A-9295-B042EF8E1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9C12A4-47E0-4081-905E-A9EEAE741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014B13-3848-424C-A39F-1B358D4F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D4DBC8-5E82-4478-BF0E-79385716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0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C708DE-3A24-4CC6-837A-3C1CA43EF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51C5FE-EA96-4030-9388-1C90B0838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21025-D1AD-45E7-B862-04F134F54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62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405F2-0371-4E24-A89B-73DFB1DCD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5C01D-1F2F-43F6-AACC-C56E3B70F6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83311-9313-45C0-A1AF-ADE629678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6FD425-7E34-4185-ACAD-470A55A3B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880706-5355-409C-B149-AAD685AC1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85EBDB-BF0A-426F-A626-0D324B370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455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00172-06E5-4F8E-A4B3-3281956E4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9BD5E6-93EF-4300-A08A-11E331D5D7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A13DA-21FD-40B4-AD51-5ED220352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07A236-860D-4D9B-BD38-A3BC0C1B8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F3E8C0-5EE4-4991-8FAA-122FAAA1F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672C1A-0DBD-4912-B9F2-0739CE5DD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65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3DAB0-6C96-4243-9F56-3C4D25447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D5E7A-5693-4CA4-B33F-EFCCD23996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14CB22-794D-4B3D-A060-51E511BEC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400F4-393D-402B-A3BC-DC785AC12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8EB6A-6212-4FBC-A2FB-0F73CA852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827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10185A-08FB-46DA-81EB-37702BC8A6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D22B9F-82AF-4047-A04C-42F8E4EA9F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605BC-5774-426D-B4A8-AFD1065EA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B901F-B70D-459C-B688-800B2CFF4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BA843-4C34-4B7F-8D70-5995DA9A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111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08FFEA-028F-436B-A357-641C64893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BD505-E01D-44EA-A234-33E0E2514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170F3-908C-44B4-A24B-8A7D4E2FFC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0C10-1AC3-45DE-BE15-127938FABE32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2CDEE-3019-49BB-97E5-8833E48F7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D2765-FD49-4536-B513-5649613F12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BA1A2-5647-450D-8ED6-DEB0B5F40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3.m4a"/><Relationship Id="rId7" Type="http://schemas.openxmlformats.org/officeDocument/2006/relationships/image" Target="../media/image4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audio" Target="../media/media8.m4a"/><Relationship Id="rId7" Type="http://schemas.openxmlformats.org/officeDocument/2006/relationships/image" Target="../media/image13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2.jpeg"/><Relationship Id="rId11" Type="http://schemas.openxmlformats.org/officeDocument/2006/relationships/image" Target="../media/image1.pn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295D3-5526-469B-A3D6-4C2FDFA3BA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F07581-55EA-4AF6-B8CF-96285DA93C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963392-13A4-476A-B501-C25DA6B6878B}"/>
              </a:ext>
            </a:extLst>
          </p:cNvPr>
          <p:cNvSpPr txBox="1"/>
          <p:nvPr/>
        </p:nvSpPr>
        <p:spPr>
          <a:xfrm>
            <a:off x="1042988" y="400050"/>
            <a:ext cx="100012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latin typeface="Comic Sans MS" panose="030F0702030302020204" pitchFamily="66" charset="0"/>
              </a:rPr>
              <a:t>We are learning</a:t>
            </a:r>
          </a:p>
          <a:p>
            <a:endParaRPr lang="en-US" sz="7200" dirty="0">
              <a:latin typeface="Comic Sans MS" panose="030F0702030302020204" pitchFamily="66" charset="0"/>
            </a:endParaRPr>
          </a:p>
          <a:p>
            <a:r>
              <a:rPr lang="en-US" sz="7200" dirty="0">
                <a:latin typeface="Comic Sans MS" panose="030F0702030302020204" pitchFamily="66" charset="0"/>
              </a:rPr>
              <a:t>To make an animal using a toilet roll tube.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5BBCD2-2817-4023-8717-62D61E7BD1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590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25"/>
    </mc:Choice>
    <mc:Fallback>
      <p:transition spd="slow" advTm="9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295D3-5526-469B-A3D6-4C2FDFA3BA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F07581-55EA-4AF6-B8CF-96285DA93C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963392-13A4-476A-B501-C25DA6B6878B}"/>
              </a:ext>
            </a:extLst>
          </p:cNvPr>
          <p:cNvSpPr txBox="1"/>
          <p:nvPr/>
        </p:nvSpPr>
        <p:spPr>
          <a:xfrm>
            <a:off x="1042988" y="400050"/>
            <a:ext cx="100012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latin typeface="Comic Sans MS" panose="030F0702030302020204" pitchFamily="66" charset="0"/>
              </a:rPr>
              <a:t>Here are some ideas for you……………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2DAE89E-003B-453A-BC10-215735ADEC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06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5"/>
    </mc:Choice>
    <mc:Fallback>
      <p:transition spd="slow" advTm="4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31E4E3-B1BA-4647-B94A-72F91AE5822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895" y="133782"/>
            <a:ext cx="2807492" cy="24736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87EEFB-9C59-4D08-96DB-47F1782BAC6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3436" y="273354"/>
            <a:ext cx="2983723" cy="2628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279604-4CE2-4C31-97B7-1045FBE0B32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51091" y="273354"/>
            <a:ext cx="3183735" cy="2805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966F70-2F5C-4CCC-B86B-6504CADC53C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35999" y="3779520"/>
            <a:ext cx="3183735" cy="28051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F7D291-6AD6-4703-AB54-AA2E0E5A17D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4110" y="3779520"/>
            <a:ext cx="3178313" cy="280034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512529-20F7-4F4B-81EE-A81EE9ED7A5D}"/>
              </a:ext>
            </a:extLst>
          </p:cNvPr>
          <p:cNvSpPr txBox="1"/>
          <p:nvPr/>
        </p:nvSpPr>
        <p:spPr>
          <a:xfrm>
            <a:off x="1469407" y="2638129"/>
            <a:ext cx="1914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owl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DC1771-A1D8-44EB-B52F-E63C64102C87}"/>
              </a:ext>
            </a:extLst>
          </p:cNvPr>
          <p:cNvSpPr txBox="1"/>
          <p:nvPr/>
        </p:nvSpPr>
        <p:spPr>
          <a:xfrm>
            <a:off x="5178034" y="2889858"/>
            <a:ext cx="1914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octopus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904CB2-7E3C-4C60-BA11-F41DCB1E7FEE}"/>
              </a:ext>
            </a:extLst>
          </p:cNvPr>
          <p:cNvSpPr txBox="1"/>
          <p:nvPr/>
        </p:nvSpPr>
        <p:spPr>
          <a:xfrm>
            <a:off x="9354727" y="3128144"/>
            <a:ext cx="1976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ladybird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A067E5-DF7C-4443-8ED8-A810EC9E13C9}"/>
              </a:ext>
            </a:extLst>
          </p:cNvPr>
          <p:cNvSpPr txBox="1"/>
          <p:nvPr/>
        </p:nvSpPr>
        <p:spPr>
          <a:xfrm>
            <a:off x="9759367" y="5337261"/>
            <a:ext cx="1914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chick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FE22AD-1AC5-4B61-800F-E67AC1B52298}"/>
              </a:ext>
            </a:extLst>
          </p:cNvPr>
          <p:cNvSpPr txBox="1"/>
          <p:nvPr/>
        </p:nvSpPr>
        <p:spPr>
          <a:xfrm>
            <a:off x="113116" y="5179694"/>
            <a:ext cx="1914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rabbit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5E4CE9-8D40-403F-90A2-851288616A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1500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828"/>
    </mc:Choice>
    <mc:Fallback>
      <p:transition spd="slow" advTm="37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pring Toilet Paper Roll Craft | Arty Crafty Kids">
            <a:extLst>
              <a:ext uri="{FF2B5EF4-FFF2-40B4-BE49-F238E27FC236}">
                <a16:creationId xmlns:a16="http://schemas.microsoft.com/office/drawing/2014/main" id="{542A184E-B0CD-4D54-B5DE-93CE8476A6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9167"/>
          <a:stretch/>
        </p:blipFill>
        <p:spPr bwMode="auto">
          <a:xfrm>
            <a:off x="1223962" y="142874"/>
            <a:ext cx="9920287" cy="603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B68A415-F336-4FBD-8B89-B792CD769D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96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46"/>
    </mc:Choice>
    <mc:Fallback>
      <p:transition spd="slow" advTm="12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3F51-1DA1-4030-91CF-95A99955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Animal ABC Crafts from Toilet Paper Rolls - Red Ted Art - Make crafting  with kids easy &amp; fun">
            <a:extLst>
              <a:ext uri="{FF2B5EF4-FFF2-40B4-BE49-F238E27FC236}">
                <a16:creationId xmlns:a16="http://schemas.microsoft.com/office/drawing/2014/main" id="{696A8D15-B493-4600-9CB1-929B39EFB6C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800" y="225516"/>
            <a:ext cx="9634538" cy="640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6F319C-1D4B-4C8B-A211-49360D648B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03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25"/>
    </mc:Choice>
    <mc:Fallback>
      <p:transition spd="slow" advTm="10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3F51-1DA1-4030-91CF-95A99955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6AF086-4335-41E2-8392-A965B804A7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5 Easy Paper Roll Crafts |Cute Animals Toys for Kids To Do At Home - YouTube">
            <a:extLst>
              <a:ext uri="{FF2B5EF4-FFF2-40B4-BE49-F238E27FC236}">
                <a16:creationId xmlns:a16="http://schemas.microsoft.com/office/drawing/2014/main" id="{1641D253-69FF-420D-A76D-65B8F2CE3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365125"/>
            <a:ext cx="108204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B9A11F-E3C8-4CA4-9895-7A1CED9D19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845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38"/>
    </mc:Choice>
    <mc:Fallback>
      <p:transition spd="slow" advTm="80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3F51-1DA1-4030-91CF-95A99955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6AF086-4335-41E2-8392-A965B804A7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Paper Roll Animals - Frugal Fun For Boys and Girls">
            <a:extLst>
              <a:ext uri="{FF2B5EF4-FFF2-40B4-BE49-F238E27FC236}">
                <a16:creationId xmlns:a16="http://schemas.microsoft.com/office/drawing/2014/main" id="{572E7F89-CF36-416F-8D98-29A27DD100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2500" y="315912"/>
            <a:ext cx="10287000" cy="617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07B37F-A018-4267-B6FC-0C8A7DC0F2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396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0"/>
    </mc:Choice>
    <mc:Fallback>
      <p:transition spd="slow" advTm="5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3F51-1DA1-4030-91CF-95A99955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Homemade Rabbit Toys – Cardboard Tubes (Part 1)">
            <a:extLst>
              <a:ext uri="{FF2B5EF4-FFF2-40B4-BE49-F238E27FC236}">
                <a16:creationId xmlns:a16="http://schemas.microsoft.com/office/drawing/2014/main" id="{7095C7D3-67FC-4150-B857-8F02A5BE38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8" y="365125"/>
            <a:ext cx="3614737" cy="210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ight Handed Children's Scissors: Amazon.co.uk: Office Products">
            <a:extLst>
              <a:ext uri="{FF2B5EF4-FFF2-40B4-BE49-F238E27FC236}">
                <a16:creationId xmlns:a16="http://schemas.microsoft.com/office/drawing/2014/main" id="{8E06D985-D6E5-4022-BCB1-1D3BD414F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2937" y="365125"/>
            <a:ext cx="2623760" cy="206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encrypted-tbn0.gstatic.com/images?q=tbn:ANd9GcS63tL0xYyvWkgcNHKvT0HfCMIsckCuILObmCrkRdVPM6uBbyVtvFvqDZeoM_PE0aHuGRFTf_7a&amp;usqp=CAc">
            <a:extLst>
              <a:ext uri="{FF2B5EF4-FFF2-40B4-BE49-F238E27FC236}">
                <a16:creationId xmlns:a16="http://schemas.microsoft.com/office/drawing/2014/main" id="{5CD359EB-9592-484E-BD3B-EBBB3D1D4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0013" y="365125"/>
            <a:ext cx="2195512" cy="219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encrypted-tbn0.gstatic.com/images?q=tbn:ANd9GcT_YImUFSk4dCSNJQXKywoOmDOOO2SL8Ra44_QazEtNrpBlufjs0kA6YHisXEI46XMzavlk5Sk&amp;usqp=CAc">
            <a:extLst>
              <a:ext uri="{FF2B5EF4-FFF2-40B4-BE49-F238E27FC236}">
                <a16:creationId xmlns:a16="http://schemas.microsoft.com/office/drawing/2014/main" id="{AA1D81C9-94B9-453D-A8F9-7B17B1B0C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6636" y="3083721"/>
            <a:ext cx="2690813" cy="269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encrypted-tbn0.gstatic.com/images?q=tbn:ANd9GcQyVQzyIH_S43olXMvz47ErPKkdCSzghQQG5KYRRo7IgulsolxSon0szSSpySY&amp;usqp=CAc">
            <a:extLst>
              <a:ext uri="{FF2B5EF4-FFF2-40B4-BE49-F238E27FC236}">
                <a16:creationId xmlns:a16="http://schemas.microsoft.com/office/drawing/2014/main" id="{C6366822-208C-4364-9A92-85AF5B144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613" y="2986089"/>
            <a:ext cx="2690813" cy="269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s://encrypted-tbn0.gstatic.com/images?q=tbn:ANd9GcR3POjpfpaUBka4R6p0ypoAt3X7GQeE2ViPlHPwft2OxXfpFZz5pjHF61gbTNXKyao0qHlVfUc&amp;usqp=CAc">
            <a:extLst>
              <a:ext uri="{FF2B5EF4-FFF2-40B4-BE49-F238E27FC236}">
                <a16:creationId xmlns:a16="http://schemas.microsoft.com/office/drawing/2014/main" id="{174A4B98-2C47-4199-95EC-F8EFA177A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79622" y="3083722"/>
            <a:ext cx="2690814" cy="269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E690CB-1166-411A-AEC1-A4DB0C641C9C}"/>
              </a:ext>
            </a:extLst>
          </p:cNvPr>
          <p:cNvSpPr txBox="1"/>
          <p:nvPr/>
        </p:nvSpPr>
        <p:spPr>
          <a:xfrm>
            <a:off x="6431758" y="3929063"/>
            <a:ext cx="178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latin typeface="Comic Sans MS" panose="030F0702030302020204" pitchFamily="66" charset="0"/>
              </a:rPr>
              <a:t>OR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A6729F1-ADF5-4E49-95C1-BA3FEDA375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860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914"/>
    </mc:Choice>
    <mc:Fallback>
      <p:transition spd="slow" advTm="35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26</Words>
  <Application>Microsoft Office PowerPoint</Application>
  <PresentationFormat>Widescreen</PresentationFormat>
  <Paragraphs>10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5</cp:revision>
  <dcterms:created xsi:type="dcterms:W3CDTF">2021-01-30T14:26:48Z</dcterms:created>
  <dcterms:modified xsi:type="dcterms:W3CDTF">2021-01-31T15:02:29Z</dcterms:modified>
</cp:coreProperties>
</file>