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
  </p:notesMasterIdLst>
  <p:handoutMasterIdLst>
    <p:handoutMasterId r:id="rId8"/>
  </p:handoutMasterIdLst>
  <p:sldIdLst>
    <p:sldId id="279" r:id="rId2"/>
    <p:sldId id="284" r:id="rId3"/>
    <p:sldId id="280" r:id="rId4"/>
    <p:sldId id="286" r:id="rId5"/>
    <p:sldId id="285" r:id="rId6"/>
  </p:sldIdLst>
  <p:sldSz cx="9144000" cy="6858000" type="screen4x3"/>
  <p:notesSz cx="6858000" cy="9144000"/>
  <p:embeddedFontLst>
    <p:embeddedFont>
      <p:font typeface="Calibri" panose="020F0502020204030204" pitchFamily="34" charset="0"/>
      <p:regular r:id="rId9"/>
      <p:bold r:id="rId10"/>
      <p:italic r:id="rId11"/>
      <p:boldItalic r:id="rId12"/>
    </p:embeddedFont>
    <p:embeddedFont>
      <p:font typeface="Twinkl" panose="020B0604020202020204" charset="0"/>
      <p:regular r:id="rId13"/>
      <p:bold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9429"/>
    <a:srgbClr val="6FBD84"/>
    <a:srgbClr val="FFE864"/>
    <a:srgbClr val="E8C500"/>
    <a:srgbClr val="F9B000"/>
    <a:srgbClr val="47B1E5"/>
    <a:srgbClr val="007AC2"/>
    <a:srgbClr val="AAD377"/>
    <a:srgbClr val="CA1363"/>
    <a:srgbClr val="EA51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72" d="100"/>
          <a:sy n="72" d="100"/>
        </p:scale>
        <p:origin x="135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7.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7.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8"/>
          <p:cNvSpPr/>
          <p:nvPr/>
        </p:nvSpPr>
        <p:spPr>
          <a:xfrm rot="12600000">
            <a:off x="6101930" y="1252858"/>
            <a:ext cx="2246582" cy="1582936"/>
          </a:xfrm>
          <a:prstGeom prst="triangl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1960s fashion materials</a:t>
            </a:r>
          </a:p>
        </p:txBody>
      </p:sp>
      <p:sp>
        <p:nvSpPr>
          <p:cNvPr id="3" name="Snip Single Corner Rectangle 2"/>
          <p:cNvSpPr/>
          <p:nvPr/>
        </p:nvSpPr>
        <p:spPr>
          <a:xfrm rot="10800000">
            <a:off x="7039154" y="-1"/>
            <a:ext cx="2104845" cy="765175"/>
          </a:xfrm>
          <a:prstGeom prst="snip1Rect">
            <a:avLst>
              <a:gd name="adj" fmla="val 50000"/>
            </a:avLst>
          </a:prstGeom>
          <a:solidFill>
            <a:srgbClr val="CA13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Isosceles Triangle 12"/>
          <p:cNvSpPr/>
          <p:nvPr/>
        </p:nvSpPr>
        <p:spPr>
          <a:xfrm rot="21254491">
            <a:off x="5636070" y="5070999"/>
            <a:ext cx="1463119" cy="1030910"/>
          </a:xfrm>
          <a:prstGeom prst="triangl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419418" y="148550"/>
            <a:ext cx="1508722" cy="369332"/>
          </a:xfrm>
          <a:prstGeom prst="rect">
            <a:avLst/>
          </a:prstGeom>
        </p:spPr>
        <p:txBody>
          <a:bodyPr wrap="square" lIns="0" tIns="0" rIns="0" bIns="0">
            <a:spAutoFit/>
          </a:bodyPr>
          <a:lstStyle/>
          <a:p>
            <a:pPr algn="ctr"/>
            <a:r>
              <a:rPr lang="en-GB" altLang="en-US" sz="2400" b="1" dirty="0">
                <a:solidFill>
                  <a:schemeClr val="bg1"/>
                </a:solidFill>
              </a:rPr>
              <a:t>Fashion</a:t>
            </a:r>
            <a:endParaRPr lang="en-GB" sz="2400" b="1" dirty="0">
              <a:solidFill>
                <a:schemeClr val="bg1"/>
              </a:solidFill>
            </a:endParaRPr>
          </a:p>
        </p:txBody>
      </p:sp>
      <p:pic>
        <p:nvPicPr>
          <p:cNvPr id="17" name="Picture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56688" y="1172211"/>
            <a:ext cx="2796596" cy="5628221"/>
          </a:xfrm>
          <a:prstGeom prst="rect">
            <a:avLst/>
          </a:prstGeom>
        </p:spPr>
      </p:pic>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80610" y="1244072"/>
            <a:ext cx="2118403" cy="5564431"/>
          </a:xfrm>
          <a:prstGeom prst="rect">
            <a:avLst/>
          </a:prstGeom>
        </p:spPr>
      </p:pic>
      <p:sp>
        <p:nvSpPr>
          <p:cNvPr id="18" name="Rectangle 17">
            <a:extLst>
              <a:ext uri="{FF2B5EF4-FFF2-40B4-BE49-F238E27FC236}">
                <a16:creationId xmlns:a16="http://schemas.microsoft.com/office/drawing/2014/main" id="{8BD462CE-96C3-4A1E-83FA-11B69CF1DF58}"/>
              </a:ext>
            </a:extLst>
          </p:cNvPr>
          <p:cNvSpPr/>
          <p:nvPr/>
        </p:nvSpPr>
        <p:spPr>
          <a:xfrm>
            <a:off x="595660" y="1473201"/>
            <a:ext cx="5480639" cy="553998"/>
          </a:xfrm>
          <a:prstGeom prst="rect">
            <a:avLst/>
          </a:prstGeom>
        </p:spPr>
        <p:txBody>
          <a:bodyPr wrap="square" lIns="0" tIns="0" rIns="0" bIns="0">
            <a:spAutoFit/>
          </a:bodyPr>
          <a:lstStyle/>
          <a:p>
            <a:pPr>
              <a:lnSpc>
                <a:spcPct val="100000"/>
              </a:lnSpc>
              <a:spcBef>
                <a:spcPct val="0"/>
              </a:spcBef>
              <a:buFontTx/>
              <a:buNone/>
            </a:pPr>
            <a:r>
              <a:rPr lang="en-GB" altLang="en-US" dirty="0"/>
              <a:t>We are now going to learn about the changes in materials for clothes in the 1960’s. </a:t>
            </a:r>
          </a:p>
        </p:txBody>
      </p:sp>
      <p:pic>
        <p:nvPicPr>
          <p:cNvPr id="2" name="Recorded Sound">
            <a:hlinkClick r:id="" action="ppaction://media"/>
            <a:extLst>
              <a:ext uri="{FF2B5EF4-FFF2-40B4-BE49-F238E27FC236}">
                <a16:creationId xmlns:a16="http://schemas.microsoft.com/office/drawing/2014/main" id="{602D73A9-2C8A-4C89-A299-8E97624C371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9570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984FA-8785-4380-82AB-B4A7E5582E1E}"/>
              </a:ext>
            </a:extLst>
          </p:cNvPr>
          <p:cNvSpPr>
            <a:spLocks noGrp="1"/>
          </p:cNvSpPr>
          <p:nvPr>
            <p:ph type="title"/>
          </p:nvPr>
        </p:nvSpPr>
        <p:spPr/>
        <p:txBody>
          <a:bodyPr/>
          <a:lstStyle/>
          <a:p>
            <a:endParaRPr lang="en-GB"/>
          </a:p>
        </p:txBody>
      </p:sp>
      <p:sp>
        <p:nvSpPr>
          <p:cNvPr id="3" name="Rectangle 2">
            <a:extLst>
              <a:ext uri="{FF2B5EF4-FFF2-40B4-BE49-F238E27FC236}">
                <a16:creationId xmlns:a16="http://schemas.microsoft.com/office/drawing/2014/main" id="{289DB0E0-E664-48CC-8236-B918C6BA7CC7}"/>
              </a:ext>
            </a:extLst>
          </p:cNvPr>
          <p:cNvSpPr/>
          <p:nvPr/>
        </p:nvSpPr>
        <p:spPr>
          <a:xfrm>
            <a:off x="5950185" y="1999130"/>
            <a:ext cx="2368018" cy="1661993"/>
          </a:xfrm>
          <a:prstGeom prst="rect">
            <a:avLst/>
          </a:prstGeom>
        </p:spPr>
        <p:txBody>
          <a:bodyPr wrap="square" lIns="0" tIns="0" rIns="0" bIns="0">
            <a:spAutoFit/>
          </a:bodyPr>
          <a:lstStyle/>
          <a:p>
            <a:pPr>
              <a:lnSpc>
                <a:spcPct val="100000"/>
              </a:lnSpc>
              <a:spcBef>
                <a:spcPct val="0"/>
              </a:spcBef>
              <a:buFontTx/>
              <a:buNone/>
            </a:pPr>
            <a:r>
              <a:rPr lang="en-GB" dirty="0"/>
              <a:t>The </a:t>
            </a:r>
            <a:r>
              <a:rPr lang="en-GB" b="1" dirty="0"/>
              <a:t>1960s</a:t>
            </a:r>
            <a:r>
              <a:rPr lang="en-GB" dirty="0"/>
              <a:t> fell in love with new, man-made </a:t>
            </a:r>
            <a:r>
              <a:rPr lang="en-GB" b="1" dirty="0"/>
              <a:t>materials</a:t>
            </a:r>
            <a:r>
              <a:rPr lang="en-GB" dirty="0"/>
              <a:t>, with young designers keen to find new angles on established forms.</a:t>
            </a:r>
            <a:endParaRPr lang="en-GB" altLang="en-US" dirty="0"/>
          </a:p>
        </p:txBody>
      </p:sp>
      <p:pic>
        <p:nvPicPr>
          <p:cNvPr id="1028" name="Picture 4" descr="https://i.pinimg.com/564x/b5/70/7a/b5707aabb382340547e75de0c3d1a383.jpg">
            <a:extLst>
              <a:ext uri="{FF2B5EF4-FFF2-40B4-BE49-F238E27FC236}">
                <a16:creationId xmlns:a16="http://schemas.microsoft.com/office/drawing/2014/main" id="{9952AB00-6F34-4904-ABB0-4F0D871FFA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797" y="657241"/>
            <a:ext cx="4356859" cy="5543518"/>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56B32D27-1B74-439A-BF52-FF0A0381D65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829394" y="5098774"/>
            <a:ext cx="609600" cy="609600"/>
          </a:xfrm>
          <a:prstGeom prst="rect">
            <a:avLst/>
          </a:prstGeom>
        </p:spPr>
      </p:pic>
    </p:spTree>
    <p:custDataLst>
      <p:tags r:id="rId1"/>
    </p:custDataLst>
    <p:extLst>
      <p:ext uri="{BB962C8B-B14F-4D97-AF65-F5344CB8AC3E}">
        <p14:creationId xmlns:p14="http://schemas.microsoft.com/office/powerpoint/2010/main" val="405479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46EE3F6-07EC-4893-9864-48EA743336E5}"/>
              </a:ext>
            </a:extLst>
          </p:cNvPr>
          <p:cNvSpPr/>
          <p:nvPr/>
        </p:nvSpPr>
        <p:spPr>
          <a:xfrm>
            <a:off x="914677" y="639773"/>
            <a:ext cx="5842374" cy="1326105"/>
          </a:xfrm>
          <a:prstGeom prst="rect">
            <a:avLst/>
          </a:prstGeom>
          <a:solidFill>
            <a:schemeClr val="bg1"/>
          </a:solidFill>
          <a:ln w="38100">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576000" bIns="108000" rtlCol="0" anchor="ctr">
            <a:spAutoFit/>
          </a:bodyPr>
          <a:lstStyle/>
          <a:p>
            <a:pPr>
              <a:lnSpc>
                <a:spcPct val="100000"/>
              </a:lnSpc>
              <a:spcBef>
                <a:spcPct val="0"/>
              </a:spcBef>
              <a:buFontTx/>
              <a:buNone/>
            </a:pPr>
            <a:r>
              <a:rPr lang="en-GB" dirty="0">
                <a:solidFill>
                  <a:schemeClr val="tx1"/>
                </a:solidFill>
              </a:rPr>
              <a:t>They saw the potential of modern plastics and synthetic fibres – Perspex, PVC, polyester, acrylic, nylon, rayon, Spandex, etc. – to create easy-care outfits that were eye-catching and fun.</a:t>
            </a:r>
            <a:endParaRPr lang="en-GB" altLang="en-US" dirty="0">
              <a:solidFill>
                <a:schemeClr val="tx1"/>
              </a:solidFill>
            </a:endParaRPr>
          </a:p>
        </p:txBody>
      </p:sp>
      <p:pic>
        <p:nvPicPr>
          <p:cNvPr id="2052" name="Picture 4" descr="https://i.pinimg.com/564x/c6/79/da/c679dac1509aa05f568442c559fcd8f0.jpg">
            <a:extLst>
              <a:ext uri="{FF2B5EF4-FFF2-40B4-BE49-F238E27FC236}">
                <a16:creationId xmlns:a16="http://schemas.microsoft.com/office/drawing/2014/main" id="{39E73094-FC2D-4683-85F1-8ED24F9C53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1252" y="2187521"/>
            <a:ext cx="3295236" cy="3904308"/>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A0636398-6C88-4564-AC14-18A34C2D1D7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683026" y="3346174"/>
            <a:ext cx="609600" cy="609600"/>
          </a:xfrm>
          <a:prstGeom prst="rect">
            <a:avLst/>
          </a:prstGeom>
        </p:spPr>
      </p:pic>
    </p:spTree>
    <p:custDataLst>
      <p:tags r:id="rId1"/>
    </p:custDataLst>
    <p:extLst>
      <p:ext uri="{BB962C8B-B14F-4D97-AF65-F5344CB8AC3E}">
        <p14:creationId xmlns:p14="http://schemas.microsoft.com/office/powerpoint/2010/main" val="1864559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725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048A1-B2CA-4F94-8A94-EDD87B114277}"/>
              </a:ext>
            </a:extLst>
          </p:cNvPr>
          <p:cNvSpPr>
            <a:spLocks noGrp="1"/>
          </p:cNvSpPr>
          <p:nvPr>
            <p:ph type="title"/>
          </p:nvPr>
        </p:nvSpPr>
        <p:spPr/>
        <p:txBody>
          <a:bodyPr/>
          <a:lstStyle/>
          <a:p>
            <a:endParaRPr lang="en-GB"/>
          </a:p>
        </p:txBody>
      </p:sp>
      <p:sp>
        <p:nvSpPr>
          <p:cNvPr id="3" name="Rectangle 2">
            <a:extLst>
              <a:ext uri="{FF2B5EF4-FFF2-40B4-BE49-F238E27FC236}">
                <a16:creationId xmlns:a16="http://schemas.microsoft.com/office/drawing/2014/main" id="{F59498BB-849B-4853-A32F-A3090EFBDB3C}"/>
              </a:ext>
            </a:extLst>
          </p:cNvPr>
          <p:cNvSpPr/>
          <p:nvPr/>
        </p:nvSpPr>
        <p:spPr>
          <a:xfrm>
            <a:off x="2451611" y="5233947"/>
            <a:ext cx="4598545" cy="553998"/>
          </a:xfrm>
          <a:prstGeom prst="rect">
            <a:avLst/>
          </a:prstGeom>
        </p:spPr>
        <p:txBody>
          <a:bodyPr wrap="square" lIns="0" tIns="0" rIns="0" bIns="0">
            <a:spAutoFit/>
          </a:bodyPr>
          <a:lstStyle/>
          <a:p>
            <a:pPr>
              <a:lnSpc>
                <a:spcPct val="100000"/>
              </a:lnSpc>
              <a:spcBef>
                <a:spcPct val="0"/>
              </a:spcBef>
              <a:buFontTx/>
              <a:buNone/>
            </a:pPr>
            <a:r>
              <a:rPr lang="en-GB" dirty="0"/>
              <a:t>The quest for a truly modern form of clothing was epitomised by the 'paper dress'.</a:t>
            </a:r>
            <a:endParaRPr lang="en-GB" altLang="en-US" dirty="0"/>
          </a:p>
        </p:txBody>
      </p:sp>
      <p:pic>
        <p:nvPicPr>
          <p:cNvPr id="6146" name="Picture 2" descr="https://groovyhistory.com/content/60192/188284aea9620190309e5d8eaac19741.jpg">
            <a:extLst>
              <a:ext uri="{FF2B5EF4-FFF2-40B4-BE49-F238E27FC236}">
                <a16:creationId xmlns:a16="http://schemas.microsoft.com/office/drawing/2014/main" id="{FA8BE963-3107-4E76-8F89-935DB3F367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8823" y="675861"/>
            <a:ext cx="3684423" cy="4426226"/>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520EC782-75A3-4D30-9573-5B6AD157791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33211" y="2819400"/>
            <a:ext cx="609600" cy="609600"/>
          </a:xfrm>
          <a:prstGeom prst="rect">
            <a:avLst/>
          </a:prstGeom>
        </p:spPr>
      </p:pic>
    </p:spTree>
    <p:custDataLst>
      <p:tags r:id="rId1"/>
    </p:custDataLst>
    <p:extLst>
      <p:ext uri="{BB962C8B-B14F-4D97-AF65-F5344CB8AC3E}">
        <p14:creationId xmlns:p14="http://schemas.microsoft.com/office/powerpoint/2010/main" val="96577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D6F67-D260-4FD0-959E-92F278329984}"/>
              </a:ext>
            </a:extLst>
          </p:cNvPr>
          <p:cNvSpPr>
            <a:spLocks noGrp="1"/>
          </p:cNvSpPr>
          <p:nvPr>
            <p:ph type="title"/>
          </p:nvPr>
        </p:nvSpPr>
        <p:spPr/>
        <p:txBody>
          <a:bodyPr/>
          <a:lstStyle/>
          <a:p>
            <a:r>
              <a:rPr lang="en-GB" dirty="0"/>
              <a:t>Research! </a:t>
            </a:r>
          </a:p>
        </p:txBody>
      </p:sp>
      <p:sp>
        <p:nvSpPr>
          <p:cNvPr id="3" name="TextBox 2">
            <a:extLst>
              <a:ext uri="{FF2B5EF4-FFF2-40B4-BE49-F238E27FC236}">
                <a16:creationId xmlns:a16="http://schemas.microsoft.com/office/drawing/2014/main" id="{5BB378A2-D440-4AE4-9D1B-782171B88954}"/>
              </a:ext>
            </a:extLst>
          </p:cNvPr>
          <p:cNvSpPr txBox="1"/>
          <p:nvPr/>
        </p:nvSpPr>
        <p:spPr>
          <a:xfrm>
            <a:off x="1497496" y="1722783"/>
            <a:ext cx="6387547" cy="1200329"/>
          </a:xfrm>
          <a:prstGeom prst="rect">
            <a:avLst/>
          </a:prstGeom>
          <a:noFill/>
        </p:spPr>
        <p:txBody>
          <a:bodyPr wrap="square" rtlCol="0">
            <a:spAutoFit/>
          </a:bodyPr>
          <a:lstStyle/>
          <a:p>
            <a:r>
              <a:rPr lang="en-GB" dirty="0"/>
              <a:t>Can you research what materials they used to make clothes during the 1960’s? Why did they begin to use these materials? What did the clothing made of these materials look like? Report your findings back to us. </a:t>
            </a:r>
          </a:p>
        </p:txBody>
      </p:sp>
      <p:pic>
        <p:nvPicPr>
          <p:cNvPr id="4" name="Recorded Sound">
            <a:hlinkClick r:id="" action="ppaction://media"/>
            <a:extLst>
              <a:ext uri="{FF2B5EF4-FFF2-40B4-BE49-F238E27FC236}">
                <a16:creationId xmlns:a16="http://schemas.microsoft.com/office/drawing/2014/main" id="{8EFDD006-6B5C-4FD3-8292-B4A49CB74CE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175401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293</TotalTime>
  <Words>144</Words>
  <Application>Microsoft Office PowerPoint</Application>
  <PresentationFormat>On-screen Show (4:3)</PresentationFormat>
  <Paragraphs>8</Paragraphs>
  <Slides>5</Slides>
  <Notes>0</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Twinkl</vt:lpstr>
      <vt:lpstr>Office Theme</vt:lpstr>
      <vt:lpstr>1960s fashion materials</vt:lpstr>
      <vt:lpstr>PowerPoint Presentation</vt:lpstr>
      <vt:lpstr>PowerPoint Presentation</vt:lpstr>
      <vt:lpstr>PowerPoint Presentation</vt:lpstr>
      <vt:lpstr>Research!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Melissa Gilbert</cp:lastModifiedBy>
  <cp:revision>25</cp:revision>
  <dcterms:created xsi:type="dcterms:W3CDTF">2019-10-09T13:37:49Z</dcterms:created>
  <dcterms:modified xsi:type="dcterms:W3CDTF">2021-07-12T11:14:43Z</dcterms:modified>
</cp:coreProperties>
</file>