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2"/>
  </p:notesMasterIdLst>
  <p:handoutMasterIdLst>
    <p:handoutMasterId r:id="rId13"/>
  </p:handoutMasterIdLst>
  <p:sldIdLst>
    <p:sldId id="258" r:id="rId2"/>
    <p:sldId id="264" r:id="rId3"/>
    <p:sldId id="268" r:id="rId4"/>
    <p:sldId id="269" r:id="rId5"/>
    <p:sldId id="270" r:id="rId6"/>
    <p:sldId id="271" r:id="rId7"/>
    <p:sldId id="272" r:id="rId8"/>
    <p:sldId id="273" r:id="rId9"/>
    <p:sldId id="274" r:id="rId10"/>
    <p:sldId id="267" r:id="rId11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4"/>
      <p:bold r:id="rId15"/>
      <p:italic r:id="rId16"/>
      <p:boldItalic r:id="rId17"/>
    </p:embeddedFont>
    <p:embeddedFont>
      <p:font typeface="Twinkl" panose="020B0604020202020204" charset="0"/>
      <p:regular r:id="rId18"/>
      <p:bold r:id="rId19"/>
    </p:embeddedFont>
    <p:embeddedFont>
      <p:font typeface="Twinkl SemiBold" charset="0"/>
      <p:bold r:id="rId20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E1E5A"/>
    <a:srgbClr val="18A0DB"/>
    <a:srgbClr val="BC0105"/>
    <a:srgbClr val="4DB1E3"/>
    <a:srgbClr val="80C1EB"/>
    <a:srgbClr val="ACDDFC"/>
    <a:srgbClr val="FFFFFF"/>
    <a:srgbClr val="4AA1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80" d="100"/>
          <a:sy n="80" d="100"/>
        </p:scale>
        <p:origin x="864" y="44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4.fntdata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F6C9751E-13B6-4E7C-ADAA-4AD4DDC8B653}" type="datetimeFigureOut">
              <a:rPr lang="en-GB"/>
              <a:pPr>
                <a:defRPr/>
              </a:pPr>
              <a:t>10/02/2021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13D6D48C-A603-4B7C-A974-180AA415D2F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27783E81-E019-44BD-8D74-37777482444E}" type="datetimeFigureOut">
              <a:rPr lang="en-GB"/>
              <a:pPr>
                <a:defRPr/>
              </a:pPr>
              <a:t>10/02/2021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C54FFA23-6972-4F29-B6A0-E931C69D9CC6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404739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46900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032427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6"/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7"/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/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/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/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8109541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330496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 noChangeArrowheads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4" r:id="rId2"/>
    <p:sldLayoutId id="2147483685" r:id="rId3"/>
    <p:sldLayoutId id="2147483686" r:id="rId4"/>
    <p:sldLayoutId id="2147483687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4"/>
          <p:cNvSpPr>
            <a:spLocks noChangeArrowheads="1"/>
          </p:cNvSpPr>
          <p:nvPr/>
        </p:nvSpPr>
        <p:spPr bwMode="auto">
          <a:xfrm>
            <a:off x="755650" y="765175"/>
            <a:ext cx="7632700" cy="70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Valentine was a Roman priest who lived during the third century. At the time, Rome was ruled by an emperor called Claudius.</a:t>
            </a:r>
          </a:p>
        </p:txBody>
      </p:sp>
      <p:pic>
        <p:nvPicPr>
          <p:cNvPr id="9219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0413" y="3395663"/>
            <a:ext cx="3817937" cy="3011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0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8138" y="2276475"/>
            <a:ext cx="1366837" cy="3816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1" name="Content Placeholder 2"/>
          <p:cNvSpPr>
            <a:spLocks noChangeArrowheads="1"/>
          </p:cNvSpPr>
          <p:nvPr/>
        </p:nvSpPr>
        <p:spPr bwMode="auto">
          <a:xfrm>
            <a:off x="2714625" y="2411413"/>
            <a:ext cx="1057275" cy="27940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sz="1600"/>
              <a:t>Valentine</a:t>
            </a:r>
          </a:p>
        </p:txBody>
      </p:sp>
      <p:sp>
        <p:nvSpPr>
          <p:cNvPr id="9222" name="Content Placeholder 2"/>
          <p:cNvSpPr>
            <a:spLocks noChangeArrowheads="1"/>
          </p:cNvSpPr>
          <p:nvPr/>
        </p:nvSpPr>
        <p:spPr bwMode="auto">
          <a:xfrm>
            <a:off x="6027738" y="2973388"/>
            <a:ext cx="1057275" cy="27940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sz="1600"/>
              <a:t>Claudius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4"/>
          <p:cNvSpPr>
            <a:spLocks noChangeArrowheads="1"/>
          </p:cNvSpPr>
          <p:nvPr/>
        </p:nvSpPr>
        <p:spPr bwMode="auto">
          <a:xfrm>
            <a:off x="1039813" y="765175"/>
            <a:ext cx="7080250" cy="976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Claudius was angry because there weren’t enough Roman men becoming soldiers as nobody wanted to leave their wives and children to fight for him.</a:t>
            </a:r>
          </a:p>
        </p:txBody>
      </p:sp>
      <p:pic>
        <p:nvPicPr>
          <p:cNvPr id="1024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8450" y="1870075"/>
            <a:ext cx="2117725" cy="4222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4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3288" y="2651125"/>
            <a:ext cx="3675062" cy="2306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4"/>
          <p:cNvSpPr>
            <a:spLocks noChangeArrowheads="1"/>
          </p:cNvSpPr>
          <p:nvPr/>
        </p:nvSpPr>
        <p:spPr bwMode="auto">
          <a:xfrm>
            <a:off x="1039813" y="765175"/>
            <a:ext cx="7080250" cy="70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He forbade all men to marry so that they had no families or wives to use as an excuse for not wanting to join the army.</a:t>
            </a:r>
          </a:p>
        </p:txBody>
      </p:sp>
      <p:sp>
        <p:nvSpPr>
          <p:cNvPr id="11267" name="Rectangle 6"/>
          <p:cNvSpPr>
            <a:spLocks noChangeArrowheads="1"/>
          </p:cNvSpPr>
          <p:nvPr/>
        </p:nvSpPr>
        <p:spPr bwMode="auto">
          <a:xfrm>
            <a:off x="671513" y="5392738"/>
            <a:ext cx="7716837" cy="700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As Valentine was a priest, he helped the men by marrying them to their partners in secret.</a:t>
            </a:r>
          </a:p>
        </p:txBody>
      </p:sp>
      <p:pic>
        <p:nvPicPr>
          <p:cNvPr id="11268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1275" y="2135188"/>
            <a:ext cx="3981450" cy="2587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4"/>
          <p:cNvSpPr>
            <a:spLocks noChangeArrowheads="1"/>
          </p:cNvSpPr>
          <p:nvPr/>
        </p:nvSpPr>
        <p:spPr bwMode="auto">
          <a:xfrm>
            <a:off x="1039813" y="765175"/>
            <a:ext cx="7080250" cy="70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But Claudius soon found out about Valentine and ordered for him to be arrested and imprisoned.</a:t>
            </a:r>
          </a:p>
        </p:txBody>
      </p:sp>
      <p:pic>
        <p:nvPicPr>
          <p:cNvPr id="12291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068" b="6065"/>
          <a:stretch>
            <a:fillRect/>
          </a:stretch>
        </p:blipFill>
        <p:spPr bwMode="auto">
          <a:xfrm>
            <a:off x="755650" y="1512888"/>
            <a:ext cx="7632700" cy="457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4"/>
          <p:cNvSpPr>
            <a:spLocks noChangeArrowheads="1"/>
          </p:cNvSpPr>
          <p:nvPr/>
        </p:nvSpPr>
        <p:spPr bwMode="auto">
          <a:xfrm>
            <a:off x="1039813" y="765175"/>
            <a:ext cx="7080250" cy="70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Whilst in jail, Valentine became a teacher to his jailer’s blind daughter, Julia.</a:t>
            </a:r>
          </a:p>
        </p:txBody>
      </p:sp>
      <p:pic>
        <p:nvPicPr>
          <p:cNvPr id="13315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031" b="4216"/>
          <a:stretch>
            <a:fillRect/>
          </a:stretch>
        </p:blipFill>
        <p:spPr bwMode="auto">
          <a:xfrm>
            <a:off x="755650" y="1465263"/>
            <a:ext cx="7632700" cy="4627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4"/>
          <p:cNvSpPr>
            <a:spLocks noChangeArrowheads="1"/>
          </p:cNvSpPr>
          <p:nvPr/>
        </p:nvSpPr>
        <p:spPr bwMode="auto">
          <a:xfrm>
            <a:off x="1039813" y="765175"/>
            <a:ext cx="7080250" cy="70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It is said that Valentine and Julia became great friends and that Valentine cured Julia’s blindness with a miracle!</a:t>
            </a:r>
          </a:p>
        </p:txBody>
      </p:sp>
      <p:pic>
        <p:nvPicPr>
          <p:cNvPr id="14339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3963" y="1546225"/>
            <a:ext cx="4173537" cy="4546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4"/>
          <p:cNvSpPr>
            <a:spLocks noChangeArrowheads="1"/>
          </p:cNvSpPr>
          <p:nvPr/>
        </p:nvSpPr>
        <p:spPr bwMode="auto">
          <a:xfrm>
            <a:off x="1039813" y="765175"/>
            <a:ext cx="7080250" cy="70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On the day that Valentine died, he wrote Julia a goodbye letter and signed it from ‘your Valentine’.</a:t>
            </a:r>
          </a:p>
        </p:txBody>
      </p:sp>
      <p:sp>
        <p:nvSpPr>
          <p:cNvPr id="15363" name="Rectangle 3"/>
          <p:cNvSpPr>
            <a:spLocks noChangeArrowheads="1"/>
          </p:cNvSpPr>
          <p:nvPr/>
        </p:nvSpPr>
        <p:spPr bwMode="auto">
          <a:xfrm>
            <a:off x="1039813" y="5780088"/>
            <a:ext cx="708025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He died on the 14</a:t>
            </a:r>
            <a:r>
              <a:rPr lang="en-GB" altLang="en-US" baseline="30000">
                <a:solidFill>
                  <a:schemeClr val="tx1"/>
                </a:solidFill>
              </a:rPr>
              <a:t>th</a:t>
            </a:r>
            <a:r>
              <a:rPr lang="en-GB" altLang="en-US">
                <a:solidFill>
                  <a:schemeClr val="tx1"/>
                </a:solidFill>
              </a:rPr>
              <a:t> February.</a:t>
            </a:r>
          </a:p>
        </p:txBody>
      </p:sp>
      <p:pic>
        <p:nvPicPr>
          <p:cNvPr id="15364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4200" y="1524000"/>
            <a:ext cx="2895600" cy="4113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4"/>
          <p:cNvSpPr>
            <a:spLocks noChangeArrowheads="1"/>
          </p:cNvSpPr>
          <p:nvPr/>
        </p:nvSpPr>
        <p:spPr bwMode="auto">
          <a:xfrm>
            <a:off x="1039813" y="765175"/>
            <a:ext cx="7080250" cy="70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Nowadays, we celebrate Valentine’s day by expressing our love for each other with cards, flowers, etc.</a:t>
            </a:r>
          </a:p>
        </p:txBody>
      </p:sp>
      <p:sp>
        <p:nvSpPr>
          <p:cNvPr id="16387" name="Rectangle 3"/>
          <p:cNvSpPr>
            <a:spLocks noChangeArrowheads="1"/>
          </p:cNvSpPr>
          <p:nvPr/>
        </p:nvSpPr>
        <p:spPr bwMode="auto">
          <a:xfrm>
            <a:off x="1039813" y="5780088"/>
            <a:ext cx="708025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How will you celebrate it?</a:t>
            </a:r>
          </a:p>
        </p:txBody>
      </p:sp>
      <p:pic>
        <p:nvPicPr>
          <p:cNvPr id="1638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2138" y="1547813"/>
            <a:ext cx="5435600" cy="423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C2D07FF1-3EB1-4D9E-84F9-D2450425A22C}" vid="{819F8316-0E89-457C-B2A7-A168B6D0BF6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15</TotalTime>
  <Words>205</Words>
  <Application>Microsoft Office PowerPoint</Application>
  <PresentationFormat>On-screen Show (4:3)</PresentationFormat>
  <Paragraphs>13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Twinkl</vt:lpstr>
      <vt:lpstr>Arial</vt:lpstr>
      <vt:lpstr>Twinkl SemiBold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Ashley Kime</dc:creator>
  <cp:lastModifiedBy>Vipan Sharma</cp:lastModifiedBy>
  <cp:revision>4</cp:revision>
  <dcterms:created xsi:type="dcterms:W3CDTF">2018-02-09T09:36:43Z</dcterms:created>
  <dcterms:modified xsi:type="dcterms:W3CDTF">2021-02-10T03:38:36Z</dcterms:modified>
</cp:coreProperties>
</file>