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9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Rg" panose="02000503030000020003" charset="0"/>
      <p:regular r:id="rId26"/>
      <p:bold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834C"/>
    <a:srgbClr val="FFD368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4307867-0FA1-4886-AC6E-2DDF51C5EFFB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8B7CAE7-0366-4B0A-8C57-88193FC52A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943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16D32D0-22DB-4126-BA68-C6D60EA0E710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B6F9F7F-6716-4B90-8850-111E707D42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7284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3659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683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3443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0016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059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tif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77AD58E-87CA-4A01-86AF-052AF274B9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765"/>
    </mc:Choice>
    <mc:Fallback>
      <p:transition spd="slow" advTm="52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Has a hill got a top?</a:t>
            </a:r>
          </a:p>
        </p:txBody>
      </p:sp>
      <p:grpSp>
        <p:nvGrpSpPr>
          <p:cNvPr id="9219" name="Group 22"/>
          <p:cNvGrpSpPr>
            <a:grpSpLocks/>
          </p:cNvGrpSpPr>
          <p:nvPr/>
        </p:nvGrpSpPr>
        <p:grpSpPr bwMode="auto">
          <a:xfrm>
            <a:off x="9275763" y="1260475"/>
            <a:ext cx="1212850" cy="933450"/>
            <a:chOff x="7608919" y="1260473"/>
            <a:chExt cx="1213346" cy="933450"/>
          </a:xfrm>
        </p:grpSpPr>
        <p:sp>
          <p:nvSpPr>
            <p:cNvPr id="18" name="Flowchart: Document 17">
              <a:hlinkClick r:id="rId4" action="ppaction://hlinksldjump"/>
            </p:cNvPr>
            <p:cNvSpPr/>
            <p:nvPr/>
          </p:nvSpPr>
          <p:spPr>
            <a:xfrm rot="5400000">
              <a:off x="7748867" y="1120525"/>
              <a:ext cx="933450" cy="1213346"/>
            </a:xfrm>
            <a:prstGeom prst="flowChartDocumen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26" name="TextBox 3"/>
            <p:cNvSpPr txBox="1">
              <a:spLocks noChangeArrowheads="1"/>
            </p:cNvSpPr>
            <p:nvPr/>
          </p:nvSpPr>
          <p:spPr bwMode="auto">
            <a:xfrm>
              <a:off x="7942790" y="1542532"/>
              <a:ext cx="7704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24" name="Flowchart: Delay 23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2" name="TextBox 12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25" name="Flowchart: Delay 24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4" name="TextBox 14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 dirty="0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865" y="1502264"/>
            <a:ext cx="5670270" cy="4009535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Has a rocket got a tip?</a:t>
            </a:r>
          </a:p>
        </p:txBody>
      </p:sp>
      <p:sp>
        <p:nvSpPr>
          <p:cNvPr id="14" name="Flowchart: Delay 13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extBox 15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 dirty="0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7" name="Flowchart: Delay 16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6" name="TextBox 19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8973" y="1537896"/>
            <a:ext cx="2486054" cy="471156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packet get a lip?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0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724" y="2013167"/>
            <a:ext cx="5183188" cy="310863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man kiss a dog?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4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110834" y="1473200"/>
            <a:ext cx="4701922" cy="4292601"/>
            <a:chOff x="2006382" y="1625598"/>
            <a:chExt cx="4534992" cy="414020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34835" y="3394808"/>
              <a:ext cx="1406539" cy="2370993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06382" y="1625598"/>
              <a:ext cx="2988091" cy="40470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dog get in a bag?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8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13534" y="2118783"/>
            <a:ext cx="6116931" cy="2366433"/>
            <a:chOff x="1660525" y="2582253"/>
            <a:chExt cx="5570008" cy="21548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31160" y="2830502"/>
              <a:ext cx="3399373" cy="165834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60525" y="2582253"/>
              <a:ext cx="2076229" cy="21548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man huff and puff?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2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513" y="1587704"/>
            <a:ext cx="3843589" cy="450512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dog beg?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6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53187" y="1473200"/>
            <a:ext cx="4774935" cy="3798332"/>
            <a:chOff x="2642225" y="1641475"/>
            <a:chExt cx="4495969" cy="357642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642225" y="1999191"/>
              <a:ext cx="1172654" cy="3148542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56501" y="1641475"/>
              <a:ext cx="3581693" cy="357642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rat get a ball?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90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 dirty="0">
                <a:solidFill>
                  <a:schemeClr val="bg1"/>
                </a:solidFill>
              </a:rPr>
              <a:t>NO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15654" y="1994430"/>
            <a:ext cx="5112691" cy="2801408"/>
            <a:chOff x="2016125" y="2069634"/>
            <a:chExt cx="4790016" cy="262460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6125" y="2069634"/>
              <a:ext cx="3114147" cy="2624604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28290" y="3117789"/>
              <a:ext cx="1577851" cy="15764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ball roll off a mat?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4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430337" y="1908236"/>
            <a:ext cx="6273800" cy="2637376"/>
            <a:chOff x="1430337" y="2060635"/>
            <a:chExt cx="6273800" cy="263737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0337" y="2956645"/>
              <a:ext cx="6273800" cy="1741366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46241" y="2060635"/>
              <a:ext cx="1851518" cy="184850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331" y="2197997"/>
            <a:ext cx="5875337" cy="2292665"/>
          </a:xfrm>
          <a:prstGeom prst="rect">
            <a:avLst/>
          </a:prstGeom>
        </p:spPr>
      </p:pic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pan get hot?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8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pig hop?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0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2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2910" y="1837214"/>
            <a:ext cx="3858179" cy="33698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Is a rock a pet?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4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6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19325" y="1613606"/>
            <a:ext cx="4147608" cy="4175564"/>
            <a:chOff x="2247677" y="1516591"/>
            <a:chExt cx="3264123" cy="328612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79118" y="4033738"/>
              <a:ext cx="1132682" cy="76897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7677" y="1516591"/>
              <a:ext cx="2319560" cy="32427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Can a bat run?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8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10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434" y="1689100"/>
            <a:ext cx="5873132" cy="32639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/>
          <p:cNvSpPr>
            <a:spLocks noGrp="1"/>
          </p:cNvSpPr>
          <p:nvPr>
            <p:ph type="title"/>
          </p:nvPr>
        </p:nvSpPr>
        <p:spPr>
          <a:xfrm>
            <a:off x="457200" y="715963"/>
            <a:ext cx="8220075" cy="993775"/>
          </a:xfrm>
        </p:spPr>
        <p:txBody>
          <a:bodyPr/>
          <a:lstStyle/>
          <a:p>
            <a:pPr algn="ctr"/>
            <a:r>
              <a:rPr lang="en-GB" altLang="en-US" sz="3600" dirty="0"/>
              <a:t>Will a dog run?</a:t>
            </a:r>
          </a:p>
        </p:txBody>
      </p:sp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2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4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990" y="2180167"/>
            <a:ext cx="5386494" cy="266805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elay 9"/>
          <p:cNvSpPr/>
          <p:nvPr/>
        </p:nvSpPr>
        <p:spPr>
          <a:xfrm>
            <a:off x="365125" y="4851400"/>
            <a:ext cx="1803400" cy="1241425"/>
          </a:xfrm>
          <a:prstGeom prst="flowChartDela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extBox 10"/>
          <p:cNvSpPr txBox="1">
            <a:spLocks noChangeArrowheads="1"/>
          </p:cNvSpPr>
          <p:nvPr/>
        </p:nvSpPr>
        <p:spPr bwMode="auto">
          <a:xfrm>
            <a:off x="466725" y="4962525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12" name="Flowchart: Delay 11"/>
          <p:cNvSpPr/>
          <p:nvPr/>
        </p:nvSpPr>
        <p:spPr>
          <a:xfrm rot="10800000">
            <a:off x="6975475" y="4851400"/>
            <a:ext cx="1803400" cy="1241425"/>
          </a:xfrm>
          <a:prstGeom prst="flowChartDela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7" name="TextBox 13"/>
          <p:cNvSpPr txBox="1">
            <a:spLocks noChangeArrowheads="1"/>
          </p:cNvSpPr>
          <p:nvPr/>
        </p:nvSpPr>
        <p:spPr bwMode="auto">
          <a:xfrm>
            <a:off x="7300913" y="4953000"/>
            <a:ext cx="154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6000" b="1">
                <a:solidFill>
                  <a:schemeClr val="bg1"/>
                </a:solidFill>
              </a:rPr>
              <a:t>NO</a:t>
            </a:r>
          </a:p>
        </p:txBody>
      </p:sp>
      <p:sp>
        <p:nvSpPr>
          <p:cNvPr id="2355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Will a bug sit in a pot?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100792" y="2072857"/>
            <a:ext cx="4691824" cy="2712286"/>
            <a:chOff x="2089976" y="2153302"/>
            <a:chExt cx="4483079" cy="259161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89976" y="2153302"/>
              <a:ext cx="2682987" cy="2551396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98401" y="3380147"/>
              <a:ext cx="1474654" cy="13647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755651" y="715963"/>
            <a:ext cx="7632700" cy="5376862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lang="en-GB" sz="4800" b="0" dirty="0">
                <a:solidFill>
                  <a:srgbClr val="EC834C"/>
                </a:solidFill>
              </a:rPr>
              <a:t>WELL DONE!</a:t>
            </a:r>
            <a:br>
              <a:rPr lang="en-GB" sz="4800" b="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GB" sz="4800" dirty="0"/>
              <a:t>You completed </a:t>
            </a:r>
            <a:br>
              <a:rPr lang="en-GB" sz="4800" dirty="0"/>
            </a:br>
            <a:r>
              <a:rPr lang="en-GB" sz="4800" dirty="0"/>
              <a:t>the Phase 2</a:t>
            </a:r>
            <a:br>
              <a:rPr lang="en-GB" sz="4800" dirty="0"/>
            </a:br>
            <a:r>
              <a:rPr lang="en-GB" sz="4800" dirty="0"/>
              <a:t>Yes or No Quiz!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318</TotalTime>
  <Words>145</Words>
  <Application>Microsoft Office PowerPoint</Application>
  <PresentationFormat>On-screen Show (4:3)</PresentationFormat>
  <Paragraphs>47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Twinkl SemiBold</vt:lpstr>
      <vt:lpstr>Twinkl</vt:lpstr>
      <vt:lpstr>Sassoon Infant Rg</vt:lpstr>
      <vt:lpstr>Office Theme</vt:lpstr>
      <vt:lpstr>PowerPoint Presentation</vt:lpstr>
      <vt:lpstr>Has a hill got a top?</vt:lpstr>
      <vt:lpstr>Has a rocket got a tip?</vt:lpstr>
      <vt:lpstr>Can a packet get a lip?</vt:lpstr>
      <vt:lpstr>Can a man kiss a dog?</vt:lpstr>
      <vt:lpstr>Can a dog get in a bag?</vt:lpstr>
      <vt:lpstr>Can a man huff and puff?</vt:lpstr>
      <vt:lpstr>Can a dog beg?</vt:lpstr>
      <vt:lpstr>Can a rat get a ball?</vt:lpstr>
      <vt:lpstr>Can a ball roll off a mat?</vt:lpstr>
      <vt:lpstr>Can a pan get hot?</vt:lpstr>
      <vt:lpstr>Can a pig hop?</vt:lpstr>
      <vt:lpstr>Is a rock a pet?</vt:lpstr>
      <vt:lpstr>Can a bat run?</vt:lpstr>
      <vt:lpstr>Will a dog run?</vt:lpstr>
      <vt:lpstr>Will a bug sit in a pot?</vt:lpstr>
      <vt:lpstr>WELL DONE! You completed  the Phase 2 Yes or No Quiz!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Amelia Mcevoy</cp:lastModifiedBy>
  <cp:revision>26</cp:revision>
  <dcterms:created xsi:type="dcterms:W3CDTF">2018-01-16T00:08:27Z</dcterms:created>
  <dcterms:modified xsi:type="dcterms:W3CDTF">2021-02-19T07:35:32Z</dcterms:modified>
</cp:coreProperties>
</file>