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77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8" r:id="rId12"/>
    <p:sldId id="276" r:id="rId13"/>
    <p:sldId id="27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E000C6-6597-496A-94C3-587011C053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51A65E-B001-4A11-8153-05F6005FA0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7F6E02-0848-45E7-A72F-260CC8291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4C04D-4645-4B15-8066-5633D6554D07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6F8B98-95EB-4845-AE69-5476AA622A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E68E6E-1CCF-4555-82FB-2BDAECC22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716DD-F858-4609-B83C-3E100D427B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2865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42650A-524C-4459-8F5B-5B13B1E39F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C06E1D-74F6-4462-84DB-9B842B3200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81FDB7-4F82-44D2-AE07-4035BC8F68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4C04D-4645-4B15-8066-5633D6554D07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053761-DA7F-459B-8E1D-CE337F913B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1E7EEF-B4E0-4547-A2CD-D56419EFC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716DD-F858-4609-B83C-3E100D427B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4011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593EF8-C411-4BBA-8FC4-38041BA322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6DC945-AEF2-4665-9516-8AC4C59ABD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EED0D8-CA57-4494-A49E-BB0D28997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4C04D-4645-4B15-8066-5633D6554D07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2324F7-B1EF-47CD-AA51-57463285C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D96DB4-8227-4BAD-88AC-D0336D21B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716DD-F858-4609-B83C-3E100D427B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9643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AE3062-E53B-4450-B8F3-3C426475B9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7C5013-A314-4C1C-9150-3D1CFD6EC3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416B38-DEEC-45B9-8939-8FE67648B2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CE4895-077A-4EF7-B5E8-A98F03B66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4C04D-4645-4B15-8066-5633D6554D07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5C1E66-077B-425C-96E3-978EB1D2C2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E47104-6AB2-4554-B865-C9A2B05AB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716DD-F858-4609-B83C-3E100D427B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313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17E33B-9966-440E-9695-0634477C76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5D6781-7702-4502-A5B2-F239FC4769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3A3062-BCC4-44D5-928A-E4583A5459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7F097C-C21B-4716-A7E3-2550E8F396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2BC102-F08B-4694-B121-AE8D219C1E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1176B83-DFF5-4BE9-B9C7-4FADA6BF1F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4C04D-4645-4B15-8066-5633D6554D07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41164A2-6368-46E3-8585-DBE6001827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0391ABB-4CEC-463A-86AC-2C0ECE9087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716DD-F858-4609-B83C-3E100D427B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960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4A11FD-9FD3-42AE-A797-2D1BDDECD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49503E-D9E0-467B-AE29-0E14FCA31F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4C04D-4645-4B15-8066-5633D6554D07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E52448-FD0B-43BE-B005-FF4B819C3B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13920E-3378-4591-A161-23E47F16A9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716DD-F858-4609-B83C-3E100D427B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445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F92D72B-4B48-432A-946F-8F6B929FFE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4C04D-4645-4B15-8066-5633D6554D07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EF5FBE-A92C-4549-8E8E-662214ED87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818046-235A-4ABE-A403-8AA98B214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716DD-F858-4609-B83C-3E100D427B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110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96C318-DAF7-4B9B-9B2C-8C59F7B011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2882DE-86BC-4C36-9B49-8F08FAD502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F73991-FA15-425C-821E-DC757A6C9E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352747-4EB5-433F-9C1E-036090EBE1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4C04D-4645-4B15-8066-5633D6554D07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FE7356-0894-43B1-BC25-C08EC4CED4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3A3C34-E98E-4781-9570-4AE2B8FF48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716DD-F858-4609-B83C-3E100D427B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35153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CB44C8-2E62-469C-ACCA-B80CAF56C8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215DF68-A729-49C0-8A14-0BA2809E02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848B6F-43EC-41E5-8382-CA4168C182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6CDF64-6B2C-4E86-BA46-6B71D356B0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4C04D-4645-4B15-8066-5633D6554D07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253BFD-936A-4374-8248-032CCA8412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1B7555-5CD4-4130-85B9-93A21FC6A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716DD-F858-4609-B83C-3E100D427B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290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887DFB-33D2-4BDB-AC0C-5AC92A685C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0DC2B9-D8CA-4F94-B433-0E0C0DA4A5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5D3B4A-99DC-42F6-AD4B-415736EEDD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4C04D-4645-4B15-8066-5633D6554D07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3547AC-8691-47F0-92EA-02AB0E0A1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1EE56B-8D7B-4E7F-8598-076D4CE9EB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716DD-F858-4609-B83C-3E100D427B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9546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4934577-1FD0-48C0-A9CD-08137EF4B3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C0EA4F-24A2-4AE7-BA7F-B59D556AB4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ADF130-12ED-4B66-B41B-2D91966EEA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4C04D-4645-4B15-8066-5633D6554D07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C3E993-101C-4659-BCAE-B5FE7BF289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0EF7A3-F4CB-488A-BB6D-B229A277C3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716DD-F858-4609-B83C-3E100D427B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96209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5A0DCCC-45FA-4ADA-A972-927206437E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E0E94E-4B58-48CC-887E-B3E4D501BF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747623-4B09-433C-B933-AD3842ED78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04C04D-4645-4B15-8066-5633D6554D07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F04E37-230D-4E04-B3D0-BAFA28B5BB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BDDCE8-3FDE-49E4-B4A5-29B19A407E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3716DD-F858-4609-B83C-3E100D427B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5585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C3F39D-40AF-4F89-83A9-C66964A21B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Extreme World Book day reading !       4.3.21</a:t>
            </a:r>
          </a:p>
        </p:txBody>
      </p:sp>
      <p:pic>
        <p:nvPicPr>
          <p:cNvPr id="9" name="Content Placeholder 8" descr="A picture containing text, colorful&#10;&#10;Description automatically generated">
            <a:extLst>
              <a:ext uri="{FF2B5EF4-FFF2-40B4-BE49-F238E27FC236}">
                <a16:creationId xmlns:a16="http://schemas.microsoft.com/office/drawing/2014/main" id="{66B5F54A-3023-4815-9527-289B585279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1132" y="467208"/>
            <a:ext cx="6828340" cy="592358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10819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6CDC8CAD-FD1E-4F88-8755-42C9659796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573" y="457200"/>
            <a:ext cx="4546853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2884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child reading a book to a dog&#10;&#10;Description automatically generated with medium confidence">
            <a:extLst>
              <a:ext uri="{FF2B5EF4-FFF2-40B4-BE49-F238E27FC236}">
                <a16:creationId xmlns:a16="http://schemas.microsoft.com/office/drawing/2014/main" id="{9C4DDD41-72E4-445D-8A18-32BE990A80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9721" y="457200"/>
            <a:ext cx="4472557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3775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erson sitting on a statue&#10;&#10;Description automatically generated with low confidence">
            <a:extLst>
              <a:ext uri="{FF2B5EF4-FFF2-40B4-BE49-F238E27FC236}">
                <a16:creationId xmlns:a16="http://schemas.microsoft.com/office/drawing/2014/main" id="{9F1AB683-A563-40C1-BF62-2681D1448843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6641" y="91758"/>
            <a:ext cx="8361680" cy="7584174"/>
          </a:xfrm>
        </p:spPr>
      </p:pic>
    </p:spTree>
    <p:extLst>
      <p:ext uri="{BB962C8B-B14F-4D97-AF65-F5344CB8AC3E}">
        <p14:creationId xmlns:p14="http://schemas.microsoft.com/office/powerpoint/2010/main" val="30857092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D073016-B734-483B-8953-5BADEE1451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38600" y="0"/>
            <a:ext cx="8157458" cy="6858000"/>
          </a:xfrm>
          <a:prstGeom prst="rect">
            <a:avLst/>
          </a:prstGeom>
          <a:gradFill>
            <a:gsLst>
              <a:gs pos="2000">
                <a:schemeClr val="accent1"/>
              </a:gs>
              <a:gs pos="78000">
                <a:schemeClr val="accent1">
                  <a:lumMod val="50000"/>
                </a:schemeClr>
              </a:gs>
              <a:gs pos="100000">
                <a:srgbClr val="000000">
                  <a:alpha val="85000"/>
                </a:srgb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0A7EAB6-59D3-4325-8DE6-E0CA4009CE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4537" y="1839884"/>
            <a:ext cx="8157460" cy="5017687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  <a:alpha val="30000"/>
                </a:schemeClr>
              </a:gs>
              <a:gs pos="100000">
                <a:srgbClr val="000000">
                  <a:alpha val="44000"/>
                </a:srgbClr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4063179" y="-33131"/>
            <a:ext cx="6857999" cy="6923403"/>
          </a:xfrm>
          <a:prstGeom prst="rect">
            <a:avLst/>
          </a:prstGeom>
          <a:gradFill>
            <a:gsLst>
              <a:gs pos="56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/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person sitting on a bench reading a book&#10;&#10;Description automatically generated with medium confidence">
            <a:extLst>
              <a:ext uri="{FF2B5EF4-FFF2-40B4-BE49-F238E27FC236}">
                <a16:creationId xmlns:a16="http://schemas.microsoft.com/office/drawing/2014/main" id="{0133DADB-CDF4-4EEB-9949-DF9BFA91C1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5458" y="457200"/>
            <a:ext cx="4101083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4723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person from a roof&#10;&#10;Description automatically generated with low confidence">
            <a:extLst>
              <a:ext uri="{FF2B5EF4-FFF2-40B4-BE49-F238E27FC236}">
                <a16:creationId xmlns:a16="http://schemas.microsoft.com/office/drawing/2014/main" id="{26BA55FC-264C-4C0A-9B21-6D56C8680A98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98" b="7674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1924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 descr="A picture containing person, outdoor, crowd&#10;&#10;Description automatically generated">
            <a:extLst>
              <a:ext uri="{FF2B5EF4-FFF2-40B4-BE49-F238E27FC236}">
                <a16:creationId xmlns:a16="http://schemas.microsoft.com/office/drawing/2014/main" id="{D52CB3AA-57DB-4165-9070-A2C0351C709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81" b="702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7371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sky, person, outdoor, outdoor object&#10;&#10;Description automatically generated">
            <a:extLst>
              <a:ext uri="{FF2B5EF4-FFF2-40B4-BE49-F238E27FC236}">
                <a16:creationId xmlns:a16="http://schemas.microsoft.com/office/drawing/2014/main" id="{5B29FD83-C571-47D2-98EB-B6F8651E68F8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680" y="-89774"/>
            <a:ext cx="5253127" cy="7037548"/>
          </a:xfrm>
        </p:spPr>
      </p:pic>
    </p:spTree>
    <p:extLst>
      <p:ext uri="{BB962C8B-B14F-4D97-AF65-F5344CB8AC3E}">
        <p14:creationId xmlns:p14="http://schemas.microsoft.com/office/powerpoint/2010/main" val="23832669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outdoor, playground&#10;&#10;Description automatically generated">
            <a:extLst>
              <a:ext uri="{FF2B5EF4-FFF2-40B4-BE49-F238E27FC236}">
                <a16:creationId xmlns:a16="http://schemas.microsoft.com/office/drawing/2014/main" id="{B1D67DB5-26CA-4497-906C-165B1DDF612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34" r="1" b="21420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5085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9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picture containing ground, outdoor&#10;&#10;Description automatically generated">
            <a:extLst>
              <a:ext uri="{FF2B5EF4-FFF2-40B4-BE49-F238E27FC236}">
                <a16:creationId xmlns:a16="http://schemas.microsoft.com/office/drawing/2014/main" id="{112F4F11-83F4-452D-87E6-C5B67671B09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2" r="-1" b="-1"/>
          <a:stretch/>
        </p:blipFill>
        <p:spPr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9171022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sky, plane, airplane, outdoor object&#10;&#10;Description automatically generated">
            <a:extLst>
              <a:ext uri="{FF2B5EF4-FFF2-40B4-BE49-F238E27FC236}">
                <a16:creationId xmlns:a16="http://schemas.microsoft.com/office/drawing/2014/main" id="{3CEF7AB7-3023-4568-8A82-E29F1AD21C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520" y="61231"/>
            <a:ext cx="5762713" cy="6796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8654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CA815F2C-4E80-4019-8E59-FAD3F7F847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009304" cy="6858000"/>
          </a:xfrm>
          <a:custGeom>
            <a:avLst/>
            <a:gdLst>
              <a:gd name="connsiteX0" fmla="*/ 8239723 w 12009304"/>
              <a:gd name="connsiteY0" fmla="*/ 5083103 h 6858000"/>
              <a:gd name="connsiteX1" fmla="*/ 9505105 w 12009304"/>
              <a:gd name="connsiteY1" fmla="*/ 5083103 h 6858000"/>
              <a:gd name="connsiteX2" fmla="*/ 9564676 w 12009304"/>
              <a:gd name="connsiteY2" fmla="*/ 5091016 h 6858000"/>
              <a:gd name="connsiteX3" fmla="*/ 9605648 w 12009304"/>
              <a:gd name="connsiteY3" fmla="*/ 5108194 h 6858000"/>
              <a:gd name="connsiteX4" fmla="*/ 9580608 w 12009304"/>
              <a:gd name="connsiteY4" fmla="*/ 5151499 h 6858000"/>
              <a:gd name="connsiteX5" fmla="*/ 8693486 w 12009304"/>
              <a:gd name="connsiteY5" fmla="*/ 6685800 h 6858000"/>
              <a:gd name="connsiteX6" fmla="*/ 8595419 w 12009304"/>
              <a:gd name="connsiteY6" fmla="*/ 6814017 h 6858000"/>
              <a:gd name="connsiteX7" fmla="*/ 8545620 w 12009304"/>
              <a:gd name="connsiteY7" fmla="*/ 6858000 h 6858000"/>
              <a:gd name="connsiteX8" fmla="*/ 7612173 w 12009304"/>
              <a:gd name="connsiteY8" fmla="*/ 6858000 h 6858000"/>
              <a:gd name="connsiteX9" fmla="*/ 7591825 w 12009304"/>
              <a:gd name="connsiteY9" fmla="*/ 6822959 h 6858000"/>
              <a:gd name="connsiteX10" fmla="*/ 7411622 w 12009304"/>
              <a:gd name="connsiteY10" fmla="*/ 6512633 h 6858000"/>
              <a:gd name="connsiteX11" fmla="*/ 7411622 w 12009304"/>
              <a:gd name="connsiteY11" fmla="*/ 6289354 h 6858000"/>
              <a:gd name="connsiteX12" fmla="*/ 8045680 w 12009304"/>
              <a:gd name="connsiteY12" fmla="*/ 5197465 h 6858000"/>
              <a:gd name="connsiteX13" fmla="*/ 8239723 w 12009304"/>
              <a:gd name="connsiteY13" fmla="*/ 5083103 h 6858000"/>
              <a:gd name="connsiteX14" fmla="*/ 10622296 w 12009304"/>
              <a:gd name="connsiteY14" fmla="*/ 1326563 h 6858000"/>
              <a:gd name="connsiteX15" fmla="*/ 11448522 w 12009304"/>
              <a:gd name="connsiteY15" fmla="*/ 1326563 h 6858000"/>
              <a:gd name="connsiteX16" fmla="*/ 11577006 w 12009304"/>
              <a:gd name="connsiteY16" fmla="*/ 1401233 h 6858000"/>
              <a:gd name="connsiteX17" fmla="*/ 11989228 w 12009304"/>
              <a:gd name="connsiteY17" fmla="*/ 2114179 h 6858000"/>
              <a:gd name="connsiteX18" fmla="*/ 11989228 w 12009304"/>
              <a:gd name="connsiteY18" fmla="*/ 2259969 h 6858000"/>
              <a:gd name="connsiteX19" fmla="*/ 11577006 w 12009304"/>
              <a:gd name="connsiteY19" fmla="*/ 2972914 h 6858000"/>
              <a:gd name="connsiteX20" fmla="*/ 11448522 w 12009304"/>
              <a:gd name="connsiteY20" fmla="*/ 3047587 h 6858000"/>
              <a:gd name="connsiteX21" fmla="*/ 10622296 w 12009304"/>
              <a:gd name="connsiteY21" fmla="*/ 3047587 h 6858000"/>
              <a:gd name="connsiteX22" fmla="*/ 10495594 w 12009304"/>
              <a:gd name="connsiteY22" fmla="*/ 2972914 h 6858000"/>
              <a:gd name="connsiteX23" fmla="*/ 10081589 w 12009304"/>
              <a:gd name="connsiteY23" fmla="*/ 2259969 h 6858000"/>
              <a:gd name="connsiteX24" fmla="*/ 10081589 w 12009304"/>
              <a:gd name="connsiteY24" fmla="*/ 2114179 h 6858000"/>
              <a:gd name="connsiteX25" fmla="*/ 10495594 w 12009304"/>
              <a:gd name="connsiteY25" fmla="*/ 1401233 h 6858000"/>
              <a:gd name="connsiteX26" fmla="*/ 10622296 w 12009304"/>
              <a:gd name="connsiteY26" fmla="*/ 1326563 h 6858000"/>
              <a:gd name="connsiteX27" fmla="*/ 0 w 12009304"/>
              <a:gd name="connsiteY27" fmla="*/ 0 h 6858000"/>
              <a:gd name="connsiteX28" fmla="*/ 4457990 w 12009304"/>
              <a:gd name="connsiteY28" fmla="*/ 0 h 6858000"/>
              <a:gd name="connsiteX29" fmla="*/ 5902610 w 12009304"/>
              <a:gd name="connsiteY29" fmla="*/ 0 h 6858000"/>
              <a:gd name="connsiteX30" fmla="*/ 8476869 w 12009304"/>
              <a:gd name="connsiteY30" fmla="*/ 0 h 6858000"/>
              <a:gd name="connsiteX31" fmla="*/ 8535933 w 12009304"/>
              <a:gd name="connsiteY31" fmla="*/ 39849 h 6858000"/>
              <a:gd name="connsiteX32" fmla="*/ 8693486 w 12009304"/>
              <a:gd name="connsiteY32" fmla="*/ 220603 h 6858000"/>
              <a:gd name="connsiteX33" fmla="*/ 10389180 w 12009304"/>
              <a:gd name="connsiteY33" fmla="*/ 3153347 h 6858000"/>
              <a:gd name="connsiteX34" fmla="*/ 10389180 w 12009304"/>
              <a:gd name="connsiteY34" fmla="*/ 3753061 h 6858000"/>
              <a:gd name="connsiteX35" fmla="*/ 9759557 w 12009304"/>
              <a:gd name="connsiteY35" fmla="*/ 4842009 h 6858000"/>
              <a:gd name="connsiteX36" fmla="*/ 9706493 w 12009304"/>
              <a:gd name="connsiteY36" fmla="*/ 4933778 h 6858000"/>
              <a:gd name="connsiteX37" fmla="*/ 9708360 w 12009304"/>
              <a:gd name="connsiteY37" fmla="*/ 4934561 h 6858000"/>
              <a:gd name="connsiteX38" fmla="*/ 9802002 w 12009304"/>
              <a:gd name="connsiteY38" fmla="*/ 5029008 h 6858000"/>
              <a:gd name="connsiteX39" fmla="*/ 10514131 w 12009304"/>
              <a:gd name="connsiteY39" fmla="*/ 6260653 h 6858000"/>
              <a:gd name="connsiteX40" fmla="*/ 10514131 w 12009304"/>
              <a:gd name="connsiteY40" fmla="*/ 6512512 h 6858000"/>
              <a:gd name="connsiteX41" fmla="*/ 10340271 w 12009304"/>
              <a:gd name="connsiteY41" fmla="*/ 6813206 h 6858000"/>
              <a:gd name="connsiteX42" fmla="*/ 10314372 w 12009304"/>
              <a:gd name="connsiteY42" fmla="*/ 6858000 h 6858000"/>
              <a:gd name="connsiteX43" fmla="*/ 10119136 w 12009304"/>
              <a:gd name="connsiteY43" fmla="*/ 6858000 h 6858000"/>
              <a:gd name="connsiteX44" fmla="*/ 10122008 w 12009304"/>
              <a:gd name="connsiteY44" fmla="*/ 6853033 h 6858000"/>
              <a:gd name="connsiteX45" fmla="*/ 10327158 w 12009304"/>
              <a:gd name="connsiteY45" fmla="*/ 6498223 h 6858000"/>
              <a:gd name="connsiteX46" fmla="*/ 10327158 w 12009304"/>
              <a:gd name="connsiteY46" fmla="*/ 6274942 h 6858000"/>
              <a:gd name="connsiteX47" fmla="*/ 9695832 w 12009304"/>
              <a:gd name="connsiteY47" fmla="*/ 5183053 h 6858000"/>
              <a:gd name="connsiteX48" fmla="*/ 9612819 w 12009304"/>
              <a:gd name="connsiteY48" fmla="*/ 5099323 h 6858000"/>
              <a:gd name="connsiteX49" fmla="*/ 9603213 w 12009304"/>
              <a:gd name="connsiteY49" fmla="*/ 5095298 h 6858000"/>
              <a:gd name="connsiteX50" fmla="*/ 9654707 w 12009304"/>
              <a:gd name="connsiteY50" fmla="*/ 5006238 h 6858000"/>
              <a:gd name="connsiteX51" fmla="*/ 9693004 w 12009304"/>
              <a:gd name="connsiteY51" fmla="*/ 4940002 h 6858000"/>
              <a:gd name="connsiteX52" fmla="*/ 9653283 w 12009304"/>
              <a:gd name="connsiteY52" fmla="*/ 4923348 h 6858000"/>
              <a:gd name="connsiteX53" fmla="*/ 9586087 w 12009304"/>
              <a:gd name="connsiteY53" fmla="*/ 4914420 h 6858000"/>
              <a:gd name="connsiteX54" fmla="*/ 8158743 w 12009304"/>
              <a:gd name="connsiteY54" fmla="*/ 4914420 h 6858000"/>
              <a:gd name="connsiteX55" fmla="*/ 7939863 w 12009304"/>
              <a:gd name="connsiteY55" fmla="*/ 5043420 h 6858000"/>
              <a:gd name="connsiteX56" fmla="*/ 7224650 w 12009304"/>
              <a:gd name="connsiteY56" fmla="*/ 6275065 h 6858000"/>
              <a:gd name="connsiteX57" fmla="*/ 7224650 w 12009304"/>
              <a:gd name="connsiteY57" fmla="*/ 6526922 h 6858000"/>
              <a:gd name="connsiteX58" fmla="*/ 7350544 w 12009304"/>
              <a:gd name="connsiteY58" fmla="*/ 6743723 h 6858000"/>
              <a:gd name="connsiteX59" fmla="*/ 7416905 w 12009304"/>
              <a:gd name="connsiteY59" fmla="*/ 6858000 h 6858000"/>
              <a:gd name="connsiteX60" fmla="*/ 5902610 w 12009304"/>
              <a:gd name="connsiteY60" fmla="*/ 6858000 h 6858000"/>
              <a:gd name="connsiteX61" fmla="*/ 4389357 w 12009304"/>
              <a:gd name="connsiteY61" fmla="*/ 6858000 h 6858000"/>
              <a:gd name="connsiteX62" fmla="*/ 0 w 12009304"/>
              <a:gd name="connsiteY6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12009304" h="6858000">
                <a:moveTo>
                  <a:pt x="8239723" y="5083103"/>
                </a:moveTo>
                <a:cubicBezTo>
                  <a:pt x="8239723" y="5083103"/>
                  <a:pt x="8239723" y="5083103"/>
                  <a:pt x="9505105" y="5083103"/>
                </a:cubicBezTo>
                <a:cubicBezTo>
                  <a:pt x="9525601" y="5083103"/>
                  <a:pt x="9545588" y="5085825"/>
                  <a:pt x="9564676" y="5091016"/>
                </a:cubicBezTo>
                <a:lnTo>
                  <a:pt x="9605648" y="5108194"/>
                </a:lnTo>
                <a:lnTo>
                  <a:pt x="9580608" y="5151499"/>
                </a:lnTo>
                <a:cubicBezTo>
                  <a:pt x="9354208" y="5543062"/>
                  <a:pt x="9064418" y="6044264"/>
                  <a:pt x="8693486" y="6685800"/>
                </a:cubicBezTo>
                <a:cubicBezTo>
                  <a:pt x="8665958" y="6733339"/>
                  <a:pt x="8632925" y="6776306"/>
                  <a:pt x="8595419" y="6814017"/>
                </a:cubicBezTo>
                <a:lnTo>
                  <a:pt x="8545620" y="6858000"/>
                </a:lnTo>
                <a:lnTo>
                  <a:pt x="7612173" y="6858000"/>
                </a:lnTo>
                <a:lnTo>
                  <a:pt x="7591825" y="6822959"/>
                </a:lnTo>
                <a:cubicBezTo>
                  <a:pt x="7538315" y="6730809"/>
                  <a:pt x="7478495" y="6627794"/>
                  <a:pt x="7411622" y="6512633"/>
                </a:cubicBezTo>
                <a:cubicBezTo>
                  <a:pt x="7370628" y="6444560"/>
                  <a:pt x="7370628" y="6357427"/>
                  <a:pt x="7411622" y="6289354"/>
                </a:cubicBezTo>
                <a:cubicBezTo>
                  <a:pt x="7411622" y="6289354"/>
                  <a:pt x="7411622" y="6289354"/>
                  <a:pt x="8045680" y="5197465"/>
                </a:cubicBezTo>
                <a:cubicBezTo>
                  <a:pt x="8083943" y="5126669"/>
                  <a:pt x="8160465" y="5083103"/>
                  <a:pt x="8239723" y="5083103"/>
                </a:cubicBezTo>
                <a:close/>
                <a:moveTo>
                  <a:pt x="10622296" y="1326563"/>
                </a:moveTo>
                <a:cubicBezTo>
                  <a:pt x="10622296" y="1326563"/>
                  <a:pt x="10622296" y="1326563"/>
                  <a:pt x="11448522" y="1326563"/>
                </a:cubicBezTo>
                <a:cubicBezTo>
                  <a:pt x="11502058" y="1326563"/>
                  <a:pt x="11550238" y="1355009"/>
                  <a:pt x="11577006" y="1401233"/>
                </a:cubicBezTo>
                <a:cubicBezTo>
                  <a:pt x="11577006" y="1401233"/>
                  <a:pt x="11577006" y="1401233"/>
                  <a:pt x="11989228" y="2114179"/>
                </a:cubicBezTo>
                <a:cubicBezTo>
                  <a:pt x="12015996" y="2158629"/>
                  <a:pt x="12015996" y="2215522"/>
                  <a:pt x="11989228" y="2259969"/>
                </a:cubicBezTo>
                <a:cubicBezTo>
                  <a:pt x="11989228" y="2259969"/>
                  <a:pt x="11989228" y="2259969"/>
                  <a:pt x="11577006" y="2972914"/>
                </a:cubicBezTo>
                <a:cubicBezTo>
                  <a:pt x="11550238" y="3019141"/>
                  <a:pt x="11502058" y="3047587"/>
                  <a:pt x="11448522" y="3047587"/>
                </a:cubicBezTo>
                <a:cubicBezTo>
                  <a:pt x="11448522" y="3047587"/>
                  <a:pt x="11448522" y="3047587"/>
                  <a:pt x="10622296" y="3047587"/>
                </a:cubicBezTo>
                <a:cubicBezTo>
                  <a:pt x="10570544" y="3047587"/>
                  <a:pt x="10520578" y="3019141"/>
                  <a:pt x="10495594" y="2972914"/>
                </a:cubicBezTo>
                <a:cubicBezTo>
                  <a:pt x="10495594" y="2972914"/>
                  <a:pt x="10495594" y="2972914"/>
                  <a:pt x="10081589" y="2259969"/>
                </a:cubicBezTo>
                <a:cubicBezTo>
                  <a:pt x="10054821" y="2215522"/>
                  <a:pt x="10054821" y="2158629"/>
                  <a:pt x="10081589" y="2114179"/>
                </a:cubicBezTo>
                <a:cubicBezTo>
                  <a:pt x="10081589" y="2114179"/>
                  <a:pt x="10081589" y="2114179"/>
                  <a:pt x="10495594" y="1401233"/>
                </a:cubicBezTo>
                <a:cubicBezTo>
                  <a:pt x="10520578" y="1355009"/>
                  <a:pt x="10570544" y="1326563"/>
                  <a:pt x="10622296" y="1326563"/>
                </a:cubicBezTo>
                <a:close/>
                <a:moveTo>
                  <a:pt x="0" y="0"/>
                </a:moveTo>
                <a:lnTo>
                  <a:pt x="4457990" y="0"/>
                </a:lnTo>
                <a:lnTo>
                  <a:pt x="5902610" y="0"/>
                </a:lnTo>
                <a:lnTo>
                  <a:pt x="8476869" y="0"/>
                </a:lnTo>
                <a:lnTo>
                  <a:pt x="8535933" y="39849"/>
                </a:lnTo>
                <a:cubicBezTo>
                  <a:pt x="8598516" y="88273"/>
                  <a:pt x="8652195" y="149296"/>
                  <a:pt x="8693486" y="220603"/>
                </a:cubicBezTo>
                <a:cubicBezTo>
                  <a:pt x="8693486" y="220603"/>
                  <a:pt x="8693486" y="220603"/>
                  <a:pt x="10389180" y="3153347"/>
                </a:cubicBezTo>
                <a:cubicBezTo>
                  <a:pt x="10499291" y="3336185"/>
                  <a:pt x="10499291" y="3570221"/>
                  <a:pt x="10389180" y="3753061"/>
                </a:cubicBezTo>
                <a:cubicBezTo>
                  <a:pt x="10389180" y="3753061"/>
                  <a:pt x="10389180" y="3753061"/>
                  <a:pt x="9759557" y="4842009"/>
                </a:cubicBezTo>
                <a:lnTo>
                  <a:pt x="9706493" y="4933778"/>
                </a:lnTo>
                <a:lnTo>
                  <a:pt x="9708360" y="4934561"/>
                </a:lnTo>
                <a:cubicBezTo>
                  <a:pt x="9746510" y="4956830"/>
                  <a:pt x="9778880" y="4989078"/>
                  <a:pt x="9802002" y="5029008"/>
                </a:cubicBezTo>
                <a:cubicBezTo>
                  <a:pt x="9802002" y="5029008"/>
                  <a:pt x="9802002" y="5029008"/>
                  <a:pt x="10514131" y="6260653"/>
                </a:cubicBezTo>
                <a:cubicBezTo>
                  <a:pt x="10560376" y="6337439"/>
                  <a:pt x="10560376" y="6435725"/>
                  <a:pt x="10514131" y="6512512"/>
                </a:cubicBezTo>
                <a:cubicBezTo>
                  <a:pt x="10514131" y="6512512"/>
                  <a:pt x="10514131" y="6512512"/>
                  <a:pt x="10340271" y="6813206"/>
                </a:cubicBezTo>
                <a:lnTo>
                  <a:pt x="10314372" y="6858000"/>
                </a:lnTo>
                <a:lnTo>
                  <a:pt x="10119136" y="6858000"/>
                </a:lnTo>
                <a:lnTo>
                  <a:pt x="10122008" y="6853033"/>
                </a:lnTo>
                <a:cubicBezTo>
                  <a:pt x="10327158" y="6498223"/>
                  <a:pt x="10327158" y="6498223"/>
                  <a:pt x="10327158" y="6498223"/>
                </a:cubicBezTo>
                <a:cubicBezTo>
                  <a:pt x="10368154" y="6430148"/>
                  <a:pt x="10368154" y="6343015"/>
                  <a:pt x="10327158" y="6274942"/>
                </a:cubicBezTo>
                <a:cubicBezTo>
                  <a:pt x="9695832" y="5183053"/>
                  <a:pt x="9695832" y="5183053"/>
                  <a:pt x="9695832" y="5183053"/>
                </a:cubicBezTo>
                <a:cubicBezTo>
                  <a:pt x="9675334" y="5147654"/>
                  <a:pt x="9646640" y="5119063"/>
                  <a:pt x="9612819" y="5099323"/>
                </a:cubicBezTo>
                <a:lnTo>
                  <a:pt x="9603213" y="5095298"/>
                </a:lnTo>
                <a:lnTo>
                  <a:pt x="9654707" y="5006238"/>
                </a:lnTo>
                <a:lnTo>
                  <a:pt x="9693004" y="4940002"/>
                </a:lnTo>
                <a:lnTo>
                  <a:pt x="9653283" y="4923348"/>
                </a:lnTo>
                <a:cubicBezTo>
                  <a:pt x="9631750" y="4917491"/>
                  <a:pt x="9609208" y="4914420"/>
                  <a:pt x="9586087" y="4914420"/>
                </a:cubicBezTo>
                <a:cubicBezTo>
                  <a:pt x="8158743" y="4914420"/>
                  <a:pt x="8158743" y="4914420"/>
                  <a:pt x="8158743" y="4914420"/>
                </a:cubicBezTo>
                <a:cubicBezTo>
                  <a:pt x="8069341" y="4914420"/>
                  <a:pt x="7983024" y="4963563"/>
                  <a:pt x="7939863" y="5043420"/>
                </a:cubicBezTo>
                <a:cubicBezTo>
                  <a:pt x="7224650" y="6275065"/>
                  <a:pt x="7224650" y="6275065"/>
                  <a:pt x="7224650" y="6275065"/>
                </a:cubicBezTo>
                <a:cubicBezTo>
                  <a:pt x="7178407" y="6351849"/>
                  <a:pt x="7178407" y="6450135"/>
                  <a:pt x="7224650" y="6526922"/>
                </a:cubicBezTo>
                <a:cubicBezTo>
                  <a:pt x="7269350" y="6603900"/>
                  <a:pt x="7311257" y="6676067"/>
                  <a:pt x="7350544" y="6743723"/>
                </a:cubicBezTo>
                <a:lnTo>
                  <a:pt x="7416905" y="6858000"/>
                </a:lnTo>
                <a:lnTo>
                  <a:pt x="5902610" y="6858000"/>
                </a:lnTo>
                <a:lnTo>
                  <a:pt x="438935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Text, letter&#10;&#10;Description automatically generated">
            <a:extLst>
              <a:ext uri="{FF2B5EF4-FFF2-40B4-BE49-F238E27FC236}">
                <a16:creationId xmlns:a16="http://schemas.microsoft.com/office/drawing/2014/main" id="{C0FF71E5-820C-4061-931C-7EFA18CF96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2754" y="236557"/>
            <a:ext cx="5469886" cy="6621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5575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Text, whiteboard&#10;&#10;Description automatically generated">
            <a:extLst>
              <a:ext uri="{FF2B5EF4-FFF2-40B4-BE49-F238E27FC236}">
                <a16:creationId xmlns:a16="http://schemas.microsoft.com/office/drawing/2014/main" id="{8907B5F0-0E09-45AA-802C-959610A272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6272" y="457200"/>
            <a:ext cx="4799455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73946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373</TotalTime>
  <Words>7</Words>
  <Application>Microsoft Office PowerPoint</Application>
  <PresentationFormat>Widescreen</PresentationFormat>
  <Paragraphs>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Extreme World Book day reading !       4.3.21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Vipan Sharma</dc:creator>
  <cp:lastModifiedBy>Vipan Sharma</cp:lastModifiedBy>
  <cp:revision>15</cp:revision>
  <dcterms:created xsi:type="dcterms:W3CDTF">2021-03-01T17:34:41Z</dcterms:created>
  <dcterms:modified xsi:type="dcterms:W3CDTF">2021-03-03T23:06:45Z</dcterms:modified>
</cp:coreProperties>
</file>