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0C37EE-8D34-429F-B005-53C7015EA6B4}" v="13" dt="2021-01-29T11:20:18.5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90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180C37EE-8D34-429F-B005-53C7015EA6B4}"/>
    <pc:docChg chg="custSel addSld delSld modSld">
      <pc:chgData name="Suzanne Phillips" userId="2ebb4245-c1bb-4f5a-9396-757d13a1d94d" providerId="ADAL" clId="{180C37EE-8D34-429F-B005-53C7015EA6B4}" dt="2021-01-29T11:21:29.355" v="25" actId="47"/>
      <pc:docMkLst>
        <pc:docMk/>
      </pc:docMkLst>
      <pc:sldChg chg="addSp delSp modSp">
        <pc:chgData name="Suzanne Phillips" userId="2ebb4245-c1bb-4f5a-9396-757d13a1d94d" providerId="ADAL" clId="{180C37EE-8D34-429F-B005-53C7015EA6B4}" dt="2021-01-29T11:07:44.265" v="10"/>
        <pc:sldMkLst>
          <pc:docMk/>
          <pc:sldMk cId="284445337" sldId="256"/>
        </pc:sldMkLst>
        <pc:picChg chg="del">
          <ac:chgData name="Suzanne Phillips" userId="2ebb4245-c1bb-4f5a-9396-757d13a1d94d" providerId="ADAL" clId="{180C37EE-8D34-429F-B005-53C7015EA6B4}" dt="2021-01-29T11:07:44.265" v="10"/>
          <ac:picMkLst>
            <pc:docMk/>
            <pc:sldMk cId="284445337" sldId="256"/>
            <ac:picMk id="4" creationId="{CE3BC0CA-0CD1-40BF-A07C-F47510756ED0}"/>
          </ac:picMkLst>
        </pc:picChg>
        <pc:picChg chg="add mod">
          <ac:chgData name="Suzanne Phillips" userId="2ebb4245-c1bb-4f5a-9396-757d13a1d94d" providerId="ADAL" clId="{180C37EE-8D34-429F-B005-53C7015EA6B4}" dt="2021-01-29T11:07:44.265" v="10"/>
          <ac:picMkLst>
            <pc:docMk/>
            <pc:sldMk cId="284445337" sldId="256"/>
            <ac:picMk id="5" creationId="{E2A98ACB-CED7-43DC-969B-67EABCE1F71E}"/>
          </ac:picMkLst>
        </pc:picChg>
      </pc:sldChg>
      <pc:sldChg chg="addSp delSp modSp">
        <pc:chgData name="Suzanne Phillips" userId="2ebb4245-c1bb-4f5a-9396-757d13a1d94d" providerId="ADAL" clId="{180C37EE-8D34-429F-B005-53C7015EA6B4}" dt="2021-01-29T11:08:37.655" v="11"/>
        <pc:sldMkLst>
          <pc:docMk/>
          <pc:sldMk cId="1218459934" sldId="257"/>
        </pc:sldMkLst>
        <pc:picChg chg="add del mod">
          <ac:chgData name="Suzanne Phillips" userId="2ebb4245-c1bb-4f5a-9396-757d13a1d94d" providerId="ADAL" clId="{180C37EE-8D34-429F-B005-53C7015EA6B4}" dt="2021-01-29T11:08:37.655" v="11"/>
          <ac:picMkLst>
            <pc:docMk/>
            <pc:sldMk cId="1218459934" sldId="257"/>
            <ac:picMk id="4" creationId="{F15377F2-DFFB-47D2-9C40-DAE2E3727AFF}"/>
          </ac:picMkLst>
        </pc:picChg>
        <pc:picChg chg="add mod">
          <ac:chgData name="Suzanne Phillips" userId="2ebb4245-c1bb-4f5a-9396-757d13a1d94d" providerId="ADAL" clId="{180C37EE-8D34-429F-B005-53C7015EA6B4}" dt="2021-01-29T11:08:37.655" v="11"/>
          <ac:picMkLst>
            <pc:docMk/>
            <pc:sldMk cId="1218459934" sldId="257"/>
            <ac:picMk id="5" creationId="{7CFE1AE0-F366-4954-BFBB-A85254870986}"/>
          </ac:picMkLst>
        </pc:picChg>
        <pc:picChg chg="del">
          <ac:chgData name="Suzanne Phillips" userId="2ebb4245-c1bb-4f5a-9396-757d13a1d94d" providerId="ADAL" clId="{180C37EE-8D34-429F-B005-53C7015EA6B4}" dt="2021-01-29T11:07:44.265" v="10"/>
          <ac:picMkLst>
            <pc:docMk/>
            <pc:sldMk cId="1218459934" sldId="257"/>
            <ac:picMk id="7" creationId="{E64B04AC-0AEA-427B-9558-B2C28973298D}"/>
          </ac:picMkLst>
        </pc:picChg>
      </pc:sldChg>
      <pc:sldChg chg="addSp delSp modSp mod modTransition modAnim">
        <pc:chgData name="Suzanne Phillips" userId="2ebb4245-c1bb-4f5a-9396-757d13a1d94d" providerId="ADAL" clId="{180C37EE-8D34-429F-B005-53C7015EA6B4}" dt="2021-01-29T11:11:55.556" v="14"/>
        <pc:sldMkLst>
          <pc:docMk/>
          <pc:sldMk cId="598082695" sldId="258"/>
        </pc:sldMkLst>
        <pc:spChg chg="add del mod">
          <ac:chgData name="Suzanne Phillips" userId="2ebb4245-c1bb-4f5a-9396-757d13a1d94d" providerId="ADAL" clId="{180C37EE-8D34-429F-B005-53C7015EA6B4}" dt="2021-01-29T10:20:22.631" v="3" actId="22"/>
          <ac:spMkLst>
            <pc:docMk/>
            <pc:sldMk cId="598082695" sldId="258"/>
            <ac:spMk id="4" creationId="{AB4575D6-E634-4FA1-9EDE-B32C597E62B2}"/>
          </ac:spMkLst>
        </pc:spChg>
        <pc:picChg chg="add mod ord">
          <ac:chgData name="Suzanne Phillips" userId="2ebb4245-c1bb-4f5a-9396-757d13a1d94d" providerId="ADAL" clId="{180C37EE-8D34-429F-B005-53C7015EA6B4}" dt="2021-01-29T10:22:17.745" v="7" actId="14100"/>
          <ac:picMkLst>
            <pc:docMk/>
            <pc:sldMk cId="598082695" sldId="258"/>
            <ac:picMk id="6" creationId="{8BA613E7-14BA-4538-AA8C-7CD84A367775}"/>
          </ac:picMkLst>
        </pc:picChg>
        <pc:picChg chg="add del mod">
          <ac:chgData name="Suzanne Phillips" userId="2ebb4245-c1bb-4f5a-9396-757d13a1d94d" providerId="ADAL" clId="{180C37EE-8D34-429F-B005-53C7015EA6B4}" dt="2021-01-29T11:09:32.489" v="12"/>
          <ac:picMkLst>
            <pc:docMk/>
            <pc:sldMk cId="598082695" sldId="258"/>
            <ac:picMk id="7" creationId="{4C82067A-63DC-4ACF-9DAB-C49564A63210}"/>
          </ac:picMkLst>
        </pc:picChg>
        <pc:picChg chg="add del mod">
          <ac:chgData name="Suzanne Phillips" userId="2ebb4245-c1bb-4f5a-9396-757d13a1d94d" providerId="ADAL" clId="{180C37EE-8D34-429F-B005-53C7015EA6B4}" dt="2021-01-29T11:09:40.433" v="13"/>
          <ac:picMkLst>
            <pc:docMk/>
            <pc:sldMk cId="598082695" sldId="258"/>
            <ac:picMk id="8" creationId="{496E9749-5011-4E26-B5AC-4C37E3F53F81}"/>
          </ac:picMkLst>
        </pc:picChg>
        <pc:picChg chg="add mod">
          <ac:chgData name="Suzanne Phillips" userId="2ebb4245-c1bb-4f5a-9396-757d13a1d94d" providerId="ADAL" clId="{180C37EE-8D34-429F-B005-53C7015EA6B4}" dt="2021-01-29T11:11:55.556" v="14"/>
          <ac:picMkLst>
            <pc:docMk/>
            <pc:sldMk cId="598082695" sldId="258"/>
            <ac:picMk id="9" creationId="{1AA9E0E0-F879-4A0E-BE1C-598561205906}"/>
          </ac:picMkLst>
        </pc:picChg>
        <pc:picChg chg="del">
          <ac:chgData name="Suzanne Phillips" userId="2ebb4245-c1bb-4f5a-9396-757d13a1d94d" providerId="ADAL" clId="{180C37EE-8D34-429F-B005-53C7015EA6B4}" dt="2021-01-29T10:19:24.476" v="0" actId="478"/>
          <ac:picMkLst>
            <pc:docMk/>
            <pc:sldMk cId="598082695" sldId="258"/>
            <ac:picMk id="11" creationId="{A0BD4B9E-AF1F-4FD8-B83B-6FBFEF4AC716}"/>
          </ac:picMkLst>
        </pc:picChg>
        <pc:picChg chg="del">
          <ac:chgData name="Suzanne Phillips" userId="2ebb4245-c1bb-4f5a-9396-757d13a1d94d" providerId="ADAL" clId="{180C37EE-8D34-429F-B005-53C7015EA6B4}" dt="2021-01-29T11:07:44.265" v="10"/>
          <ac:picMkLst>
            <pc:docMk/>
            <pc:sldMk cId="598082695" sldId="258"/>
            <ac:picMk id="12" creationId="{3E0762A7-B261-4316-8B5C-379FE4BF3B04}"/>
          </ac:picMkLst>
        </pc:picChg>
      </pc:sldChg>
      <pc:sldChg chg="del">
        <pc:chgData name="Suzanne Phillips" userId="2ebb4245-c1bb-4f5a-9396-757d13a1d94d" providerId="ADAL" clId="{180C37EE-8D34-429F-B005-53C7015EA6B4}" dt="2021-01-29T10:19:28.115" v="1" actId="47"/>
        <pc:sldMkLst>
          <pc:docMk/>
          <pc:sldMk cId="2034269790" sldId="259"/>
        </pc:sldMkLst>
      </pc:sldChg>
      <pc:sldChg chg="del">
        <pc:chgData name="Suzanne Phillips" userId="2ebb4245-c1bb-4f5a-9396-757d13a1d94d" providerId="ADAL" clId="{180C37EE-8D34-429F-B005-53C7015EA6B4}" dt="2021-01-29T11:21:29.355" v="25" actId="47"/>
        <pc:sldMkLst>
          <pc:docMk/>
          <pc:sldMk cId="1958350115" sldId="260"/>
        </pc:sldMkLst>
      </pc:sldChg>
      <pc:sldChg chg="addSp delSp modSp new mod">
        <pc:chgData name="Suzanne Phillips" userId="2ebb4245-c1bb-4f5a-9396-757d13a1d94d" providerId="ADAL" clId="{180C37EE-8D34-429F-B005-53C7015EA6B4}" dt="2021-01-29T11:19:02.652" v="17"/>
        <pc:sldMkLst>
          <pc:docMk/>
          <pc:sldMk cId="2006734759" sldId="261"/>
        </pc:sldMkLst>
        <pc:spChg chg="del">
          <ac:chgData name="Suzanne Phillips" userId="2ebb4245-c1bb-4f5a-9396-757d13a1d94d" providerId="ADAL" clId="{180C37EE-8D34-429F-B005-53C7015EA6B4}" dt="2021-01-29T10:21:27.915" v="5" actId="22"/>
          <ac:spMkLst>
            <pc:docMk/>
            <pc:sldMk cId="2006734759" sldId="261"/>
            <ac:spMk id="3" creationId="{7E193F2C-7C12-41BA-A940-4D5988742F63}"/>
          </ac:spMkLst>
        </pc:spChg>
        <pc:picChg chg="add mod ord">
          <ac:chgData name="Suzanne Phillips" userId="2ebb4245-c1bb-4f5a-9396-757d13a1d94d" providerId="ADAL" clId="{180C37EE-8D34-429F-B005-53C7015EA6B4}" dt="2021-01-29T10:22:12.323" v="6" actId="14100"/>
          <ac:picMkLst>
            <pc:docMk/>
            <pc:sldMk cId="2006734759" sldId="261"/>
            <ac:picMk id="5" creationId="{9F904C5F-0B1A-4352-8211-55821E792C1D}"/>
          </ac:picMkLst>
        </pc:picChg>
        <pc:picChg chg="add del mod">
          <ac:chgData name="Suzanne Phillips" userId="2ebb4245-c1bb-4f5a-9396-757d13a1d94d" providerId="ADAL" clId="{180C37EE-8D34-429F-B005-53C7015EA6B4}" dt="2021-01-29T11:13:14.941" v="15"/>
          <ac:picMkLst>
            <pc:docMk/>
            <pc:sldMk cId="2006734759" sldId="261"/>
            <ac:picMk id="6" creationId="{B97B009E-4E69-4844-B03E-F17C6A23E077}"/>
          </ac:picMkLst>
        </pc:picChg>
        <pc:picChg chg="add del mod">
          <ac:chgData name="Suzanne Phillips" userId="2ebb4245-c1bb-4f5a-9396-757d13a1d94d" providerId="ADAL" clId="{180C37EE-8D34-429F-B005-53C7015EA6B4}" dt="2021-01-29T11:17:25.984" v="16"/>
          <ac:picMkLst>
            <pc:docMk/>
            <pc:sldMk cId="2006734759" sldId="261"/>
            <ac:picMk id="7" creationId="{104857E2-C393-40B3-A530-1E4FCE502DB0}"/>
          </ac:picMkLst>
        </pc:picChg>
        <pc:picChg chg="add del mod">
          <ac:chgData name="Suzanne Phillips" userId="2ebb4245-c1bb-4f5a-9396-757d13a1d94d" providerId="ADAL" clId="{180C37EE-8D34-429F-B005-53C7015EA6B4}" dt="2021-01-29T11:19:02.652" v="17"/>
          <ac:picMkLst>
            <pc:docMk/>
            <pc:sldMk cId="2006734759" sldId="261"/>
            <ac:picMk id="8" creationId="{F96BF85B-CCFA-4E1D-ACD5-7871FB353AF1}"/>
          </ac:picMkLst>
        </pc:picChg>
        <pc:picChg chg="add mod">
          <ac:chgData name="Suzanne Phillips" userId="2ebb4245-c1bb-4f5a-9396-757d13a1d94d" providerId="ADAL" clId="{180C37EE-8D34-429F-B005-53C7015EA6B4}" dt="2021-01-29T11:19:02.652" v="17"/>
          <ac:picMkLst>
            <pc:docMk/>
            <pc:sldMk cId="2006734759" sldId="261"/>
            <ac:picMk id="9" creationId="{5E0C6D3A-BE22-496F-82F8-9A9B4195C952}"/>
          </ac:picMkLst>
        </pc:picChg>
      </pc:sldChg>
      <pc:sldChg chg="addSp delSp modSp new mod">
        <pc:chgData name="Suzanne Phillips" userId="2ebb4245-c1bb-4f5a-9396-757d13a1d94d" providerId="ADAL" clId="{180C37EE-8D34-429F-B005-53C7015EA6B4}" dt="2021-01-29T11:21:25.323" v="24" actId="1076"/>
        <pc:sldMkLst>
          <pc:docMk/>
          <pc:sldMk cId="2635194368" sldId="262"/>
        </pc:sldMkLst>
        <pc:spChg chg="mod">
          <ac:chgData name="Suzanne Phillips" userId="2ebb4245-c1bb-4f5a-9396-757d13a1d94d" providerId="ADAL" clId="{180C37EE-8D34-429F-B005-53C7015EA6B4}" dt="2021-01-29T11:21:20.339" v="22" actId="255"/>
          <ac:spMkLst>
            <pc:docMk/>
            <pc:sldMk cId="2635194368" sldId="262"/>
            <ac:spMk id="2" creationId="{86010C66-800F-4DF1-AE24-EB862B9B11A1}"/>
          </ac:spMkLst>
        </pc:spChg>
        <pc:spChg chg="del">
          <ac:chgData name="Suzanne Phillips" userId="2ebb4245-c1bb-4f5a-9396-757d13a1d94d" providerId="ADAL" clId="{180C37EE-8D34-429F-B005-53C7015EA6B4}" dt="2021-01-29T10:35:12.831" v="9" actId="22"/>
          <ac:spMkLst>
            <pc:docMk/>
            <pc:sldMk cId="2635194368" sldId="262"/>
            <ac:spMk id="3" creationId="{3933D809-6420-490E-98A0-F6C4E7672639}"/>
          </ac:spMkLst>
        </pc:spChg>
        <pc:picChg chg="add mod ord">
          <ac:chgData name="Suzanne Phillips" userId="2ebb4245-c1bb-4f5a-9396-757d13a1d94d" providerId="ADAL" clId="{180C37EE-8D34-429F-B005-53C7015EA6B4}" dt="2021-01-29T11:21:25.323" v="24" actId="1076"/>
          <ac:picMkLst>
            <pc:docMk/>
            <pc:sldMk cId="2635194368" sldId="262"/>
            <ac:picMk id="5" creationId="{20C579DF-8D99-4CE4-BBE2-6ACE96343644}"/>
          </ac:picMkLst>
        </pc:picChg>
        <pc:picChg chg="add mod">
          <ac:chgData name="Suzanne Phillips" userId="2ebb4245-c1bb-4f5a-9396-757d13a1d94d" providerId="ADAL" clId="{180C37EE-8D34-429F-B005-53C7015EA6B4}" dt="2021-01-29T11:20:18.595" v="18"/>
          <ac:picMkLst>
            <pc:docMk/>
            <pc:sldMk cId="2635194368" sldId="262"/>
            <ac:picMk id="6" creationId="{2DECC417-CD75-46B1-973D-20A8FB4462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DA0D-DA48-4DD0-8D28-9D84E63D8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comprehension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73B7A2-DF4D-4CA1-A22D-9FB254B18C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2A98ACB-CED7-43DC-969B-67EABCE1F7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4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59"/>
    </mc:Choice>
    <mc:Fallback>
      <p:transition spd="slow" advTm="15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F568-14B0-45D0-AE0F-166662C55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top tips for comprehension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52D1D-28C9-4666-8748-9413BC654F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Don’t panic.</a:t>
            </a:r>
          </a:p>
          <a:p>
            <a:r>
              <a:rPr lang="en-GB" dirty="0"/>
              <a:t>2. Read the questions carefully.</a:t>
            </a:r>
          </a:p>
          <a:p>
            <a:r>
              <a:rPr lang="en-GB" dirty="0"/>
              <a:t>3. Look back in the text for the answer.</a:t>
            </a:r>
          </a:p>
          <a:p>
            <a:r>
              <a:rPr lang="en-GB" dirty="0"/>
              <a:t>4. If you cannot find the answers, look again in the text.</a:t>
            </a:r>
          </a:p>
          <a:p>
            <a:r>
              <a:rPr lang="en-GB" dirty="0"/>
              <a:t>5. If you really cannot find the answer, go on to the next question.</a:t>
            </a: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CFE1AE0-F366-4954-BFBB-A852548709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845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674"/>
    </mc:Choice>
    <mc:Fallback>
      <p:transition spd="slow" advTm="36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8139A-8C3F-42BB-9E40-36C5E1381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80620"/>
          </a:xfrm>
        </p:spPr>
        <p:txBody>
          <a:bodyPr>
            <a:normAutofit fontScale="90000"/>
          </a:bodyPr>
          <a:lstStyle/>
          <a:p>
            <a:r>
              <a:rPr lang="en-GB" sz="2800" dirty="0"/>
              <a:t>The </a:t>
            </a:r>
            <a:r>
              <a:rPr lang="en-GB" sz="2800" dirty="0" err="1"/>
              <a:t>Weirdstone</a:t>
            </a:r>
            <a:r>
              <a:rPr lang="en-GB" sz="2800" dirty="0"/>
              <a:t> of </a:t>
            </a:r>
            <a:r>
              <a:rPr lang="en-GB" sz="2800" dirty="0" err="1"/>
              <a:t>Brisingamen</a:t>
            </a:r>
            <a:r>
              <a:rPr lang="en-GB" sz="2800" dirty="0"/>
              <a:t> Extract 2 by Alan Garner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BA613E7-14BA-4538-AA8C-7CD84A3677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016475" y="1539874"/>
            <a:ext cx="8911687" cy="4688525"/>
          </a:xfr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AA9E0E0-F879-4A0E-BE1C-5985612059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808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290"/>
    </mc:Choice>
    <mc:Fallback>
      <p:transition spd="slow" advTm="119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1351" x="1947863" y="296863"/>
          <p14:tracePt t="41357" x="2017713" y="481013"/>
          <p14:tracePt t="41365" x="2052638" y="593725"/>
          <p14:tracePt t="41377" x="2087563" y="708025"/>
          <p14:tracePt t="41383" x="2087563" y="820738"/>
          <p14:tracePt t="41392" x="2105025" y="935038"/>
          <p14:tracePt t="41398" x="2112963" y="987425"/>
          <p14:tracePt t="41407" x="2112963" y="1074738"/>
          <p14:tracePt t="41414" x="2112963" y="1127125"/>
          <p14:tracePt t="41422" x="2112963" y="1249363"/>
          <p14:tracePt t="41430" x="2112963" y="1319213"/>
          <p14:tracePt t="41438" x="2112963" y="1389063"/>
          <p14:tracePt t="41446" x="2112963" y="1423988"/>
          <p14:tracePt t="41453" x="2112963" y="1485900"/>
          <p14:tracePt t="41463" x="2112963" y="1520825"/>
          <p14:tracePt t="41473" x="2112963" y="1563688"/>
          <p14:tracePt t="41478" x="2112963" y="1608138"/>
          <p14:tracePt t="41488" x="2122488" y="1633538"/>
          <p14:tracePt t="41493" x="2122488" y="1643063"/>
          <p14:tracePt t="41503" x="2130425" y="1651000"/>
          <p14:tracePt t="41512" x="2130425" y="1660525"/>
          <p14:tracePt t="41531" x="2147888" y="1668463"/>
          <p14:tracePt t="41539" x="2157413" y="1668463"/>
          <p14:tracePt t="41546" x="2157413" y="1703388"/>
          <p14:tracePt t="41554" x="2165350" y="1712913"/>
          <p14:tracePt t="41563" x="2174875" y="1730375"/>
          <p14:tracePt t="41573" x="2182813" y="1755775"/>
          <p14:tracePt t="41580" x="2200275" y="1782763"/>
          <p14:tracePt t="41588" x="2209800" y="1790700"/>
          <p14:tracePt t="41594" x="2217738" y="1800225"/>
          <p14:tracePt t="41614" x="2227263" y="1800225"/>
          <p14:tracePt t="41731" x="2252663" y="1860550"/>
          <p14:tracePt t="41736" x="2262188" y="1878013"/>
          <p14:tracePt t="41744" x="2262188" y="1905000"/>
          <p14:tracePt t="41756" x="2270125" y="1912938"/>
          <p14:tracePt t="41887" x="2270125" y="1922463"/>
          <p14:tracePt t="41893" x="2270125" y="1930400"/>
          <p14:tracePt t="41899" x="2270125" y="1939925"/>
          <p14:tracePt t="41920" x="2270125" y="1957388"/>
          <p14:tracePt t="41926" x="2279650" y="1965325"/>
          <p14:tracePt t="41936" x="2279650" y="1992313"/>
          <p14:tracePt t="41953" x="2279650" y="2000250"/>
          <p14:tracePt t="42340" x="2287588" y="2017713"/>
          <p14:tracePt t="42345" x="2287588" y="2027238"/>
          <p14:tracePt t="42353" x="2297113" y="2052638"/>
          <p14:tracePt t="42363" x="2297113" y="2062163"/>
          <p14:tracePt t="42369" x="2314575" y="2079625"/>
          <p14:tracePt t="42375" x="2322513" y="2087563"/>
          <p14:tracePt t="42387" x="2332038" y="2114550"/>
          <p14:tracePt t="42395" x="2332038" y="2132013"/>
          <p14:tracePt t="42402" x="2357438" y="2157413"/>
          <p14:tracePt t="42413" x="2366963" y="2157413"/>
          <p14:tracePt t="42416" x="2366963" y="2166938"/>
          <p14:tracePt t="42465" x="2374900" y="2174875"/>
          <p14:tracePt t="42476" x="2384425" y="2184400"/>
          <p14:tracePt t="42483" x="2384425" y="2201863"/>
          <p14:tracePt t="42501" x="2384425" y="2209800"/>
          <p14:tracePt t="42510" x="2384425" y="2219325"/>
          <p14:tracePt t="42526" x="2392363" y="2219325"/>
          <p14:tracePt t="43802" x="2409825" y="2219325"/>
          <p14:tracePt t="43808" x="2462213" y="2219325"/>
          <p14:tracePt t="43817" x="2514600" y="2219325"/>
          <p14:tracePt t="43826" x="2549525" y="2219325"/>
          <p14:tracePt t="43833" x="2611438" y="2219325"/>
          <p14:tracePt t="43841" x="2681288" y="2236788"/>
          <p14:tracePt t="43851" x="2733675" y="2254250"/>
          <p14:tracePt t="43858" x="2803525" y="2254250"/>
          <p14:tracePt t="43863" x="2855913" y="2254250"/>
          <p14:tracePt t="43873" x="2908300" y="2254250"/>
          <p14:tracePt t="43883" x="2951163" y="2254250"/>
          <p14:tracePt t="43887" x="3021013" y="2254250"/>
          <p14:tracePt t="43904" x="3117850" y="2244725"/>
          <p14:tracePt t="43912" x="3152775" y="2236788"/>
          <p14:tracePt t="43920" x="3197225" y="2236788"/>
          <p14:tracePt t="43926" x="3205163" y="2236788"/>
          <p14:tracePt t="43937" x="3214688" y="2236788"/>
          <p14:tracePt t="44204" x="3240088" y="2236788"/>
          <p14:tracePt t="44211" x="3344863" y="2236788"/>
          <p14:tracePt t="44220" x="3414713" y="2236788"/>
          <p14:tracePt t="44230" x="3484563" y="2236788"/>
          <p14:tracePt t="44235" x="3571875" y="2236788"/>
          <p14:tracePt t="44244" x="3659188" y="2236788"/>
          <p14:tracePt t="44253" x="3711575" y="2236788"/>
          <p14:tracePt t="44259" x="3746500" y="2244725"/>
          <p14:tracePt t="44270" x="3773488" y="2244725"/>
          <p14:tracePt t="44277" x="3790950" y="2244725"/>
          <p14:tracePt t="44296" x="3798888" y="2244725"/>
          <p14:tracePt t="44351" x="3808413" y="2244725"/>
          <p14:tracePt t="44357" x="3816350" y="2244725"/>
          <p14:tracePt t="44367" x="3843338" y="2244725"/>
          <p14:tracePt t="44375" x="3851275" y="2244725"/>
          <p14:tracePt t="44380" x="3860800" y="2244725"/>
          <p14:tracePt t="44390" x="3868738" y="2244725"/>
          <p14:tracePt t="44411" x="3878263" y="2244725"/>
          <p14:tracePt t="44548" x="3886200" y="2244725"/>
          <p14:tracePt t="44553" x="3895725" y="2244725"/>
          <p14:tracePt t="44557" x="3903663" y="2244725"/>
          <p14:tracePt t="44569" x="3930650" y="2244725"/>
          <p14:tracePt t="44578" x="3990975" y="2262188"/>
          <p14:tracePt t="44583" x="4043363" y="2271713"/>
          <p14:tracePt t="44592" x="4113213" y="2289175"/>
          <p14:tracePt t="44596" x="4165600" y="2289175"/>
          <p14:tracePt t="44607" x="4192588" y="2289175"/>
          <p14:tracePt t="44612" x="4227513" y="2306638"/>
          <p14:tracePt t="44623" x="4244975" y="2306638"/>
          <p14:tracePt t="44626" x="4252913" y="2314575"/>
          <p14:tracePt t="44649" x="4262438" y="2314575"/>
          <p14:tracePt t="44810" x="4287838" y="2314575"/>
          <p14:tracePt t="44819" x="4305300" y="2314575"/>
          <p14:tracePt t="44825" x="4322763" y="2314575"/>
          <p14:tracePt t="44835" x="4367213" y="2314575"/>
          <p14:tracePt t="44845" x="4462463" y="2314575"/>
          <p14:tracePt t="44851" x="4514850" y="2306638"/>
          <p14:tracePt t="44860" x="4549775" y="2314575"/>
          <p14:tracePt t="44864" x="4602163" y="2314575"/>
          <p14:tracePt t="44874" x="4637088" y="2314575"/>
          <p14:tracePt t="44881" x="4672013" y="2314575"/>
          <p14:tracePt t="44903" x="4716463" y="2314575"/>
          <p14:tracePt t="44918" x="4724400" y="2306638"/>
          <p14:tracePt t="44922" x="4733925" y="2306638"/>
          <p14:tracePt t="44931" x="4741863" y="2306638"/>
          <p14:tracePt t="44942" x="4759325" y="2306638"/>
          <p14:tracePt t="44945" x="4776788" y="2306638"/>
          <p14:tracePt t="44955" x="4794250" y="2306638"/>
          <p14:tracePt t="44964" x="4811713" y="2306638"/>
          <p14:tracePt t="44969" x="4838700" y="2297113"/>
          <p14:tracePt t="44981" x="4856163" y="2297113"/>
          <p14:tracePt t="44987" x="4891088" y="2297113"/>
          <p14:tracePt t="44995" x="4916488" y="2297113"/>
          <p14:tracePt t="45004" x="4933950" y="2297113"/>
          <p14:tracePt t="45012" x="4968875" y="2297113"/>
          <p14:tracePt t="45027" x="5038725" y="2297113"/>
          <p14:tracePt t="45037" x="5073650" y="2297113"/>
          <p14:tracePt t="45041" x="5091113" y="2297113"/>
          <p14:tracePt t="45051" x="5100638" y="2297113"/>
          <p14:tracePt t="45062" x="5108575" y="2297113"/>
          <p14:tracePt t="45067" x="5118100" y="2297113"/>
          <p14:tracePt t="45076" x="5135563" y="2297113"/>
          <p14:tracePt t="45084" x="5153025" y="2297113"/>
          <p14:tracePt t="45093" x="5178425" y="2297113"/>
          <p14:tracePt t="45103" x="5213350" y="2297113"/>
          <p14:tracePt t="45108" x="5248275" y="2297113"/>
          <p14:tracePt t="45118" x="5300663" y="2297113"/>
          <p14:tracePt t="45123" x="5310188" y="2297113"/>
          <p14:tracePt t="45137" x="5327650" y="2297113"/>
          <p14:tracePt t="45143" x="5335588" y="2297113"/>
          <p14:tracePt t="45173" x="5345113" y="2297113"/>
          <p14:tracePt t="45819" x="5380038" y="2297113"/>
          <p14:tracePt t="45824" x="5432425" y="2297113"/>
          <p14:tracePt t="45833" x="5467350" y="2306638"/>
          <p14:tracePt t="45841" x="5510213" y="2306638"/>
          <p14:tracePt t="45847" x="5562600" y="2306638"/>
          <p14:tracePt t="45856" x="5589588" y="2306638"/>
          <p14:tracePt t="45873" x="5632450" y="2306638"/>
          <p14:tracePt t="45878" x="5667375" y="2306638"/>
          <p14:tracePt t="45885" x="5702300" y="2306638"/>
          <p14:tracePt t="45888" x="5754688" y="2306638"/>
          <p14:tracePt t="45898" x="5824538" y="2306638"/>
          <p14:tracePt t="45924" x="6034088" y="2297113"/>
          <p14:tracePt t="45929" x="6078538" y="2279650"/>
          <p14:tracePt t="45939" x="6130925" y="2279650"/>
          <p14:tracePt t="45944" x="6157913" y="2279650"/>
          <p14:tracePt t="45954" x="6175375" y="2279650"/>
          <p14:tracePt t="45960" x="6183313" y="2279650"/>
          <p14:tracePt t="45971" x="6200775" y="2289175"/>
          <p14:tracePt t="45986" x="6235700" y="2289175"/>
          <p14:tracePt t="46000" x="6253163" y="2289175"/>
          <p14:tracePt t="46205" x="6270625" y="2289175"/>
          <p14:tracePt t="46220" x="6305550" y="2289175"/>
          <p14:tracePt t="46231" x="6332538" y="2289175"/>
          <p14:tracePt t="46249" x="6384925" y="2289175"/>
          <p14:tracePt t="46257" x="6410325" y="2289175"/>
          <p14:tracePt t="46259" x="6445250" y="2289175"/>
          <p14:tracePt t="46280" x="6524625" y="2289175"/>
          <p14:tracePt t="46286" x="6542088" y="2289175"/>
          <p14:tracePt t="46297" x="6550025" y="2289175"/>
          <p14:tracePt t="46303" x="6559550" y="2289175"/>
          <p14:tracePt t="46311" x="6567488" y="2289175"/>
          <p14:tracePt t="46329" x="6577013" y="2289175"/>
          <p14:tracePt t="46337" x="6594475" y="2289175"/>
          <p14:tracePt t="46343" x="6602413" y="2289175"/>
          <p14:tracePt t="46370" x="6619875" y="2289175"/>
          <p14:tracePt t="46379" x="6637338" y="2289175"/>
          <p14:tracePt t="46394" x="6654800" y="2289175"/>
          <p14:tracePt t="46422" x="6672263" y="2289175"/>
          <p14:tracePt t="46434" x="6681788" y="2289175"/>
          <p14:tracePt t="46441" x="6716713" y="2289175"/>
          <p14:tracePt t="46458" x="6734175" y="2289175"/>
          <p14:tracePt t="46485" x="6742113" y="2289175"/>
          <p14:tracePt t="46499" x="6759575" y="2289175"/>
          <p14:tracePt t="46502" x="6786563" y="2289175"/>
          <p14:tracePt t="46513" x="6829425" y="2289175"/>
          <p14:tracePt t="46576" x="6838950" y="2289175"/>
          <p14:tracePt t="46581" x="6846888" y="2289175"/>
          <p14:tracePt t="46589" x="6856413" y="2289175"/>
          <p14:tracePt t="46602" x="6873875" y="2289175"/>
          <p14:tracePt t="46618" x="6891338" y="2289175"/>
          <p14:tracePt t="46627" x="6899275" y="2289175"/>
          <p14:tracePt t="46638" x="6908800" y="2297113"/>
          <p14:tracePt t="46671" x="6916738" y="2297113"/>
          <p14:tracePt t="46680" x="6926263" y="2297113"/>
          <p14:tracePt t="46693" x="6934200" y="2297113"/>
          <p14:tracePt t="46704" x="6943725" y="2297113"/>
          <p14:tracePt t="46731" x="6961188" y="2297113"/>
          <p14:tracePt t="46736" x="6969125" y="2297113"/>
          <p14:tracePt t="46760" x="6978650" y="2297113"/>
          <p14:tracePt t="46772" x="6996113" y="2297113"/>
          <p14:tracePt t="46857" x="7004050" y="2297113"/>
          <p14:tracePt t="46871" x="7021513" y="2306638"/>
          <p14:tracePt t="46876" x="7038975" y="2306638"/>
          <p14:tracePt t="46886" x="7083425" y="2324100"/>
          <p14:tracePt t="46902" x="7205663" y="2341563"/>
          <p14:tracePt t="46917" x="7292975" y="2341563"/>
          <p14:tracePt t="46934" x="7345363" y="2341563"/>
          <p14:tracePt t="46967" x="7370763" y="2341563"/>
          <p14:tracePt t="46998" x="7380288" y="2341563"/>
          <p14:tracePt t="47003" x="7388225" y="2341563"/>
          <p14:tracePt t="47011" x="7405688" y="2341563"/>
          <p14:tracePt t="47014" x="7415213" y="2341563"/>
          <p14:tracePt t="47023" x="7423150" y="2341563"/>
          <p14:tracePt t="47094" x="7450138" y="2341563"/>
          <p14:tracePt t="47296" x="7485063" y="2341563"/>
          <p14:tracePt t="47301" x="7519988" y="2341563"/>
          <p14:tracePt t="47323" x="7527925" y="2341563"/>
          <p14:tracePt t="47374" x="7545388" y="2341563"/>
          <p14:tracePt t="47382" x="7572375" y="2341563"/>
          <p14:tracePt t="47432" x="7607300" y="2341563"/>
          <p14:tracePt t="47438" x="7667625" y="2324100"/>
          <p14:tracePt t="47444" x="7694613" y="2324100"/>
          <p14:tracePt t="47456" x="7720013" y="2324100"/>
          <p14:tracePt t="47467" x="7747000" y="2324100"/>
          <p14:tracePt t="47469" x="7764463" y="2324100"/>
          <p14:tracePt t="47476" x="7789863" y="2324100"/>
          <p14:tracePt t="47478" x="7824788" y="2314575"/>
          <p14:tracePt t="47483" x="7859713" y="2314575"/>
          <p14:tracePt t="47508" x="7894638" y="2314575"/>
          <p14:tracePt t="47520" x="7964488" y="2314575"/>
          <p14:tracePt t="47539" x="8034338" y="2314575"/>
          <p14:tracePt t="47545" x="8086725" y="2314575"/>
          <p14:tracePt t="47554" x="8121650" y="2314575"/>
          <p14:tracePt t="47580" x="8156575" y="2314575"/>
          <p14:tracePt t="47595" x="8191500" y="2314575"/>
          <p14:tracePt t="47606" x="8208963" y="2314575"/>
          <p14:tracePt t="47616" x="8218488" y="2314575"/>
          <p14:tracePt t="47623" x="8243888" y="2314575"/>
          <p14:tracePt t="47636" x="8261350" y="2314575"/>
          <p14:tracePt t="47646" x="8270875" y="2314575"/>
          <p14:tracePt t="47681" x="8278813" y="2314575"/>
          <p14:tracePt t="47700" x="8296275" y="2314575"/>
          <p14:tracePt t="47746" x="8331200" y="2314575"/>
          <p14:tracePt t="47753" x="8453438" y="2306638"/>
          <p14:tracePt t="47757" x="8523288" y="2297113"/>
          <p14:tracePt t="47762" x="8593138" y="2297113"/>
          <p14:tracePt t="47768" x="8662988" y="2297113"/>
          <p14:tracePt t="47770" x="8715375" y="2297113"/>
          <p14:tracePt t="47774" x="8759825" y="2297113"/>
          <p14:tracePt t="47779" x="8812213" y="2297113"/>
          <p14:tracePt t="47785" x="8864600" y="2297113"/>
          <p14:tracePt t="47796" x="8907463" y="2297113"/>
          <p14:tracePt t="47802" x="8934450" y="2297113"/>
          <p14:tracePt t="47807" x="8951913" y="2297113"/>
          <p14:tracePt t="47821" x="8986838" y="2297113"/>
          <p14:tracePt t="47827" x="8994775" y="2297113"/>
          <p14:tracePt t="47857" x="9012238" y="2297113"/>
          <p14:tracePt t="47862" x="9047163" y="2297113"/>
          <p14:tracePt t="47872" x="9056688" y="2297113"/>
          <p14:tracePt t="47903" x="9082088" y="2297113"/>
          <p14:tracePt t="47906" x="9117013" y="2297113"/>
          <p14:tracePt t="47929" x="9161463" y="2297113"/>
          <p14:tracePt t="47933" x="9178925" y="2297113"/>
          <p14:tracePt t="47938" x="9423400" y="2297113"/>
          <p14:tracePt t="47952" x="9782175" y="2297113"/>
          <p14:tracePt t="47955" x="9912350" y="2297113"/>
          <p14:tracePt t="47956" x="10044113" y="2297113"/>
          <p14:tracePt t="47961" x="10183813" y="2297113"/>
          <p14:tracePt t="47967" x="10288588" y="2297113"/>
          <p14:tracePt t="47972" x="10340975" y="2297113"/>
          <p14:tracePt t="47983" x="10393363" y="2297113"/>
          <p14:tracePt t="47986" x="10428288" y="2297113"/>
          <p14:tracePt t="47994" x="10436225" y="2297113"/>
          <p14:tracePt t="47996" x="10453688" y="2297113"/>
          <p14:tracePt t="48006" x="10480675" y="2297113"/>
          <p14:tracePt t="48018" x="10498138" y="2297113"/>
          <p14:tracePt t="48024" x="10533063" y="2297113"/>
          <p14:tracePt t="48039" x="10558463" y="2297113"/>
          <p14:tracePt t="48043" x="10602913" y="2297113"/>
          <p14:tracePt t="48045" x="10655300" y="2297113"/>
          <p14:tracePt t="48054" x="10742613" y="2314575"/>
          <p14:tracePt t="48064" x="10829925" y="2314575"/>
          <p14:tracePt t="48074" x="10960100" y="2314575"/>
          <p14:tracePt t="48079" x="11099800" y="2314575"/>
          <p14:tracePt t="48089" x="11274425" y="2314575"/>
          <p14:tracePt t="48094" x="11406188" y="2314575"/>
          <p14:tracePt t="48104" x="11650663" y="2314575"/>
          <p14:tracePt t="48110" x="11693525" y="2314575"/>
          <p14:tracePt t="48118" x="11728450" y="2314575"/>
          <p14:tracePt t="48138" x="11745913" y="2314575"/>
          <p14:tracePt t="48320" x="11737975" y="2314575"/>
          <p14:tracePt t="48326" x="11728450" y="2314575"/>
          <p14:tracePt t="48336" x="11720513" y="2314575"/>
          <p14:tracePt t="48354" x="11710988" y="2314575"/>
          <p14:tracePt t="48360" x="11703050" y="2314575"/>
          <p14:tracePt t="48371" x="11685588" y="2314575"/>
          <p14:tracePt t="48378" x="11633200" y="2314575"/>
          <p14:tracePt t="48386" x="11580813" y="2314575"/>
          <p14:tracePt t="48402" x="11483975" y="2314575"/>
          <p14:tracePt t="48419" x="11388725" y="2314575"/>
          <p14:tracePt t="48427" x="11318875" y="2314575"/>
          <p14:tracePt t="48442" x="11249025" y="2314575"/>
          <p14:tracePt t="48449" x="11187113" y="2314575"/>
          <p14:tracePt t="48458" x="11064875" y="2314575"/>
          <p14:tracePt t="48466" x="10995025" y="2314575"/>
          <p14:tracePt t="48487" x="10917238" y="2314575"/>
          <p14:tracePt t="48490" x="10890250" y="2314575"/>
          <p14:tracePt t="48495" x="10837863" y="2306638"/>
          <p14:tracePt t="48509" x="10829925" y="2306638"/>
          <p14:tracePt t="48603" x="10812463" y="2306638"/>
          <p14:tracePt t="48613" x="10802938" y="2306638"/>
          <p14:tracePt t="48618" x="10785475" y="2297113"/>
          <p14:tracePt t="48632" x="10777538" y="2297113"/>
          <p14:tracePt t="48643" x="10760075" y="2297113"/>
          <p14:tracePt t="48655" x="10750550" y="2297113"/>
          <p14:tracePt t="48739" x="10733088" y="2297113"/>
          <p14:tracePt t="48752" x="10715625" y="2297113"/>
          <p14:tracePt t="48761" x="10680700" y="2297113"/>
          <p14:tracePt t="48767" x="10628313" y="2297113"/>
          <p14:tracePt t="48779" x="10558463" y="2297113"/>
          <p14:tracePt t="48791" x="10410825" y="2297113"/>
          <p14:tracePt t="48820" x="10166350" y="2297113"/>
          <p14:tracePt t="48823" x="9947275" y="2297113"/>
          <p14:tracePt t="48835" x="9642475" y="2297113"/>
          <p14:tracePt t="48852" x="9371013" y="2297113"/>
          <p14:tracePt t="48860" x="9056688" y="2297113"/>
          <p14:tracePt t="48910" x="8777288" y="2297113"/>
          <p14:tracePt t="49181" x="8689975" y="2297113"/>
          <p14:tracePt t="49206" x="8550275" y="2306638"/>
          <p14:tracePt t="49224" x="8418513" y="2324100"/>
          <p14:tracePt t="49235" x="8323263" y="2341563"/>
          <p14:tracePt t="49251" x="8208963" y="2359025"/>
          <p14:tracePt t="49261" x="8113713" y="2366963"/>
          <p14:tracePt t="49269" x="8026400" y="2384425"/>
          <p14:tracePt t="49277" x="7894638" y="2384425"/>
          <p14:tracePt t="49280" x="7754938" y="2384425"/>
          <p14:tracePt t="49283" x="7667625" y="2384425"/>
          <p14:tracePt t="49288" x="7580313" y="2384425"/>
          <p14:tracePt t="49292" x="7205663" y="2376488"/>
          <p14:tracePt t="49293" x="7091363" y="2359025"/>
          <p14:tracePt t="49304" x="7056438" y="2359025"/>
          <p14:tracePt t="49309" x="7031038" y="2359025"/>
          <p14:tracePt t="49314" x="6996113" y="2359025"/>
          <p14:tracePt t="49316" x="6794500" y="2366963"/>
          <p14:tracePt t="49318" x="6637338" y="2384425"/>
          <p14:tracePt t="49319" x="6532563" y="2384425"/>
          <p14:tracePt t="49320" x="6392863" y="2384425"/>
          <p14:tracePt t="49323" x="6280150" y="2411413"/>
          <p14:tracePt t="49328" x="6105525" y="2411413"/>
          <p14:tracePt t="49330" x="5946775" y="2428875"/>
          <p14:tracePt t="49333" x="5694363" y="2471738"/>
          <p14:tracePt t="49344" x="5457825" y="2489200"/>
          <p14:tracePt t="49345" x="5153025" y="2489200"/>
          <p14:tracePt t="49349" x="4689475" y="2516188"/>
          <p14:tracePt t="49350" x="4357688" y="2533650"/>
          <p14:tracePt t="49354" x="3913188" y="2533650"/>
          <p14:tracePt t="49355" x="3529013" y="2586038"/>
          <p14:tracePt t="49364" x="2968625" y="2638425"/>
          <p14:tracePt t="49381" x="2584450" y="2690813"/>
          <p14:tracePt t="49389" x="2514600" y="2698750"/>
          <p14:tracePt t="49492" x="2374900" y="2698750"/>
          <p14:tracePt t="49501" x="2174875" y="2673350"/>
          <p14:tracePt t="49508" x="2000250" y="2638425"/>
          <p14:tracePt t="49517" x="1711325" y="2576513"/>
          <p14:tracePt t="49525" x="1528763" y="2541588"/>
          <p14:tracePt t="49531" x="1354138" y="2524125"/>
          <p14:tracePt t="49543" x="1284288" y="2524125"/>
          <p14:tracePt t="49545" x="1274763" y="2524125"/>
          <p14:tracePt t="49572" x="1274763" y="2516188"/>
          <p14:tracePt t="49581" x="1319213" y="2516188"/>
          <p14:tracePt t="49587" x="1354138" y="2489200"/>
          <p14:tracePt t="49597" x="1406525" y="2481263"/>
          <p14:tracePt t="49607" x="1441450" y="2463800"/>
          <p14:tracePt t="49612" x="1493838" y="2454275"/>
          <p14:tracePt t="49622" x="1501775" y="2454275"/>
          <p14:tracePt t="49625" x="1528763" y="2446338"/>
          <p14:tracePt t="49646" x="1536700" y="2428875"/>
          <p14:tracePt t="49653" x="1536700" y="2419350"/>
          <p14:tracePt t="49677" x="1546225" y="2411413"/>
          <p14:tracePt t="49733" x="1563688" y="2411413"/>
          <p14:tracePt t="49739" x="1589088" y="2411413"/>
          <p14:tracePt t="49744" x="1598613" y="2411413"/>
          <p14:tracePt t="49754" x="1606550" y="2411413"/>
          <p14:tracePt t="49763" x="1624013" y="2411413"/>
          <p14:tracePt t="49768" x="1658938" y="2411413"/>
          <p14:tracePt t="49780" x="1711325" y="2428875"/>
          <p14:tracePt t="49783" x="1808163" y="2446338"/>
          <p14:tracePt t="49793" x="1878013" y="2454275"/>
          <p14:tracePt t="49805" x="1947863" y="2454275"/>
          <p14:tracePt t="49807" x="1982788" y="2471738"/>
          <p14:tracePt t="49817" x="2000250" y="2481263"/>
          <p14:tracePt t="49823" x="2017713" y="2481263"/>
          <p14:tracePt t="49835" x="2017713" y="2489200"/>
          <p14:tracePt t="49889" x="2035175" y="2489200"/>
          <p14:tracePt t="49895" x="2070100" y="2489200"/>
          <p14:tracePt t="49904" x="2087563" y="2498725"/>
          <p14:tracePt t="49914" x="2130425" y="2516188"/>
          <p14:tracePt t="49919" x="2147888" y="2524125"/>
          <p14:tracePt t="49929" x="2200275" y="2524125"/>
          <p14:tracePt t="49938" x="2270125" y="2541588"/>
          <p14:tracePt t="49942" x="2314575" y="2541588"/>
          <p14:tracePt t="49953" x="2366963" y="2541588"/>
          <p14:tracePt t="49961" x="2419350" y="2541588"/>
          <p14:tracePt t="49968" x="2462213" y="2541588"/>
          <p14:tracePt t="49974" x="2506663" y="2541588"/>
          <p14:tracePt t="49985" x="2541588" y="2541588"/>
          <p14:tracePt t="49990" x="2559050" y="2524125"/>
          <p14:tracePt t="50002" x="2584450" y="2524125"/>
          <p14:tracePt t="50007" x="2593975" y="2524125"/>
          <p14:tracePt t="50014" x="2601913" y="2524125"/>
          <p14:tracePt t="50021" x="2619375" y="2524125"/>
          <p14:tracePt t="50041" x="2646363" y="2524125"/>
          <p14:tracePt t="50057" x="2681288" y="2524125"/>
          <p14:tracePt t="50068" x="2724150" y="2524125"/>
          <p14:tracePt t="50072" x="2768600" y="2524125"/>
          <p14:tracePt t="50081" x="2803525" y="2524125"/>
          <p14:tracePt t="50092" x="2828925" y="2524125"/>
          <p14:tracePt t="50096" x="2838450" y="2524125"/>
          <p14:tracePt t="50108" x="2846388" y="2524125"/>
          <p14:tracePt t="50198" x="2863850" y="2524125"/>
          <p14:tracePt t="50203" x="2908300" y="2524125"/>
          <p14:tracePt t="50207" x="2933700" y="2524125"/>
          <p14:tracePt t="50215" x="2951163" y="2524125"/>
          <p14:tracePt t="50221" x="2960688" y="2524125"/>
          <p14:tracePt t="50233" x="2978150" y="2524125"/>
          <p14:tracePt t="50242" x="3003550" y="2524125"/>
          <p14:tracePt t="50247" x="3021013" y="2524125"/>
          <p14:tracePt t="50253" x="3057525" y="2524125"/>
          <p14:tracePt t="50265" x="3127375" y="2524125"/>
          <p14:tracePt t="50270" x="3179763" y="2524125"/>
          <p14:tracePt t="50275" x="3240088" y="2524125"/>
          <p14:tracePt t="50287" x="3309938" y="2524125"/>
          <p14:tracePt t="50292" x="3344863" y="2524125"/>
          <p14:tracePt t="50304" x="3371850" y="2524125"/>
          <p14:tracePt t="50311" x="3414713" y="2524125"/>
          <p14:tracePt t="50319" x="3424238" y="2524125"/>
          <p14:tracePt t="50327" x="3432175" y="2524125"/>
          <p14:tracePt t="50341" x="3441700" y="2524125"/>
          <p14:tracePt t="50343" x="3459163" y="2524125"/>
          <p14:tracePt t="50365" x="3476625" y="2524125"/>
          <p14:tracePt t="50373" x="3484563" y="2524125"/>
          <p14:tracePt t="50378" x="3494088" y="2524125"/>
          <p14:tracePt t="50386" x="3502025" y="2524125"/>
          <p14:tracePt t="50410" x="3511550" y="2524125"/>
          <p14:tracePt t="50762" x="3554413" y="2524125"/>
          <p14:tracePt t="50767" x="3606800" y="2524125"/>
          <p14:tracePt t="50776" x="3659188" y="2524125"/>
          <p14:tracePt t="50789" x="3721100" y="2524125"/>
          <p14:tracePt t="50796" x="3756025" y="2524125"/>
          <p14:tracePt t="50803" x="3790950" y="2524125"/>
          <p14:tracePt t="50808" x="3798888" y="2524125"/>
          <p14:tracePt t="50837" x="3808413" y="2524125"/>
          <p14:tracePt t="51257" x="3868738" y="2524125"/>
          <p14:tracePt t="51262" x="3921125" y="2524125"/>
          <p14:tracePt t="51270" x="3990975" y="2533650"/>
          <p14:tracePt t="51279" x="4052888" y="2533650"/>
          <p14:tracePt t="51286" x="4148138" y="2551113"/>
          <p14:tracePt t="51294" x="4217988" y="2551113"/>
          <p14:tracePt t="51303" x="4287838" y="2551113"/>
          <p14:tracePt t="51311" x="4357688" y="2551113"/>
          <p14:tracePt t="51321" x="4402138" y="2551113"/>
          <p14:tracePt t="51333" x="4462463" y="2551113"/>
          <p14:tracePt t="51341" x="4479925" y="2541588"/>
          <p14:tracePt t="51791" x="4584700" y="2533650"/>
          <p14:tracePt t="51797" x="4672013" y="2533650"/>
          <p14:tracePt t="51805" x="4741863" y="2533650"/>
          <p14:tracePt t="51821" x="4821238" y="2533650"/>
          <p14:tracePt t="51826" x="4864100" y="2533650"/>
          <p14:tracePt t="51830" x="4891088" y="2533650"/>
          <p14:tracePt t="51837" x="4908550" y="2533650"/>
          <p14:tracePt t="51847" x="4916488" y="2533650"/>
          <p14:tracePt t="51872" x="4926013" y="2533650"/>
          <p14:tracePt t="51958" x="4943475" y="2533650"/>
          <p14:tracePt t="51962" x="4968875" y="2533650"/>
          <p14:tracePt t="51970" x="4978400" y="2533650"/>
          <p14:tracePt t="51974" x="5003800" y="2533650"/>
          <p14:tracePt t="51987" x="5030788" y="2533650"/>
          <p14:tracePt t="51992" x="5065713" y="2533650"/>
          <p14:tracePt t="52009" x="5083175" y="2533650"/>
          <p14:tracePt t="52015" x="5108575" y="2533650"/>
          <p14:tracePt t="52017" x="5118100" y="2533650"/>
          <p14:tracePt t="52025" x="5135563" y="2533650"/>
          <p14:tracePt t="52038" x="5170488" y="2533650"/>
          <p14:tracePt t="52041" x="5178425" y="2533650"/>
          <p14:tracePt t="52048" x="5213350" y="2533650"/>
          <p14:tracePt t="52058" x="5265738" y="2516188"/>
          <p14:tracePt t="52073" x="5380038" y="2516188"/>
          <p14:tracePt t="52089" x="5484813" y="2506663"/>
          <p14:tracePt t="52095" x="5537200" y="2506663"/>
          <p14:tracePt t="52101" x="5562600" y="2498725"/>
          <p14:tracePt t="52113" x="5597525" y="2498725"/>
          <p14:tracePt t="52120" x="5632450" y="2498725"/>
          <p14:tracePt t="52141" x="5659438" y="2498725"/>
          <p14:tracePt t="52279" x="5667375" y="2498725"/>
          <p14:tracePt t="52411" x="5684838" y="2498725"/>
          <p14:tracePt t="52417" x="5702300" y="2498725"/>
          <p14:tracePt t="52779" x="5789613" y="2498725"/>
          <p14:tracePt t="52809" x="5876925" y="2498725"/>
          <p14:tracePt t="52814" x="6016625" y="2498725"/>
          <p14:tracePt t="52820" x="6078538" y="2498725"/>
          <p14:tracePt t="52825" x="6113463" y="2498725"/>
          <p14:tracePt t="52830" x="6165850" y="2498725"/>
          <p14:tracePt t="52833" x="6200775" y="2498725"/>
          <p14:tracePt t="52859" x="6235700" y="2498725"/>
          <p14:tracePt t="52874" x="6262688" y="2498725"/>
          <p14:tracePt t="52890" x="6270625" y="2498725"/>
          <p14:tracePt t="52904" x="6288088" y="2498725"/>
          <p14:tracePt t="52935" x="6297613" y="2498725"/>
          <p14:tracePt t="52952" x="6315075" y="2498725"/>
          <p14:tracePt t="53087" x="6375400" y="2498725"/>
          <p14:tracePt t="53137" x="6410325" y="2524125"/>
          <p14:tracePt t="53143" x="6462713" y="2541588"/>
          <p14:tracePt t="53163" x="6497638" y="2551113"/>
          <p14:tracePt t="53192" x="6550025" y="2568575"/>
          <p14:tracePt t="53198" x="6602413" y="2568575"/>
          <p14:tracePt t="53217" x="6646863" y="2568575"/>
          <p14:tracePt t="53253" x="6681788" y="2568575"/>
          <p14:tracePt t="53293" x="6707188" y="2568575"/>
          <p14:tracePt t="53330" x="6724650" y="2568575"/>
          <p14:tracePt t="53343" x="6751638" y="2568575"/>
          <p14:tracePt t="53386" x="6786563" y="2568575"/>
          <p14:tracePt t="53398" x="6846888" y="2568575"/>
          <p14:tracePt t="53426" x="6881813" y="2568575"/>
          <p14:tracePt t="53460" x="6916738" y="2568575"/>
          <p14:tracePt t="53465" x="6943725" y="2568575"/>
          <p14:tracePt t="53492" x="6996113" y="2568575"/>
          <p14:tracePt t="53703" x="7056438" y="2568575"/>
          <p14:tracePt t="53708" x="7091363" y="2568575"/>
          <p14:tracePt t="53726" x="7118350" y="2576513"/>
          <p14:tracePt t="53738" x="7153275" y="2576513"/>
          <p14:tracePt t="53743" x="7205663" y="2576513"/>
          <p14:tracePt t="53751" x="7265988" y="2576513"/>
          <p14:tracePt t="53763" x="7318375" y="2576513"/>
          <p14:tracePt t="53779" x="7353300" y="2576513"/>
          <p14:tracePt t="53803" x="7370763" y="2576513"/>
          <p14:tracePt t="53809" x="7450138" y="2586038"/>
          <p14:tracePt t="53814" x="7485063" y="2586038"/>
          <p14:tracePt t="53823" x="7519988" y="2586038"/>
          <p14:tracePt t="53829" x="7572375" y="2568575"/>
          <p14:tracePt t="53860" x="7737475" y="2541588"/>
          <p14:tracePt t="53865" x="7824788" y="2541588"/>
          <p14:tracePt t="53867" x="7894638" y="2541588"/>
          <p14:tracePt t="53885" x="7981950" y="2541588"/>
          <p14:tracePt t="53896" x="8069263" y="2541588"/>
          <p14:tracePt t="53918" x="8139113" y="2541588"/>
          <p14:tracePt t="53923" x="8208963" y="2541588"/>
          <p14:tracePt t="53965" x="8226425" y="2541588"/>
          <p14:tracePt t="53996" x="8288338" y="2541588"/>
          <p14:tracePt t="53999" x="8340725" y="2541588"/>
          <p14:tracePt t="54010" x="8366125" y="2541588"/>
          <p14:tracePt t="54021" x="8418513" y="2541588"/>
          <p14:tracePt t="54024" x="8445500" y="2541588"/>
          <p14:tracePt t="54026" x="8480425" y="2541588"/>
          <p14:tracePt t="54046" x="8593138" y="2541588"/>
          <p14:tracePt t="54052" x="8662988" y="2541588"/>
          <p14:tracePt t="54071" x="8715375" y="2541588"/>
          <p14:tracePt t="54075" x="8750300" y="2541588"/>
          <p14:tracePt t="54079" x="8785225" y="2524125"/>
          <p14:tracePt t="54091" x="8794750" y="2524125"/>
          <p14:tracePt t="54099" x="8802688" y="2524125"/>
          <p14:tracePt t="54167" x="8847138" y="2524125"/>
          <p14:tracePt t="54182" x="8899525" y="2524125"/>
          <p14:tracePt t="54198" x="8951913" y="2524125"/>
          <p14:tracePt t="54203" x="9064625" y="2524125"/>
          <p14:tracePt t="54212" x="9293225" y="2524125"/>
          <p14:tracePt t="54216" x="9363075" y="2524125"/>
          <p14:tracePt t="54222" x="9520238" y="2524125"/>
          <p14:tracePt t="54235" x="9555163" y="2524125"/>
          <p14:tracePt t="54242" x="9590088" y="2524125"/>
          <p14:tracePt t="54246" x="9598025" y="2524125"/>
          <p14:tracePt t="54259" x="9607550" y="2524125"/>
          <p14:tracePt t="54505" x="9615488" y="2524125"/>
          <p14:tracePt t="54510" x="9625013" y="2524125"/>
          <p14:tracePt t="54516" x="9642475" y="2524125"/>
          <p14:tracePt t="54526" x="9650413" y="2524125"/>
          <p14:tracePt t="54531" x="9677400" y="2524125"/>
          <p14:tracePt t="54533" x="9694863" y="2524125"/>
          <p14:tracePt t="54541" x="9702800" y="2524125"/>
          <p14:tracePt t="54554" x="9712325" y="2524125"/>
          <p14:tracePt t="54571" x="9720263" y="2524125"/>
          <p14:tracePt t="54583" x="9737725" y="2524125"/>
          <p14:tracePt t="54875" x="9737725" y="2533650"/>
          <p14:tracePt t="54888" x="9720263" y="2533650"/>
          <p14:tracePt t="54897" x="9677400" y="2551113"/>
          <p14:tracePt t="54906" x="9659938" y="2559050"/>
          <p14:tracePt t="54911" x="9632950" y="2559050"/>
          <p14:tracePt t="54929" x="9615488" y="2559050"/>
          <p14:tracePt t="54935" x="9607550" y="2559050"/>
          <p14:tracePt t="54938" x="9598025" y="2559050"/>
          <p14:tracePt t="55210" x="9563100" y="2559050"/>
          <p14:tracePt t="55226" x="9528175" y="2559050"/>
          <p14:tracePt t="55251" x="9371013" y="2576513"/>
          <p14:tracePt t="55255" x="9213850" y="2576513"/>
          <p14:tracePt t="55261" x="9021763" y="2593975"/>
          <p14:tracePt t="55276" x="8882063" y="2593975"/>
          <p14:tracePt t="55280" x="8750300" y="2593975"/>
          <p14:tracePt t="55285" x="8697913" y="2593975"/>
          <p14:tracePt t="55295" x="8655050" y="2593975"/>
          <p14:tracePt t="55322" x="8628063" y="2593975"/>
          <p14:tracePt t="55352" x="8620125" y="2593975"/>
          <p14:tracePt t="55371" x="8515350" y="2593975"/>
          <p14:tracePt t="55382" x="8313738" y="2611438"/>
          <p14:tracePt t="55386" x="8096250" y="2628900"/>
          <p14:tracePt t="55404" x="7869238" y="2628900"/>
          <p14:tracePt t="55417" x="7597775" y="2646363"/>
          <p14:tracePt t="55427" x="6804025" y="2646363"/>
          <p14:tracePt t="55446" x="6462713" y="2673350"/>
          <p14:tracePt t="55485" x="6051550" y="2673350"/>
          <p14:tracePt t="55491" x="5649913" y="2673350"/>
          <p14:tracePt t="55501" x="5362575" y="2690813"/>
          <p14:tracePt t="55517" x="4672013" y="2716213"/>
          <p14:tracePt t="55542" x="4532313" y="2716213"/>
          <p14:tracePt t="55555" x="4402138" y="2716213"/>
          <p14:tracePt t="55561" x="4314825" y="2716213"/>
          <p14:tracePt t="55577" x="4113213" y="2716213"/>
          <p14:tracePt t="55580" x="4000500" y="2733675"/>
          <p14:tracePt t="55590" x="3930650" y="2733675"/>
          <p14:tracePt t="55595" x="3816350" y="2752725"/>
          <p14:tracePt t="55604" x="3571875" y="2770188"/>
          <p14:tracePt t="55605" x="3502025" y="2770188"/>
          <p14:tracePt t="55611" x="3389313" y="2770188"/>
          <p14:tracePt t="55614" x="3249613" y="2805113"/>
          <p14:tracePt t="55620" x="3152775" y="2813050"/>
          <p14:tracePt t="55626" x="3065463" y="2813050"/>
          <p14:tracePt t="55630" x="2951163" y="2813050"/>
          <p14:tracePt t="55641" x="2881313" y="2830513"/>
          <p14:tracePt t="55657" x="2741613" y="2830513"/>
          <p14:tracePt t="55659" x="2654300" y="2847975"/>
          <p14:tracePt t="55669" x="2566988" y="2847975"/>
          <p14:tracePt t="55671" x="2454275" y="2847975"/>
          <p14:tracePt t="55673" x="2366963" y="2847975"/>
          <p14:tracePt t="55680" x="2235200" y="2847975"/>
          <p14:tracePt t="55685" x="2139950" y="2847975"/>
          <p14:tracePt t="55686" x="1965325" y="2847975"/>
          <p14:tracePt t="55696" x="1728788" y="2847975"/>
          <p14:tracePt t="55704" x="1501775" y="2847975"/>
          <p14:tracePt t="55711" x="1266825" y="2830513"/>
          <p14:tracePt t="55715" x="987425" y="2813050"/>
          <p14:tracePt t="55721" x="935038" y="2805113"/>
          <p14:tracePt t="55732" x="925513" y="2805113"/>
          <p14:tracePt t="55861" x="935038" y="2805113"/>
          <p14:tracePt t="55873" x="960438" y="2805113"/>
          <p14:tracePt t="55878" x="969963" y="2813050"/>
          <p14:tracePt t="55898" x="987425" y="2822575"/>
          <p14:tracePt t="55907" x="995363" y="2822575"/>
          <p14:tracePt t="55913" x="1022350" y="2822575"/>
          <p14:tracePt t="55917" x="1030288" y="2822575"/>
          <p14:tracePt t="55927" x="1039813" y="2822575"/>
          <p14:tracePt t="55932" x="1057275" y="2822575"/>
          <p14:tracePt t="55943" x="1074738" y="2822575"/>
          <p14:tracePt t="55949" x="1100138" y="2822575"/>
          <p14:tracePt t="55963" x="1135063" y="2822575"/>
          <p14:tracePt t="55974" x="1169988" y="2822575"/>
          <p14:tracePt t="55989" x="1266825" y="2822575"/>
          <p14:tracePt t="55994" x="1301750" y="2822575"/>
          <p14:tracePt t="55997" x="1371600" y="2822575"/>
          <p14:tracePt t="56009" x="1423988" y="2822575"/>
          <p14:tracePt t="56017" x="1484313" y="2822575"/>
          <p14:tracePt t="56044" x="1693863" y="2822575"/>
          <p14:tracePt t="56053" x="1703388" y="2822575"/>
          <p14:tracePt t="56071" x="1728788" y="2822575"/>
          <p14:tracePt t="56075" x="1746250" y="2822575"/>
          <p14:tracePt t="56081" x="1755775" y="2822575"/>
          <p14:tracePt t="56086" x="1773238" y="2822575"/>
          <p14:tracePt t="56110" x="1798638" y="2822575"/>
          <p14:tracePt t="56116" x="1816100" y="2822575"/>
          <p14:tracePt t="56124" x="1851025" y="2822575"/>
          <p14:tracePt t="56160" x="1903413" y="2822575"/>
          <p14:tracePt t="56177" x="2008188" y="2822575"/>
          <p14:tracePt t="56183" x="2060575" y="2822575"/>
          <p14:tracePt t="56197" x="2087563" y="2822575"/>
          <p14:tracePt t="56211" x="2122488" y="2822575"/>
          <p14:tracePt t="56225" x="2147888" y="2822575"/>
          <p14:tracePt t="56237" x="2165350" y="2822575"/>
          <p14:tracePt t="56242" x="2174875" y="2822575"/>
          <p14:tracePt t="56250" x="2192338" y="2822575"/>
          <p14:tracePt t="56263" x="2200275" y="2822575"/>
          <p14:tracePt t="56271" x="2209800" y="2822575"/>
          <p14:tracePt t="56383" x="2227263" y="2822575"/>
          <p14:tracePt t="56433" x="2244725" y="2822575"/>
          <p14:tracePt t="56438" x="2252663" y="2822575"/>
          <p14:tracePt t="56443" x="2287588" y="2822575"/>
          <p14:tracePt t="56462" x="2314575" y="2822575"/>
          <p14:tracePt t="56478" x="2332038" y="2822575"/>
          <p14:tracePt t="57018" x="2436813" y="2822575"/>
          <p14:tracePt t="57024" x="2646363" y="2770188"/>
          <p14:tracePt t="57028" x="2803525" y="2752725"/>
          <p14:tracePt t="57029" x="2803525" y="2743200"/>
          <p14:tracePt t="57031" x="2803525" y="2725738"/>
          <p14:tracePt t="57047" x="2786063" y="2725738"/>
          <p14:tracePt t="57736" x="3284538" y="2646363"/>
          <p14:tracePt t="57738" x="3424238" y="2611438"/>
          <p14:tracePt t="57744" x="3467100" y="2593975"/>
          <p14:tracePt t="57752" x="3511550" y="2576513"/>
          <p14:tracePt t="57760" x="3554413" y="2559050"/>
          <p14:tracePt t="57770" x="3589338" y="2551113"/>
          <p14:tracePt t="57775" x="3606800" y="2541588"/>
          <p14:tracePt t="57780" x="3633788" y="2541588"/>
          <p14:tracePt t="57787" x="3651250" y="2541588"/>
          <p14:tracePt t="57797" x="3668713" y="2533650"/>
          <p14:tracePt t="57803" x="3676650" y="2533650"/>
          <p14:tracePt t="57808" x="3686175" y="2524125"/>
          <p14:tracePt t="57824" x="3703638" y="2524125"/>
          <p14:tracePt t="57843" x="3711575" y="2524125"/>
          <p14:tracePt t="57854" x="3721100" y="2524125"/>
          <p14:tracePt t="57857" x="3729038" y="2516188"/>
          <p14:tracePt t="57864" x="3738563" y="2516188"/>
          <p14:tracePt t="57870" x="3763963" y="2516188"/>
          <p14:tracePt t="57876" x="3790950" y="2516188"/>
          <p14:tracePt t="57884" x="3825875" y="2506663"/>
          <p14:tracePt t="57890" x="3860800" y="2498725"/>
          <p14:tracePt t="57897" x="3895725" y="2498725"/>
          <p14:tracePt t="57904" x="3930650" y="2498725"/>
          <p14:tracePt t="57912" x="3983038" y="2498725"/>
          <p14:tracePt t="57920" x="4025900" y="2498725"/>
          <p14:tracePt t="57925" x="4060825" y="2498725"/>
          <p14:tracePt t="57935" x="4087813" y="2498725"/>
          <p14:tracePt t="57939" x="4105275" y="2498725"/>
          <p14:tracePt t="57947" x="4113213" y="2498725"/>
          <p14:tracePt t="57969" x="4122738" y="2498725"/>
          <p14:tracePt t="57995" x="4122738" y="2506663"/>
          <p14:tracePt t="58022" x="4122738" y="2516188"/>
          <p14:tracePt t="58050" x="4122738" y="2524125"/>
          <p14:tracePt t="58064" x="4122738" y="2533650"/>
          <p14:tracePt t="58073" x="4122738" y="2541588"/>
          <p14:tracePt t="58077" x="4130675" y="2541588"/>
          <p14:tracePt t="58094" x="4130675" y="2551113"/>
          <p14:tracePt t="58098" x="4130675" y="2559050"/>
          <p14:tracePt t="58105" x="4140200" y="2568575"/>
          <p14:tracePt t="58112" x="4148138" y="2568575"/>
          <p14:tracePt t="58119" x="4157663" y="2576513"/>
          <p14:tracePt t="58126" x="4175125" y="2603500"/>
          <p14:tracePt t="58134" x="4200525" y="2611438"/>
          <p14:tracePt t="58138" x="4235450" y="2638425"/>
          <p14:tracePt t="58147" x="4262438" y="2655888"/>
          <p14:tracePt t="58154" x="4279900" y="2663825"/>
          <p14:tracePt t="58161" x="4305300" y="2663825"/>
          <p14:tracePt t="58169" x="4332288" y="2681288"/>
          <p14:tracePt t="58174" x="4357688" y="2681288"/>
          <p14:tracePt t="58181" x="4367213" y="2681288"/>
          <p14:tracePt t="58188" x="4375150" y="2690813"/>
          <p14:tracePt t="58194" x="4392613" y="2690813"/>
          <p14:tracePt t="58208" x="4402138" y="2690813"/>
          <p14:tracePt t="58231" x="4410075" y="2690813"/>
          <p14:tracePt t="58237" x="4419600" y="2690813"/>
          <p14:tracePt t="58255" x="4427538" y="2690813"/>
          <p14:tracePt t="58271" x="4437063" y="2690813"/>
          <p14:tracePt t="58285" x="4445000" y="2681288"/>
          <p14:tracePt t="58300" x="4454525" y="2681288"/>
          <p14:tracePt t="58308" x="4462463" y="2681288"/>
          <p14:tracePt t="58328" x="4471988" y="2681288"/>
          <p14:tracePt t="58564" x="4567238" y="2681288"/>
          <p14:tracePt t="58571" x="4681538" y="2681288"/>
          <p14:tracePt t="58575" x="4776788" y="2681288"/>
          <p14:tracePt t="58587" x="4829175" y="2681288"/>
          <p14:tracePt t="58589" x="4873625" y="2681288"/>
          <p14:tracePt t="58595" x="4899025" y="2681288"/>
          <p14:tracePt t="58601" x="4908550" y="2681288"/>
          <p14:tracePt t="58610" x="4926013" y="2681288"/>
          <p14:tracePt t="58619" x="4933950" y="2681288"/>
          <p14:tracePt t="58625" x="4943475" y="2681288"/>
          <p14:tracePt t="58645" x="4951413" y="2681288"/>
          <p14:tracePt t="58674" x="4960938" y="2681288"/>
          <p14:tracePt t="58679" x="4968875" y="2681288"/>
          <p14:tracePt t="58693" x="4978400" y="2681288"/>
          <p14:tracePt t="58703" x="4978400" y="2690813"/>
          <p14:tracePt t="58707" x="4986338" y="2690813"/>
          <p14:tracePt t="58728" x="4986338" y="2698750"/>
          <p14:tracePt t="58742" x="4995863" y="2698750"/>
          <p14:tracePt t="58756" x="5003800" y="2708275"/>
          <p14:tracePt t="58778" x="5003800" y="2716213"/>
          <p14:tracePt t="58789" x="5013325" y="2716213"/>
          <p14:tracePt t="58811" x="5013325" y="2725738"/>
          <p14:tracePt t="58819" x="5021263" y="2725738"/>
          <p14:tracePt t="58838" x="5030788" y="2725738"/>
          <p14:tracePt t="58840" x="5038725" y="2733675"/>
          <p14:tracePt t="58845" x="5056188" y="2733675"/>
          <p14:tracePt t="58852" x="5091113" y="2743200"/>
          <p14:tracePt t="58862" x="5153025" y="2743200"/>
          <p14:tracePt t="58865" x="5222875" y="2743200"/>
          <p14:tracePt t="58872" x="5318125" y="2743200"/>
          <p14:tracePt t="58879" x="5397500" y="2733675"/>
          <p14:tracePt t="58885" x="5475288" y="2725738"/>
          <p14:tracePt t="58893" x="5545138" y="2716213"/>
          <p14:tracePt t="58910" x="5624513" y="2716213"/>
          <p14:tracePt t="58913" x="5641975" y="2716213"/>
          <p14:tracePt t="58921" x="5649913" y="2716213"/>
          <p14:tracePt t="58927" x="5659438" y="2716213"/>
          <p14:tracePt t="58935" x="5667375" y="2716213"/>
          <p14:tracePt t="58952" x="5676900" y="2716213"/>
          <p14:tracePt t="58958" x="5684838" y="2716213"/>
          <p14:tracePt t="58985" x="5694363" y="2716213"/>
          <p14:tracePt t="58999" x="5702300" y="2716213"/>
          <p14:tracePt t="59019" x="5711825" y="2716213"/>
          <p14:tracePt t="59025" x="5719763" y="2716213"/>
          <p14:tracePt t="59042" x="5729288" y="2716213"/>
          <p14:tracePt t="59268" x="5807075" y="2716213"/>
          <p14:tracePt t="59274" x="5929313" y="2708275"/>
          <p14:tracePt t="59283" x="6016625" y="2698750"/>
          <p14:tracePt t="59291" x="6078538" y="2690813"/>
          <p14:tracePt t="59293" x="6130925" y="2690813"/>
          <p14:tracePt t="59301" x="6165850" y="2681288"/>
          <p14:tracePt t="59309" x="6200775" y="2681288"/>
          <p14:tracePt t="59318" x="6218238" y="2681288"/>
          <p14:tracePt t="59323" x="6235700" y="2681288"/>
          <p14:tracePt t="59332" x="6245225" y="2681288"/>
          <p14:tracePt t="59335" x="6253163" y="2681288"/>
          <p14:tracePt t="59343" x="6262688" y="2681288"/>
          <p14:tracePt t="59358" x="6270625" y="2681288"/>
          <p14:tracePt t="59385" x="6280150" y="2681288"/>
          <p14:tracePt t="59392" x="6288088" y="2681288"/>
          <p14:tracePt t="59409" x="6297613" y="2681288"/>
          <p14:tracePt t="59428" x="6305550" y="2681288"/>
          <p14:tracePt t="59440" x="6315075" y="2690813"/>
          <p14:tracePt t="59447" x="6323013" y="2690813"/>
          <p14:tracePt t="59460" x="6340475" y="2690813"/>
          <p14:tracePt t="59469" x="6367463" y="2690813"/>
          <p14:tracePt t="59476" x="6392863" y="2690813"/>
          <p14:tracePt t="59484" x="6419850" y="2690813"/>
          <p14:tracePt t="59489" x="6454775" y="2690813"/>
          <p14:tracePt t="59496" x="6472238" y="2698750"/>
          <p14:tracePt t="59502" x="6489700" y="2698750"/>
          <p14:tracePt t="59510" x="6497638" y="2698750"/>
          <p14:tracePt t="59534" x="6507163" y="2698750"/>
          <p14:tracePt t="59539" x="6515100" y="2698750"/>
          <p14:tracePt t="59572" x="6524625" y="2698750"/>
          <p14:tracePt t="59586" x="6524625" y="2708275"/>
          <p14:tracePt t="59601" x="6532563" y="2708275"/>
          <p14:tracePt t="59607" x="6550025" y="2708275"/>
          <p14:tracePt t="59614" x="6559550" y="2716213"/>
          <p14:tracePt t="59621" x="6584950" y="2725738"/>
          <p14:tracePt t="59628" x="6602413" y="2725738"/>
          <p14:tracePt t="59636" x="6629400" y="2733675"/>
          <p14:tracePt t="59641" x="6637338" y="2733675"/>
          <p14:tracePt t="59647" x="6654800" y="2743200"/>
          <p14:tracePt t="59654" x="6664325" y="2743200"/>
          <p14:tracePt t="59670" x="6672263" y="2743200"/>
          <p14:tracePt t="59683" x="6672263" y="2752725"/>
          <p14:tracePt t="59689" x="6681788" y="2752725"/>
          <p14:tracePt t="59712" x="6689725" y="2752725"/>
          <p14:tracePt t="60084" x="6629400" y="2778125"/>
          <p14:tracePt t="60092" x="6472238" y="2822575"/>
          <p14:tracePt t="60099" x="6262688" y="2874963"/>
          <p14:tracePt t="60108" x="6026150" y="2927350"/>
          <p14:tracePt t="60111" x="5824538" y="2952750"/>
          <p14:tracePt t="60117" x="5711825" y="2962275"/>
          <p14:tracePt t="60126" x="5589588" y="2970213"/>
          <p14:tracePt t="60132" x="5484813" y="2979738"/>
          <p14:tracePt t="60139" x="5380038" y="2979738"/>
          <p14:tracePt t="60146" x="5300663" y="2979738"/>
          <p14:tracePt t="60153" x="5240338" y="2987675"/>
          <p14:tracePt t="60160" x="5178425" y="2987675"/>
          <p14:tracePt t="60174" x="5100638" y="2987675"/>
          <p14:tracePt t="60179" x="5073650" y="2987675"/>
          <p14:tracePt t="60186" x="5038725" y="2987675"/>
          <p14:tracePt t="60193" x="5003800" y="2987675"/>
          <p14:tracePt t="60201" x="4960938" y="2987675"/>
          <p14:tracePt t="60208" x="4943475" y="2987675"/>
          <p14:tracePt t="60214" x="4908550" y="2987675"/>
          <p14:tracePt t="60221" x="4864100" y="2987675"/>
          <p14:tracePt t="60228" x="4829175" y="2987675"/>
          <p14:tracePt t="60235" x="4794250" y="2979738"/>
          <p14:tracePt t="60243" x="4733925" y="2979738"/>
          <p14:tracePt t="60249" x="4689475" y="2979738"/>
          <p14:tracePt t="60256" x="4629150" y="2979738"/>
          <p14:tracePt t="60262" x="4567238" y="2979738"/>
          <p14:tracePt t="60270" x="4506913" y="2979738"/>
          <p14:tracePt t="60276" x="4454525" y="2979738"/>
          <p14:tracePt t="60284" x="4392613" y="2987675"/>
          <p14:tracePt t="60290" x="4340225" y="2987675"/>
          <p14:tracePt t="60299" x="4287838" y="2997200"/>
          <p14:tracePt t="60304" x="4235450" y="2997200"/>
          <p14:tracePt t="60312" x="4200525" y="3005138"/>
          <p14:tracePt t="60320" x="4148138" y="3005138"/>
          <p14:tracePt t="60326" x="4113213" y="3014663"/>
          <p14:tracePt t="60332" x="4078288" y="3022600"/>
          <p14:tracePt t="60339" x="4043363" y="3022600"/>
          <p14:tracePt t="60347" x="4017963" y="3022600"/>
          <p14:tracePt t="60352" x="3990975" y="3022600"/>
          <p14:tracePt t="60361" x="3965575" y="3032125"/>
          <p14:tracePt t="60366" x="3938588" y="3032125"/>
          <p14:tracePt t="60374" x="3930650" y="3032125"/>
          <p14:tracePt t="60382" x="3913188" y="3032125"/>
          <p14:tracePt t="60388" x="3903663" y="3032125"/>
          <p14:tracePt t="60393" x="3886200" y="3032125"/>
          <p14:tracePt t="60401" x="3878263" y="3032125"/>
          <p14:tracePt t="60407" x="3868738" y="3032125"/>
          <p14:tracePt t="60418" x="3851275" y="3032125"/>
          <p14:tracePt t="60423" x="3833813" y="3032125"/>
          <p14:tracePt t="60429" x="3816350" y="3040063"/>
          <p14:tracePt t="60437" x="3790950" y="3040063"/>
          <p14:tracePt t="60446" x="3756025" y="3057525"/>
          <p14:tracePt t="60449" x="3729038" y="3067050"/>
          <p14:tracePt t="60457" x="3676650" y="3084513"/>
          <p14:tracePt t="60462" x="3624263" y="3092450"/>
          <p14:tracePt t="60472" x="3563938" y="3109913"/>
          <p14:tracePt t="60478" x="3502025" y="3127375"/>
          <p14:tracePt t="60487" x="3441700" y="3136900"/>
          <p14:tracePt t="60491" x="3397250" y="3144838"/>
          <p14:tracePt t="60498" x="3344863" y="3144838"/>
          <p14:tracePt t="60505" x="3309938" y="3144838"/>
          <p14:tracePt t="60513" x="3267075" y="3144838"/>
          <p14:tracePt t="60519" x="3205163" y="3144838"/>
          <p14:tracePt t="60528" x="3135313" y="3136900"/>
          <p14:tracePt t="60536" x="3074988" y="3127375"/>
          <p14:tracePt t="60540" x="3013075" y="3127375"/>
          <p14:tracePt t="60547" x="2968625" y="3119438"/>
          <p14:tracePt t="60554" x="2933700" y="3119438"/>
          <p14:tracePt t="60561" x="2908300" y="3119438"/>
          <p14:tracePt t="60570" x="2890838" y="3119438"/>
          <p14:tracePt t="60575" x="2873375" y="3119438"/>
          <p14:tracePt t="60581" x="2855913" y="3109913"/>
          <p14:tracePt t="60590" x="2846388" y="3109913"/>
          <p14:tracePt t="60599" x="2828925" y="3101975"/>
          <p14:tracePt t="60602" x="2820988" y="3101975"/>
          <p14:tracePt t="60610" x="2803525" y="3101975"/>
          <p14:tracePt t="60621" x="2786063" y="3092450"/>
          <p14:tracePt t="60625" x="2768600" y="3084513"/>
          <p14:tracePt t="60634" x="2759075" y="3074988"/>
          <p14:tracePt t="60639" x="2751138" y="3074988"/>
          <p14:tracePt t="60647" x="2733675" y="3074988"/>
          <p14:tracePt t="60655" x="2724150" y="3067050"/>
          <p14:tracePt t="60664" x="2716213" y="3067050"/>
          <p14:tracePt t="60667" x="2698750" y="3067050"/>
          <p14:tracePt t="60674" x="2698750" y="3057525"/>
          <p14:tracePt t="60686" x="2689225" y="3057525"/>
          <p14:tracePt t="60697" x="2671763" y="3057525"/>
          <p14:tracePt t="60703" x="2671763" y="3049588"/>
          <p14:tracePt t="60716" x="2663825" y="3049588"/>
          <p14:tracePt t="60724" x="2654300" y="3049588"/>
          <p14:tracePt t="60747" x="2646363" y="3049588"/>
          <p14:tracePt t="60753" x="2636838" y="3049588"/>
          <p14:tracePt t="60771" x="2628900" y="3049588"/>
          <p14:tracePt t="60789" x="2619375" y="3049588"/>
          <p14:tracePt t="60804" x="2611438" y="3049588"/>
          <p14:tracePt t="60811" x="2601913" y="3049588"/>
          <p14:tracePt t="60817" x="2593975" y="3057525"/>
          <p14:tracePt t="60826" x="2576513" y="3067050"/>
          <p14:tracePt t="60842" x="2524125" y="3074988"/>
          <p14:tracePt t="60846" x="2497138" y="3092450"/>
          <p14:tracePt t="60855" x="2471738" y="3101975"/>
          <p14:tracePt t="60863" x="2454275" y="3109913"/>
          <p14:tracePt t="60871" x="2436813" y="3109913"/>
          <p14:tracePt t="60877" x="2427288" y="3109913"/>
          <p14:tracePt t="60886" x="2419350" y="3109913"/>
          <p14:tracePt t="60901" x="2409825" y="3109913"/>
          <p14:tracePt t="60907" x="2401888" y="3109913"/>
          <p14:tracePt t="60936" x="2392363" y="3109913"/>
          <p14:tracePt t="60968" x="2384425" y="3109913"/>
          <p14:tracePt t="61046" x="2392363" y="3101975"/>
          <p14:tracePt t="61053" x="2401888" y="3101975"/>
          <p14:tracePt t="61061" x="2419350" y="3101975"/>
          <p14:tracePt t="61075" x="2462213" y="3092450"/>
          <p14:tracePt t="61079" x="2479675" y="3092450"/>
          <p14:tracePt t="61088" x="2497138" y="3092450"/>
          <p14:tracePt t="61097" x="2514600" y="3092450"/>
          <p14:tracePt t="61102" x="2524125" y="3092450"/>
          <p14:tracePt t="61109" x="2532063" y="3092450"/>
          <p14:tracePt t="61120" x="2541588" y="3092450"/>
          <p14:tracePt t="61123" x="2549525" y="3092450"/>
          <p14:tracePt t="61130" x="2559050" y="3092450"/>
          <p14:tracePt t="61137" x="2566988" y="3092450"/>
          <p14:tracePt t="61146" x="2584450" y="3092450"/>
          <p14:tracePt t="61152" x="2593975" y="3092450"/>
          <p14:tracePt t="61158" x="2611438" y="3092450"/>
          <p14:tracePt t="61168" x="2619375" y="3092450"/>
          <p14:tracePt t="61172" x="2628900" y="3092450"/>
          <p14:tracePt t="61181" x="2646363" y="3092450"/>
          <p14:tracePt t="61186" x="2654300" y="3101975"/>
          <p14:tracePt t="61194" x="2671763" y="3101975"/>
          <p14:tracePt t="61202" x="2681288" y="3109913"/>
          <p14:tracePt t="61210" x="2689225" y="3109913"/>
          <p14:tracePt t="61216" x="2706688" y="3109913"/>
          <p14:tracePt t="61223" x="2724150" y="3109913"/>
          <p14:tracePt t="61232" x="2741613" y="3109913"/>
          <p14:tracePt t="61237" x="2759075" y="3109913"/>
          <p14:tracePt t="61243" x="2768600" y="3109913"/>
          <p14:tracePt t="61251" x="2786063" y="3109913"/>
          <p14:tracePt t="61258" x="2803525" y="3109913"/>
          <p14:tracePt t="61268" x="2820988" y="3119438"/>
          <p14:tracePt t="61275" x="2828925" y="3119438"/>
          <p14:tracePt t="61279" x="2838450" y="3119438"/>
          <p14:tracePt t="61295" x="2855913" y="3119438"/>
          <p14:tracePt t="61308" x="2863850" y="3119438"/>
          <p14:tracePt t="61325" x="2873375" y="3127375"/>
          <p14:tracePt t="61328" x="2881313" y="3127375"/>
          <p14:tracePt t="61335" x="2890838" y="3127375"/>
          <p14:tracePt t="61342" x="2898775" y="3127375"/>
          <p14:tracePt t="61350" x="2908300" y="3127375"/>
          <p14:tracePt t="61356" x="2925763" y="3127375"/>
          <p14:tracePt t="61366" x="2951163" y="3127375"/>
          <p14:tracePt t="61369" x="2986088" y="3127375"/>
          <p14:tracePt t="61377" x="3030538" y="3119438"/>
          <p14:tracePt t="61386" x="3074988" y="3119438"/>
          <p14:tracePt t="61391" x="3127375" y="3109913"/>
          <p14:tracePt t="61399" x="3187700" y="3101975"/>
          <p14:tracePt t="61405" x="3240088" y="3092450"/>
          <p14:tracePt t="61414" x="3292475" y="3092450"/>
          <p14:tracePt t="61420" x="3336925" y="3092450"/>
          <p14:tracePt t="61428" x="3362325" y="3092450"/>
          <p14:tracePt t="61435" x="3379788" y="3092450"/>
          <p14:tracePt t="61440" x="3397250" y="3092450"/>
          <p14:tracePt t="61450" x="3406775" y="3092450"/>
          <p14:tracePt t="61452" x="3414713" y="3092450"/>
          <p14:tracePt t="61475" x="3424238" y="3092450"/>
          <p14:tracePt t="61503" x="3424238" y="3101975"/>
          <p14:tracePt t="61511" x="3432175" y="3101975"/>
          <p14:tracePt t="61529" x="3441700" y="3101975"/>
          <p14:tracePt t="61535" x="3449638" y="3101975"/>
          <p14:tracePt t="61543" x="3459163" y="3101975"/>
          <p14:tracePt t="61554" x="3476625" y="3101975"/>
          <p14:tracePt t="61557" x="3484563" y="3109913"/>
          <p14:tracePt t="61566" x="3511550" y="3109913"/>
          <p14:tracePt t="61571" x="3536950" y="3109913"/>
          <p14:tracePt t="61579" x="3571875" y="3109913"/>
          <p14:tracePt t="61587" x="3606800" y="3109913"/>
          <p14:tracePt t="61593" x="3633788" y="3109913"/>
          <p14:tracePt t="61600" x="3668713" y="3109913"/>
          <p14:tracePt t="61607" x="3703638" y="3109913"/>
          <p14:tracePt t="61613" x="3729038" y="3109913"/>
          <p14:tracePt t="61619" x="3763963" y="3101975"/>
          <p14:tracePt t="61626" x="3781425" y="3101975"/>
          <p14:tracePt t="61637" x="3798888" y="3101975"/>
          <p14:tracePt t="61642" x="3808413" y="3101975"/>
          <p14:tracePt t="61646" x="3816350" y="3101975"/>
          <p14:tracePt t="61654" x="3816350" y="3092450"/>
          <p14:tracePt t="61676" x="3825875" y="3092450"/>
          <p14:tracePt t="62035" x="3833813" y="3092450"/>
          <p14:tracePt t="62050" x="3843338" y="3092450"/>
          <p14:tracePt t="62059" x="3851275" y="3092450"/>
          <p14:tracePt t="62068" x="3860800" y="3092450"/>
          <p14:tracePt t="62077" x="3868738" y="3092450"/>
          <p14:tracePt t="62099" x="3878263" y="3092450"/>
          <p14:tracePt t="62113" x="3886200" y="3092450"/>
          <p14:tracePt t="62125" x="3895725" y="3092450"/>
          <p14:tracePt t="62140" x="3903663" y="3092450"/>
          <p14:tracePt t="62153" x="3913188" y="3092450"/>
          <p14:tracePt t="62169" x="3921125" y="3092450"/>
          <p14:tracePt t="62180" x="3930650" y="3092450"/>
          <p14:tracePt t="62196" x="3938588" y="3092450"/>
          <p14:tracePt t="62208" x="3948113" y="3092450"/>
          <p14:tracePt t="62218" x="3956050" y="3092450"/>
          <p14:tracePt t="62222" x="3973513" y="3092450"/>
          <p14:tracePt t="62233" x="3990975" y="3092450"/>
          <p14:tracePt t="62235" x="4017963" y="3092450"/>
          <p14:tracePt t="62241" x="4052888" y="3092450"/>
          <p14:tracePt t="62251" x="4087813" y="3084513"/>
          <p14:tracePt t="62259" x="4130675" y="3084513"/>
          <p14:tracePt t="62263" x="4157663" y="3084513"/>
          <p14:tracePt t="62269" x="4192588" y="3074988"/>
          <p14:tracePt t="62280" x="4217988" y="3074988"/>
          <p14:tracePt t="62286" x="4235450" y="3067050"/>
          <p14:tracePt t="62291" x="4252913" y="3067050"/>
          <p14:tracePt t="62298" x="4270375" y="3067050"/>
          <p14:tracePt t="62306" x="4279900" y="3067050"/>
          <p14:tracePt t="62312" x="4287838" y="3067050"/>
          <p14:tracePt t="62320" x="4297363" y="3067050"/>
          <p14:tracePt t="62335" x="4305300" y="3067050"/>
          <p14:tracePt t="62354" x="4314825" y="3067050"/>
          <p14:tracePt t="62361" x="4322763" y="3067050"/>
          <p14:tracePt t="62370" x="4332288" y="3067050"/>
          <p14:tracePt t="62377" x="4340225" y="3067050"/>
          <p14:tracePt t="62382" x="4349750" y="3067050"/>
          <p14:tracePt t="62388" x="4357688" y="3067050"/>
          <p14:tracePt t="62395" x="4367213" y="3067050"/>
          <p14:tracePt t="62404" x="4375150" y="3067050"/>
          <p14:tracePt t="62410" x="4384675" y="3067050"/>
          <p14:tracePt t="62414" x="4392613" y="3067050"/>
          <p14:tracePt t="62422" x="4402138" y="3067050"/>
          <p14:tracePt t="62658" x="4462463" y="3067050"/>
          <p14:tracePt t="62666" x="4541838" y="3057525"/>
          <p14:tracePt t="62672" x="4637088" y="3049588"/>
          <p14:tracePt t="62681" x="4716463" y="3040063"/>
          <p14:tracePt t="62685" x="4786313" y="3040063"/>
          <p14:tracePt t="62692" x="4838700" y="3032125"/>
          <p14:tracePt t="62707" x="4899025" y="3032125"/>
          <p14:tracePt t="62713" x="4926013" y="3032125"/>
          <p14:tracePt t="62720" x="4943475" y="3032125"/>
          <p14:tracePt t="62729" x="4960938" y="3032125"/>
          <p14:tracePt t="62734" x="4978400" y="3032125"/>
          <p14:tracePt t="62739" x="4986338" y="3032125"/>
          <p14:tracePt t="62749" x="5003800" y="3032125"/>
          <p14:tracePt t="62754" x="5021263" y="3032125"/>
          <p14:tracePt t="62762" x="5030788" y="3032125"/>
          <p14:tracePt t="62770" x="5038725" y="3040063"/>
          <p14:tracePt t="62775" x="5048250" y="3040063"/>
          <p14:tracePt t="62782" x="5065713" y="3049588"/>
          <p14:tracePt t="62796" x="5083175" y="3049588"/>
          <p14:tracePt t="62811" x="5091113" y="3049588"/>
          <p14:tracePt t="62821" x="5100638" y="3057525"/>
          <p14:tracePt t="62825" x="5108575" y="3057525"/>
          <p14:tracePt t="62838" x="5118100" y="3057525"/>
          <p14:tracePt t="62845" x="5126038" y="3057525"/>
          <p14:tracePt t="62866" x="5135563" y="3057525"/>
          <p14:tracePt t="63054" x="5292725" y="3040063"/>
          <p14:tracePt t="63061" x="5537200" y="3014663"/>
          <p14:tracePt t="63068" x="5684838" y="3005138"/>
          <p14:tracePt t="63074" x="5824538" y="2979738"/>
          <p14:tracePt t="63079" x="5911850" y="2979738"/>
          <p14:tracePt t="63087" x="5973763" y="2979738"/>
          <p14:tracePt t="63095" x="6008688" y="2979738"/>
          <p14:tracePt t="63102" x="6034088" y="2979738"/>
          <p14:tracePt t="63107" x="6043613" y="2979738"/>
          <p14:tracePt t="63120" x="6051550" y="2979738"/>
          <p14:tracePt t="63829" x="6026150" y="2979738"/>
          <p14:tracePt t="63835" x="5973763" y="2979738"/>
          <p14:tracePt t="63843" x="5911850" y="2987675"/>
          <p14:tracePt t="63848" x="5842000" y="2997200"/>
          <p14:tracePt t="63855" x="5781675" y="3005138"/>
          <p14:tracePt t="63861" x="5711825" y="3005138"/>
          <p14:tracePt t="63871" x="5632450" y="3014663"/>
          <p14:tracePt t="63874" x="5554663" y="3014663"/>
          <p14:tracePt t="63884" x="5475288" y="3022600"/>
          <p14:tracePt t="63907" x="5248275" y="3049588"/>
          <p14:tracePt t="63912" x="5178425" y="3049588"/>
          <p14:tracePt t="63919" x="5118100" y="3049588"/>
          <p14:tracePt t="63926" x="5056188" y="3049588"/>
          <p14:tracePt t="63933" x="5013325" y="3049588"/>
          <p14:tracePt t="63938" x="4951413" y="3049588"/>
          <p14:tracePt t="63948" x="4908550" y="3057525"/>
          <p14:tracePt t="63954" x="4856163" y="3057525"/>
          <p14:tracePt t="63959" x="4811713" y="3057525"/>
          <p14:tracePt t="63966" x="4786313" y="3057525"/>
          <p14:tracePt t="63973" x="4751388" y="3057525"/>
          <p14:tracePt t="63979" x="4716463" y="3057525"/>
          <p14:tracePt t="63985" x="4681538" y="3057525"/>
          <p14:tracePt t="63994" x="4637088" y="3057525"/>
          <p14:tracePt t="64000" x="4602163" y="3057525"/>
          <p14:tracePt t="64008" x="4559300" y="3067050"/>
          <p14:tracePt t="64017" x="4524375" y="3067050"/>
          <p14:tracePt t="64020" x="4479925" y="3067050"/>
          <p14:tracePt t="64028" x="4445000" y="3067050"/>
          <p14:tracePt t="64035" x="4419600" y="3067050"/>
          <p14:tracePt t="64043" x="4392613" y="3067050"/>
          <p14:tracePt t="64049" x="4375150" y="3067050"/>
          <p14:tracePt t="64056" x="4349750" y="3067050"/>
          <p14:tracePt t="64063" x="4332288" y="3067050"/>
          <p14:tracePt t="64069" x="4305300" y="3067050"/>
          <p14:tracePt t="64076" x="4279900" y="3067050"/>
          <p14:tracePt t="64088" x="4252913" y="3067050"/>
          <p14:tracePt t="64090" x="4217988" y="3067050"/>
          <p14:tracePt t="64097" x="4183063" y="3067050"/>
          <p14:tracePt t="64104" x="4148138" y="3067050"/>
          <p14:tracePt t="64110" x="4087813" y="3067050"/>
          <p14:tracePt t="64119" x="4025900" y="3074988"/>
          <p14:tracePt t="64125" x="3983038" y="3084513"/>
          <p14:tracePt t="64134" x="3930650" y="3101975"/>
          <p14:tracePt t="64139" x="3878263" y="3119438"/>
          <p14:tracePt t="64147" x="3843338" y="3136900"/>
          <p14:tracePt t="64155" x="3790950" y="3154363"/>
          <p14:tracePt t="64160" x="3738563" y="3162300"/>
          <p14:tracePt t="64169" x="3686175" y="3179763"/>
          <p14:tracePt t="64176" x="3641725" y="3189288"/>
          <p14:tracePt t="64180" x="3589338" y="3206750"/>
          <p14:tracePt t="64187" x="3536950" y="3224213"/>
          <p14:tracePt t="64195" x="3476625" y="3241675"/>
          <p14:tracePt t="64201" x="3414713" y="3249613"/>
          <p14:tracePt t="64209" x="3371850" y="3267075"/>
          <p14:tracePt t="64222" x="3257550" y="3302000"/>
          <p14:tracePt t="64229" x="3205163" y="3311525"/>
          <p14:tracePt t="64234" x="3152775" y="3328988"/>
          <p14:tracePt t="64243" x="3109913" y="3336925"/>
          <p14:tracePt t="64252" x="3074988" y="3336925"/>
          <p14:tracePt t="64256" x="3048000" y="3336925"/>
          <p14:tracePt t="64263" x="3013075" y="3336925"/>
          <p14:tracePt t="64270" x="2978150" y="3336925"/>
          <p14:tracePt t="64278" x="2951163" y="3336925"/>
          <p14:tracePt t="64285" x="2925763" y="3336925"/>
          <p14:tracePt t="64291" x="2898775" y="3336925"/>
          <p14:tracePt t="64300" x="2881313" y="3336925"/>
          <p14:tracePt t="64308" x="2873375" y="3336925"/>
          <p14:tracePt t="64313" x="2863850" y="3336925"/>
          <p14:tracePt t="64319" x="2846388" y="3336925"/>
          <p14:tracePt t="64325" x="2838450" y="3328988"/>
          <p14:tracePt t="64337" x="2828925" y="3328988"/>
          <p14:tracePt t="64340" x="2820988" y="3328988"/>
          <p14:tracePt t="64348" x="2811463" y="3319463"/>
          <p14:tracePt t="64353" x="2803525" y="3319463"/>
          <p14:tracePt t="64360" x="2794000" y="3319463"/>
          <p14:tracePt t="64368" x="2786063" y="3311525"/>
          <p14:tracePt t="64374" x="2776538" y="3311525"/>
          <p14:tracePt t="64382" x="2776538" y="3302000"/>
          <p14:tracePt t="64388" x="2768600" y="3294063"/>
          <p14:tracePt t="64396" x="2759075" y="3284538"/>
          <p14:tracePt t="64409" x="2751138" y="3284538"/>
          <p14:tracePt t="64434" x="2741613" y="3276600"/>
          <p14:tracePt t="64452" x="2733675" y="3276600"/>
          <p14:tracePt t="64459" x="2724150" y="3276600"/>
          <p14:tracePt t="64481" x="2716213" y="3276600"/>
          <p14:tracePt t="64486" x="2698750" y="3276600"/>
          <p14:tracePt t="64492" x="2681288" y="3284538"/>
          <p14:tracePt t="64504" x="2663825" y="3294063"/>
          <p14:tracePt t="64506" x="2646363" y="3302000"/>
          <p14:tracePt t="64514" x="2628900" y="3311525"/>
          <p14:tracePt t="64520" x="2611438" y="3319463"/>
          <p14:tracePt t="64531" x="2593975" y="3319463"/>
          <p14:tracePt t="64534" x="2584450" y="3328988"/>
          <p14:tracePt t="64542" x="2559050" y="3336925"/>
          <p14:tracePt t="64550" x="2549525" y="3346450"/>
          <p14:tracePt t="64556" x="2541588" y="3346450"/>
          <p14:tracePt t="64564" x="2532063" y="3354388"/>
          <p14:tracePt t="64575" x="2524125" y="3354388"/>
          <p14:tracePt t="64579" x="2514600" y="3354388"/>
          <p14:tracePt t="64603" x="2506663" y="3354388"/>
          <p14:tracePt t="64614" x="2497138" y="3354388"/>
          <p14:tracePt t="64621" x="2489200" y="3354388"/>
          <p14:tracePt t="64637" x="2489200" y="3363913"/>
          <p14:tracePt t="64656" x="2479675" y="3363913"/>
          <p14:tracePt t="64680" x="2479675" y="3371850"/>
          <p14:tracePt t="64799" x="2489200" y="3371850"/>
          <p14:tracePt t="64805" x="2497138" y="3371850"/>
          <p14:tracePt t="64820" x="2506663" y="3371850"/>
          <p14:tracePt t="64827" x="2514600" y="3371850"/>
          <p14:tracePt t="64833" x="2524125" y="3371850"/>
          <p14:tracePt t="64839" x="2541588" y="3371850"/>
          <p14:tracePt t="64849" x="2566988" y="3371850"/>
          <p14:tracePt t="64856" x="2584450" y="3371850"/>
          <p14:tracePt t="64860" x="2601913" y="3371850"/>
          <p14:tracePt t="64868" x="2628900" y="3371850"/>
          <p14:tracePt t="64875" x="2654300" y="3371850"/>
          <p14:tracePt t="64881" x="2663825" y="3371850"/>
          <p14:tracePt t="64888" x="2681288" y="3371850"/>
          <p14:tracePt t="64903" x="2716213" y="3371850"/>
          <p14:tracePt t="64908" x="2724150" y="3371850"/>
          <p14:tracePt t="64916" x="2733675" y="3371850"/>
          <p14:tracePt t="64922" x="2741613" y="3371850"/>
          <p14:tracePt t="64930" x="2751138" y="3381375"/>
          <p14:tracePt t="64936" x="2759075" y="3381375"/>
          <p14:tracePt t="64944" x="2768600" y="3381375"/>
          <p14:tracePt t="64952" x="2776538" y="3381375"/>
          <p14:tracePt t="64958" x="2786063" y="3381375"/>
          <p14:tracePt t="64970" x="2794000" y="3381375"/>
          <p14:tracePt t="64979" x="2803525" y="3381375"/>
          <p14:tracePt t="64987" x="2811463" y="3381375"/>
          <p14:tracePt t="64996" x="2820988" y="3381375"/>
          <p14:tracePt t="65008" x="2828925" y="3381375"/>
          <p14:tracePt t="65023" x="2846388" y="3381375"/>
          <p14:tracePt t="65036" x="2855913" y="3381375"/>
          <p14:tracePt t="65044" x="2863850" y="3381375"/>
          <p14:tracePt t="65047" x="2881313" y="3381375"/>
          <p14:tracePt t="65056" x="2908300" y="3381375"/>
          <p14:tracePt t="65063" x="2933700" y="3381375"/>
          <p14:tracePt t="65070" x="2968625" y="3381375"/>
          <p14:tracePt t="65076" x="2995613" y="3381375"/>
          <p14:tracePt t="65087" x="3030538" y="3381375"/>
          <p14:tracePt t="65091" x="3057525" y="3381375"/>
          <p14:tracePt t="65097" x="3082925" y="3381375"/>
          <p14:tracePt t="65104" x="3100388" y="3381375"/>
          <p14:tracePt t="65113" x="3117850" y="3381375"/>
          <p14:tracePt t="65117" x="3135313" y="3381375"/>
          <p14:tracePt t="65132" x="3144838" y="3381375"/>
          <p14:tracePt t="65145" x="3152775" y="3381375"/>
          <p14:tracePt t="65159" x="3162300" y="3381375"/>
          <p14:tracePt t="65167" x="3170238" y="3381375"/>
          <p14:tracePt t="65187" x="3179763" y="3381375"/>
          <p14:tracePt t="65194" x="3187700" y="3389313"/>
          <p14:tracePt t="65202" x="3197225" y="3389313"/>
          <p14:tracePt t="65214" x="3205163" y="3389313"/>
          <p14:tracePt t="65221" x="3214688" y="3389313"/>
          <p14:tracePt t="65228" x="3222625" y="3398838"/>
          <p14:tracePt t="65240" x="3249613" y="3398838"/>
          <p14:tracePt t="65254" x="3267075" y="3398838"/>
          <p14:tracePt t="65262" x="3275013" y="3398838"/>
          <p14:tracePt t="65270" x="3284538" y="3398838"/>
          <p14:tracePt t="65277" x="3292475" y="3398838"/>
          <p14:tracePt t="65289" x="3309938" y="3398838"/>
          <p14:tracePt t="65295" x="3319463" y="3398838"/>
          <p14:tracePt t="65314" x="3327400" y="3398838"/>
          <p14:tracePt t="65325" x="3336925" y="3398838"/>
          <p14:tracePt t="65332" x="3344863" y="3398838"/>
          <p14:tracePt t="65344" x="3354388" y="3398838"/>
          <p14:tracePt t="65732" x="3397250" y="3398838"/>
          <p14:tracePt t="65739" x="3459163" y="3398838"/>
          <p14:tracePt t="65745" x="3502025" y="3389313"/>
          <p14:tracePt t="65755" x="3536950" y="3389313"/>
          <p14:tracePt t="65758" x="3563938" y="3381375"/>
          <p14:tracePt t="65766" x="3589338" y="3381375"/>
          <p14:tracePt t="65772" x="3606800" y="3381375"/>
          <p14:tracePt t="65781" x="3616325" y="3381375"/>
          <p14:tracePt t="65787" x="3624263" y="3381375"/>
          <p14:tracePt t="65801" x="3641725" y="3381375"/>
          <p14:tracePt t="65806" x="3651250" y="3381375"/>
          <p14:tracePt t="65814" x="3668713" y="3389313"/>
          <p14:tracePt t="65822" x="3676650" y="3389313"/>
          <p14:tracePt t="65828" x="3686175" y="3389313"/>
          <p14:tracePt t="65836" x="3703638" y="3389313"/>
          <p14:tracePt t="65844" x="3721100" y="3389313"/>
          <p14:tracePt t="65848" x="3738563" y="3398838"/>
          <p14:tracePt t="65856" x="3746500" y="3406775"/>
          <p14:tracePt t="65863" x="3773488" y="3406775"/>
          <p14:tracePt t="65868" x="3790950" y="3406775"/>
          <p14:tracePt t="65876" x="3798888" y="3416300"/>
          <p14:tracePt t="65885" x="3816350" y="3416300"/>
          <p14:tracePt t="65901" x="3851275" y="3424238"/>
          <p14:tracePt t="65905" x="3868738" y="3424238"/>
          <p14:tracePt t="65911" x="3886200" y="3424238"/>
          <p14:tracePt t="65918" x="3903663" y="3424238"/>
          <p14:tracePt t="65927" x="3921125" y="3424238"/>
          <p14:tracePt t="65930" x="3938588" y="3424238"/>
          <p14:tracePt t="65938" x="3965575" y="3424238"/>
          <p14:tracePt t="65948" x="3990975" y="3433763"/>
          <p14:tracePt t="65952" x="4008438" y="3433763"/>
          <p14:tracePt t="65959" x="4017963" y="3433763"/>
          <p14:tracePt t="65969" x="4025900" y="3433763"/>
          <p14:tracePt t="65973" x="4035425" y="3433763"/>
          <p14:tracePt t="65988" x="4043363" y="3433763"/>
          <p14:tracePt t="65996" x="4052888" y="3433763"/>
          <p14:tracePt t="66001" x="4060825" y="3433763"/>
          <p14:tracePt t="66024" x="4078288" y="3433763"/>
          <p14:tracePt t="66027" x="4095750" y="3433763"/>
          <p14:tracePt t="66035" x="4122738" y="3433763"/>
          <p14:tracePt t="66043" x="4148138" y="3433763"/>
          <p14:tracePt t="66051" x="4192588" y="3433763"/>
          <p14:tracePt t="66057" x="4227513" y="3433763"/>
          <p14:tracePt t="66067" x="4279900" y="3433763"/>
          <p14:tracePt t="66071" x="4340225" y="3433763"/>
          <p14:tracePt t="66077" x="4392613" y="3433763"/>
          <p14:tracePt t="66083" x="4454525" y="3433763"/>
          <p14:tracePt t="66091" x="4514850" y="3433763"/>
          <p14:tracePt t="66099" x="4559300" y="3433763"/>
          <p14:tracePt t="66105" x="4602163" y="3433763"/>
          <p14:tracePt t="66114" x="4629150" y="3433763"/>
          <p14:tracePt t="66119" x="4646613" y="3441700"/>
          <p14:tracePt t="66125" x="4654550" y="3441700"/>
          <p14:tracePt t="66136" x="4664075" y="3441700"/>
          <p14:tracePt t="66139" x="4672013" y="3441700"/>
          <p14:tracePt t="66403" x="4716463" y="3441700"/>
          <p14:tracePt t="66411" x="4776788" y="3433763"/>
          <p14:tracePt t="66417" x="4838700" y="3433763"/>
          <p14:tracePt t="66427" x="4873625" y="3433763"/>
          <p14:tracePt t="66431" x="4908550" y="3433763"/>
          <p14:tracePt t="66437" x="4951413" y="3433763"/>
          <p14:tracePt t="66444" x="4978400" y="3433763"/>
          <p14:tracePt t="66452" x="5003800" y="3433763"/>
          <p14:tracePt t="66458" x="5013325" y="3433763"/>
          <p14:tracePt t="66465" x="5030788" y="3433763"/>
          <p14:tracePt t="66473" x="5038725" y="3433763"/>
          <p14:tracePt t="66478" x="5056188" y="3441700"/>
          <p14:tracePt t="66494" x="5065713" y="3441700"/>
          <p14:tracePt t="66518" x="5073650" y="3441700"/>
          <p14:tracePt t="66544" x="5083175" y="3441700"/>
          <p14:tracePt t="66566" x="5091113" y="3441700"/>
          <p14:tracePt t="67068" x="5126038" y="3441700"/>
          <p14:tracePt t="67075" x="5170488" y="3441700"/>
          <p14:tracePt t="67081" x="5222875" y="3441700"/>
          <p14:tracePt t="67090" x="5248275" y="3441700"/>
          <p14:tracePt t="67097" x="5275263" y="3441700"/>
          <p14:tracePt t="67100" x="5300663" y="3441700"/>
          <p14:tracePt t="67109" x="5318125" y="3441700"/>
          <p14:tracePt t="67116" x="5335588" y="3441700"/>
          <p14:tracePt t="67122" x="5362575" y="3441700"/>
          <p14:tracePt t="67130" x="5380038" y="3441700"/>
          <p14:tracePt t="67137" x="5405438" y="3441700"/>
          <p14:tracePt t="67143" x="5432425" y="3441700"/>
          <p14:tracePt t="67152" x="5457825" y="3433763"/>
          <p14:tracePt t="67160" x="5484813" y="3433763"/>
          <p14:tracePt t="67162" x="5510213" y="3424238"/>
          <p14:tracePt t="67170" x="5527675" y="3424238"/>
          <p14:tracePt t="67180" x="5537200" y="3424238"/>
          <p14:tracePt t="67184" x="5545138" y="3424238"/>
          <p14:tracePt t="67191" x="5554663" y="3424238"/>
          <p14:tracePt t="67213" x="5562600" y="3424238"/>
          <p14:tracePt t="67239" x="5572125" y="3424238"/>
          <p14:tracePt t="67254" x="5580063" y="3424238"/>
          <p14:tracePt t="67269" x="5589588" y="3424238"/>
          <p14:tracePt t="67282" x="5607050" y="3424238"/>
          <p14:tracePt t="67296" x="5614988" y="3424238"/>
          <p14:tracePt t="67304" x="5632450" y="3424238"/>
          <p14:tracePt t="67310" x="5641975" y="3424238"/>
          <p14:tracePt t="67321" x="5649913" y="3424238"/>
          <p14:tracePt t="67324" x="5659438" y="3424238"/>
          <p14:tracePt t="67338" x="5667375" y="3424238"/>
          <p14:tracePt t="67346" x="5676900" y="3424238"/>
          <p14:tracePt t="67351" x="5684838" y="3424238"/>
          <p14:tracePt t="67368" x="5702300" y="3424238"/>
          <p14:tracePt t="67371" x="5729288" y="3424238"/>
          <p14:tracePt t="67378" x="5754688" y="3424238"/>
          <p14:tracePt t="67385" x="5789613" y="3424238"/>
          <p14:tracePt t="67392" x="5834063" y="3416300"/>
          <p14:tracePt t="67400" x="5876925" y="3416300"/>
          <p14:tracePt t="67407" x="5929313" y="3398838"/>
          <p14:tracePt t="67416" x="5991225" y="3389313"/>
          <p14:tracePt t="67419" x="6051550" y="3381375"/>
          <p14:tracePt t="67426" x="6096000" y="3371850"/>
          <p14:tracePt t="67434" x="6140450" y="3363913"/>
          <p14:tracePt t="67439" x="6183313" y="3363913"/>
          <p14:tracePt t="67449" x="6210300" y="3363913"/>
          <p14:tracePt t="67454" x="6227763" y="3363913"/>
          <p14:tracePt t="67462" x="6245225" y="3363913"/>
          <p14:tracePt t="67469" x="6262688" y="3363913"/>
          <p14:tracePt t="67476" x="6270625" y="3363913"/>
          <p14:tracePt t="67489" x="6280150" y="3363913"/>
          <p14:tracePt t="67500" x="6288088" y="3363913"/>
          <p14:tracePt t="67781" x="6323013" y="3363913"/>
          <p14:tracePt t="67787" x="6392863" y="3363913"/>
          <p14:tracePt t="67794" x="6480175" y="3363913"/>
          <p14:tracePt t="67804" x="6532563" y="3363913"/>
          <p14:tracePt t="67810" x="6594475" y="3363913"/>
          <p14:tracePt t="67813" x="6664325" y="3354388"/>
          <p14:tracePt t="67821" x="6751638" y="3354388"/>
          <p14:tracePt t="67829" x="6821488" y="3354388"/>
          <p14:tracePt t="67835" x="6881813" y="3346450"/>
          <p14:tracePt t="67842" x="6934200" y="3346450"/>
          <p14:tracePt t="67848" x="6986588" y="3346450"/>
          <p14:tracePt t="67856" x="7013575" y="3346450"/>
          <p14:tracePt t="67862" x="7031038" y="3346450"/>
          <p14:tracePt t="67871" x="7056438" y="3346450"/>
          <p14:tracePt t="67879" x="7065963" y="3346450"/>
          <p14:tracePt t="67884" x="7083425" y="3346450"/>
          <p14:tracePt t="67890" x="7091363" y="3346450"/>
          <p14:tracePt t="67923" x="7108825" y="3354388"/>
          <p14:tracePt t="67954" x="7118350" y="3354388"/>
          <p14:tracePt t="67988" x="7126288" y="3354388"/>
          <p14:tracePt t="68245" x="7178675" y="3354388"/>
          <p14:tracePt t="68253" x="7248525" y="3354388"/>
          <p14:tracePt t="68259" x="7292975" y="3354388"/>
          <p14:tracePt t="68266" x="7345363" y="3354388"/>
          <p14:tracePt t="68271" x="7388225" y="3354388"/>
          <p14:tracePt t="68279" x="7415213" y="3354388"/>
          <p14:tracePt t="68284" x="7432675" y="3354388"/>
          <p14:tracePt t="68293" x="7458075" y="3354388"/>
          <p14:tracePt t="68298" x="7475538" y="3363913"/>
          <p14:tracePt t="68306" x="7485063" y="3363913"/>
          <p14:tracePt t="68316" x="7493000" y="3363913"/>
          <p14:tracePt t="68318" x="7502525" y="3363913"/>
          <p14:tracePt t="68340" x="7519988" y="3363913"/>
          <p14:tracePt t="68354" x="7527925" y="3363913"/>
          <p14:tracePt t="68370" x="7537450" y="3371850"/>
          <p14:tracePt t="68376" x="7545388" y="3371850"/>
          <p14:tracePt t="68393" x="7554913" y="3371850"/>
          <p14:tracePt t="68396" x="7572375" y="3371850"/>
          <p14:tracePt t="68409" x="7580313" y="3381375"/>
          <p14:tracePt t="68425" x="7624763" y="3381375"/>
          <p14:tracePt t="68431" x="7642225" y="3381375"/>
          <p14:tracePt t="68437" x="7659688" y="3381375"/>
          <p14:tracePt t="68452" x="7694613" y="3381375"/>
          <p14:tracePt t="68457" x="7712075" y="3381375"/>
          <p14:tracePt t="68467" x="7729538" y="3381375"/>
          <p14:tracePt t="68473" x="7747000" y="3381375"/>
          <p14:tracePt t="68485" x="7754938" y="3381375"/>
          <p14:tracePt t="68502" x="7772400" y="3381375"/>
          <p14:tracePt t="68515" x="7781925" y="3381375"/>
          <p14:tracePt t="68524" x="7789863" y="3381375"/>
          <p14:tracePt t="68529" x="7799388" y="3381375"/>
          <p14:tracePt t="68534" x="7807325" y="3381375"/>
          <p14:tracePt t="68541" x="7834313" y="3381375"/>
          <p14:tracePt t="68551" x="7851775" y="3381375"/>
          <p14:tracePt t="68555" x="7869238" y="3381375"/>
          <p14:tracePt t="68561" x="7886700" y="3381375"/>
          <p14:tracePt t="68569" x="7894638" y="3381375"/>
          <p14:tracePt t="68577" x="7921625" y="3381375"/>
          <p14:tracePt t="68585" x="7939088" y="3381375"/>
          <p14:tracePt t="68590" x="7947025" y="3371850"/>
          <p14:tracePt t="68599" x="7964488" y="3371850"/>
          <p14:tracePt t="68602" x="7981950" y="3371850"/>
          <p14:tracePt t="68610" x="7999413" y="3371850"/>
          <p14:tracePt t="68617" x="8016875" y="3371850"/>
          <p14:tracePt t="68633" x="8026400" y="3371850"/>
          <p14:tracePt t="68642" x="8034338" y="3371850"/>
          <p14:tracePt t="68645" x="8043863" y="3371850"/>
          <p14:tracePt t="68659" x="8051800" y="3371850"/>
          <p14:tracePt t="68680" x="8061325" y="3371850"/>
          <p14:tracePt t="68694" x="8069263" y="3371850"/>
          <p14:tracePt t="68750" x="8069263" y="3363913"/>
          <p14:tracePt t="69159" x="8121650" y="3363913"/>
          <p14:tracePt t="69165" x="8191500" y="3363913"/>
          <p14:tracePt t="69172" x="8253413" y="3363913"/>
          <p14:tracePt t="69182" x="8296275" y="3363913"/>
          <p14:tracePt t="69184" x="8331200" y="3363913"/>
          <p14:tracePt t="69191" x="8366125" y="3363913"/>
          <p14:tracePt t="69203" x="8410575" y="3363913"/>
          <p14:tracePt t="69207" x="8428038" y="3363913"/>
          <p14:tracePt t="69213" x="8445500" y="3363913"/>
          <p14:tracePt t="69221" x="8462963" y="3363913"/>
          <p14:tracePt t="69230" x="8480425" y="3363913"/>
          <p14:tracePt t="69233" x="8488363" y="3363913"/>
          <p14:tracePt t="69240" x="8505825" y="3363913"/>
          <p14:tracePt t="69247" x="8515350" y="3363913"/>
          <p14:tracePt t="69254" x="8523288" y="3363913"/>
          <p14:tracePt t="69261" x="8532813" y="3363913"/>
          <p14:tracePt t="69282" x="8540750" y="3363913"/>
          <p14:tracePt t="69290" x="8550275" y="3363913"/>
          <p14:tracePt t="69306" x="8558213" y="3363913"/>
          <p14:tracePt t="69326" x="8567738" y="3363913"/>
          <p14:tracePt t="69346" x="8575675" y="3363913"/>
          <p14:tracePt t="69353" x="8585200" y="3363913"/>
          <p14:tracePt t="69367" x="8593138" y="3371850"/>
          <p14:tracePt t="69373" x="8602663" y="3371850"/>
          <p14:tracePt t="69385" x="8620125" y="3371850"/>
          <p14:tracePt t="69402" x="8637588" y="3381375"/>
          <p14:tracePt t="69415" x="8645525" y="3381375"/>
          <p14:tracePt t="69421" x="8655050" y="3381375"/>
          <p14:tracePt t="69428" x="8662988" y="3381375"/>
          <p14:tracePt t="69437" x="8672513" y="3381375"/>
          <p14:tracePt t="69441" x="8680450" y="3381375"/>
          <p14:tracePt t="69449" x="8697913" y="3389313"/>
          <p14:tracePt t="69456" x="8732838" y="3389313"/>
          <p14:tracePt t="69467" x="8802688" y="3389313"/>
          <p14:tracePt t="69475" x="8855075" y="3381375"/>
          <p14:tracePt t="69481" x="8916988" y="3371850"/>
          <p14:tracePt t="69489" x="8969375" y="3363913"/>
          <p14:tracePt t="69497" x="9029700" y="3354388"/>
          <p14:tracePt t="69503" x="9091613" y="3336925"/>
          <p14:tracePt t="69510" x="9144000" y="3336925"/>
          <p14:tracePt t="69518" x="9178925" y="3328988"/>
          <p14:tracePt t="69524" x="9196388" y="3328988"/>
          <p14:tracePt t="69531" x="9213850" y="3328988"/>
          <p14:tracePt t="69538" x="9240838" y="3328988"/>
          <p14:tracePt t="69555" x="9248775" y="3328988"/>
          <p14:tracePt t="69557" x="9258300" y="3328988"/>
          <p14:tracePt t="69824" x="9328150" y="3328988"/>
          <p14:tracePt t="69834" x="9440863" y="3319463"/>
          <p14:tracePt t="69837" x="9545638" y="3311525"/>
          <p14:tracePt t="69842" x="9632950" y="3311525"/>
          <p14:tracePt t="69850" x="9702800" y="3311525"/>
          <p14:tracePt t="69858" x="9747250" y="3311525"/>
          <p14:tracePt t="69867" x="9799638" y="3311525"/>
          <p14:tracePt t="69870" x="9825038" y="3311525"/>
          <p14:tracePt t="69877" x="9842500" y="3311525"/>
          <p14:tracePt t="69885" x="9859963" y="3311525"/>
          <p14:tracePt t="69905" x="9894888" y="3311525"/>
          <p14:tracePt t="69919" x="9904413" y="3311525"/>
          <p14:tracePt t="69932" x="9912350" y="3311525"/>
          <p14:tracePt t="69939" x="9921875" y="3311525"/>
          <p14:tracePt t="69961" x="9929813" y="3311525"/>
          <p14:tracePt t="69989" x="9939338" y="3311525"/>
          <p14:tracePt t="70023" x="9947275" y="3319463"/>
          <p14:tracePt t="70037" x="9956800" y="3319463"/>
          <p14:tracePt t="70072" x="9956800" y="3328988"/>
          <p14:tracePt t="70086" x="9964738" y="3328988"/>
          <p14:tracePt t="70101" x="9974263" y="3336925"/>
          <p14:tracePt t="70109" x="9991725" y="3336925"/>
          <p14:tracePt t="70112" x="10017125" y="3336925"/>
          <p14:tracePt t="70119" x="10044113" y="3346450"/>
          <p14:tracePt t="70127" x="10079038" y="3346450"/>
          <p14:tracePt t="70135" x="10121900" y="3346450"/>
          <p14:tracePt t="70140" x="10183813" y="3346450"/>
          <p14:tracePt t="70149" x="10236200" y="3346450"/>
          <p14:tracePt t="70154" x="10306050" y="3346450"/>
          <p14:tracePt t="70161" x="10383838" y="3319463"/>
          <p14:tracePt t="70173" x="10436225" y="3319463"/>
          <p14:tracePt t="70175" x="10480675" y="3319463"/>
          <p14:tracePt t="70180" x="10515600" y="3319463"/>
          <p14:tracePt t="70189" x="10541000" y="3319463"/>
          <p14:tracePt t="70195" x="10567988" y="3319463"/>
          <p14:tracePt t="70203" x="10575925" y="3319463"/>
          <p14:tracePt t="70220" x="10585450" y="3319463"/>
          <p14:tracePt t="70231" x="10593388" y="3319463"/>
          <p14:tracePt t="70709" x="10471150" y="3319463"/>
          <p14:tracePt t="70717" x="10271125" y="3336925"/>
          <p14:tracePt t="70724" x="10052050" y="3354388"/>
          <p14:tracePt t="70731" x="9737725" y="3371850"/>
          <p14:tracePt t="70735" x="9432925" y="3371850"/>
          <p14:tracePt t="70742" x="9029700" y="3371850"/>
          <p14:tracePt t="70757" x="8243888" y="3371850"/>
          <p14:tracePt t="70763" x="7869238" y="3371850"/>
          <p14:tracePt t="70769" x="7493000" y="3371850"/>
          <p14:tracePt t="70779" x="7108825" y="3363913"/>
          <p14:tracePt t="70784" x="6769100" y="3363913"/>
          <p14:tracePt t="70791" x="6419850" y="3363913"/>
          <p14:tracePt t="70801" x="6113463" y="3363913"/>
          <p14:tracePt t="70805" x="5824538" y="3363913"/>
          <p14:tracePt t="70813" x="5580063" y="3363913"/>
          <p14:tracePt t="70820" x="5414963" y="3363913"/>
          <p14:tracePt t="70826" x="5283200" y="3363913"/>
          <p14:tracePt t="70832" x="5170488" y="3354388"/>
          <p14:tracePt t="70843" x="5100638" y="3354388"/>
          <p14:tracePt t="70845" x="5056188" y="3363913"/>
          <p14:tracePt t="70853" x="5038725" y="3381375"/>
          <p14:tracePt t="71056" x="4846638" y="3441700"/>
          <p14:tracePt t="71062" x="4427538" y="3521075"/>
          <p14:tracePt t="71069" x="4157663" y="3556000"/>
          <p14:tracePt t="71079" x="3913188" y="3563938"/>
          <p14:tracePt t="71083" x="3651250" y="3563938"/>
          <p14:tracePt t="71089" x="3432175" y="3563938"/>
          <p14:tracePt t="71097" x="3284538" y="3556000"/>
          <p14:tracePt t="71103" x="3152775" y="3538538"/>
          <p14:tracePt t="71110" x="3048000" y="3538538"/>
          <p14:tracePt t="71123" x="2978150" y="3538538"/>
          <p14:tracePt t="71125" x="2933700" y="3538538"/>
          <p14:tracePt t="71129" x="2908300" y="3538538"/>
          <p14:tracePt t="71136" x="2890838" y="3538538"/>
          <p14:tracePt t="71143" x="2873375" y="3538538"/>
          <p14:tracePt t="71151" x="2863850" y="3538538"/>
          <p14:tracePt t="71158" x="2855913" y="3538538"/>
          <p14:tracePt t="71165" x="2838450" y="3538538"/>
          <p14:tracePt t="71172" x="2820988" y="3538538"/>
          <p14:tracePt t="71179" x="2803525" y="3546475"/>
          <p14:tracePt t="71188" x="2786063" y="3546475"/>
          <p14:tracePt t="71192" x="2759075" y="3556000"/>
          <p14:tracePt t="71200" x="2741613" y="3556000"/>
          <p14:tracePt t="71206" x="2716213" y="3556000"/>
          <p14:tracePt t="71214" x="2698750" y="3556000"/>
          <p14:tracePt t="71221" x="2689225" y="3556000"/>
          <p14:tracePt t="71229" x="2681288" y="3556000"/>
          <p14:tracePt t="71249" x="2671763" y="3556000"/>
          <p14:tracePt t="71284" x="2663825" y="3563938"/>
          <p14:tracePt t="71312" x="2654300" y="3563938"/>
          <p14:tracePt t="71320" x="2654300" y="3573463"/>
          <p14:tracePt t="71340" x="2654300" y="3581400"/>
          <p14:tracePt t="71346" x="2646363" y="3581400"/>
          <p14:tracePt t="71353" x="2636838" y="3581400"/>
          <p14:tracePt t="71368" x="2628900" y="3581400"/>
          <p14:tracePt t="71375" x="2628900" y="3590925"/>
          <p14:tracePt t="71381" x="2619375" y="3590925"/>
          <p14:tracePt t="71402" x="2619375" y="3598863"/>
          <p14:tracePt t="71443" x="2646363" y="3608388"/>
          <p14:tracePt t="71455" x="2681288" y="3608388"/>
          <p14:tracePt t="71459" x="2724150" y="3616325"/>
          <p14:tracePt t="71466" x="2776538" y="3625850"/>
          <p14:tracePt t="71469" x="2846388" y="3625850"/>
          <p14:tracePt t="71477" x="2943225" y="3633788"/>
          <p14:tracePt t="71487" x="3030538" y="3633788"/>
          <p14:tracePt t="71491" x="3135313" y="3633788"/>
          <p14:tracePt t="71499" x="3267075" y="3633788"/>
          <p14:tracePt t="71505" x="3354388" y="3633788"/>
          <p14:tracePt t="71512" x="3441700" y="3625850"/>
          <p14:tracePt t="71520" x="3484563" y="3625850"/>
          <p14:tracePt t="71525" x="3511550" y="3625850"/>
          <p14:tracePt t="71534" x="3529013" y="3625850"/>
          <p14:tracePt t="71540" x="3546475" y="3625850"/>
          <p14:tracePt t="71548" x="3563938" y="3625850"/>
          <p14:tracePt t="71551" x="3571875" y="3625850"/>
          <p14:tracePt t="71560" x="3581400" y="3625850"/>
          <p14:tracePt t="71570" x="3589338" y="3625850"/>
          <p14:tracePt t="71577" x="3598863" y="3625850"/>
          <p14:tracePt t="71588" x="3606800" y="3625850"/>
          <p14:tracePt t="71597" x="3606800" y="3633788"/>
          <p14:tracePt t="71601" x="3616325" y="3633788"/>
          <p14:tracePt t="71617" x="3624263" y="3633788"/>
          <p14:tracePt t="71624" x="3633788" y="3633788"/>
          <p14:tracePt t="71628" x="3633788" y="3643313"/>
          <p14:tracePt t="71636" x="3641725" y="3643313"/>
          <p14:tracePt t="71642" x="3651250" y="3651250"/>
          <p14:tracePt t="71656" x="3668713" y="3651250"/>
          <p14:tracePt t="71679" x="3686175" y="3651250"/>
          <p14:tracePt t="71693" x="3694113" y="3651250"/>
          <p14:tracePt t="71702" x="3703638" y="3651250"/>
          <p14:tracePt t="71705" x="3711575" y="3651250"/>
          <p14:tracePt t="71712" x="3738563" y="3651250"/>
          <p14:tracePt t="71719" x="3763963" y="3651250"/>
          <p14:tracePt t="71727" x="3798888" y="3651250"/>
          <p14:tracePt t="71735" x="3833813" y="3651250"/>
          <p14:tracePt t="71740" x="3886200" y="3651250"/>
          <p14:tracePt t="71751" x="3921125" y="3651250"/>
          <p14:tracePt t="71752" x="3956050" y="3651250"/>
          <p14:tracePt t="71761" x="3983038" y="3651250"/>
          <p14:tracePt t="71767" x="4000500" y="3651250"/>
          <p14:tracePt t="71774" x="4017963" y="3651250"/>
          <p14:tracePt t="71781" x="4025900" y="3651250"/>
          <p14:tracePt t="71789" x="4035425" y="3651250"/>
          <p14:tracePt t="71795" x="4043363" y="3651250"/>
          <p14:tracePt t="71803" x="4052888" y="3651250"/>
          <p14:tracePt t="71821" x="4060825" y="3651250"/>
          <p14:tracePt t="71824" x="4070350" y="3651250"/>
          <p14:tracePt t="71848" x="4078288" y="3651250"/>
          <p14:tracePt t="71858" x="4087813" y="3651250"/>
          <p14:tracePt t="71870" x="4095750" y="3651250"/>
          <p14:tracePt t="71879" x="4105275" y="3651250"/>
          <p14:tracePt t="71909" x="4113213" y="3651250"/>
          <p14:tracePt t="72324" x="4175125" y="3651250"/>
          <p14:tracePt t="72329" x="4244975" y="3651250"/>
          <p14:tracePt t="72336" x="4314825" y="3651250"/>
          <p14:tracePt t="72346" x="4357688" y="3651250"/>
          <p14:tracePt t="72348" x="4392613" y="3651250"/>
          <p14:tracePt t="72356" x="4419600" y="3651250"/>
          <p14:tracePt t="72363" x="4445000" y="3651250"/>
          <p14:tracePt t="72370" x="4462463" y="3651250"/>
          <p14:tracePt t="72376" x="4471988" y="3651250"/>
          <p14:tracePt t="72386" x="4479925" y="3651250"/>
          <p14:tracePt t="72391" x="4489450" y="3651250"/>
          <p14:tracePt t="72400" x="4497388" y="3651250"/>
          <p14:tracePt t="72412" x="4506913" y="3651250"/>
          <p14:tracePt t="72421" x="4514850" y="3651250"/>
          <p14:tracePt t="72426" x="4524375" y="3651250"/>
          <p14:tracePt t="72441" x="4532313" y="3660775"/>
          <p14:tracePt t="72446" x="4541838" y="3660775"/>
          <p14:tracePt t="72451" x="4541838" y="3668713"/>
          <p14:tracePt t="72461" x="4559300" y="3668713"/>
          <p14:tracePt t="72476" x="4567238" y="3678238"/>
          <p14:tracePt t="72503" x="4576763" y="3686175"/>
          <p14:tracePt t="72518" x="4584700" y="3686175"/>
          <p14:tracePt t="72551" x="4594225" y="3686175"/>
          <p14:tracePt t="73292" x="4646613" y="3686175"/>
          <p14:tracePt t="73299" x="4706938" y="3686175"/>
          <p14:tracePt t="73305" x="4768850" y="3686175"/>
          <p14:tracePt t="73315" x="4811713" y="3695700"/>
          <p14:tracePt t="73318" x="4846638" y="3695700"/>
          <p14:tracePt t="73325" x="4891088" y="3703638"/>
          <p14:tracePt t="73333" x="4926013" y="3713163"/>
          <p14:tracePt t="73340" x="4951413" y="3713163"/>
          <p14:tracePt t="73347" x="4978400" y="3721100"/>
          <p14:tracePt t="73355" x="5003800" y="3730625"/>
          <p14:tracePt t="73362" x="5021263" y="3730625"/>
          <p14:tracePt t="73367" x="5038725" y="3730625"/>
          <p14:tracePt t="73374" x="5056188" y="3730625"/>
          <p14:tracePt t="73385" x="5073650" y="3730625"/>
          <p14:tracePt t="73390" x="5083175" y="3738563"/>
          <p14:tracePt t="73394" x="5100638" y="3738563"/>
          <p14:tracePt t="73401" x="5126038" y="3748088"/>
          <p14:tracePt t="73410" x="5135563" y="3748088"/>
          <p14:tracePt t="73415" x="5153025" y="3748088"/>
          <p14:tracePt t="73422" x="5160963" y="3748088"/>
          <p14:tracePt t="73432" x="5178425" y="3748088"/>
          <p14:tracePt t="73436" x="5205413" y="3748088"/>
          <p14:tracePt t="73444" x="5213350" y="3748088"/>
          <p14:tracePt t="73453" x="5230813" y="3748088"/>
          <p14:tracePt t="73460" x="5248275" y="3748088"/>
          <p14:tracePt t="73463" x="5265738" y="3748088"/>
          <p14:tracePt t="73471" x="5292725" y="3748088"/>
          <p14:tracePt t="73480" x="5318125" y="3738563"/>
          <p14:tracePt t="73485" x="5335588" y="3738563"/>
          <p14:tracePt t="73490" x="5362575" y="3738563"/>
          <p14:tracePt t="73499" x="5387975" y="3738563"/>
          <p14:tracePt t="73505" x="5405438" y="3730625"/>
          <p14:tracePt t="73512" x="5422900" y="3730625"/>
          <p14:tracePt t="73519" x="5440363" y="3730625"/>
          <p14:tracePt t="73527" x="5449888" y="3730625"/>
          <p14:tracePt t="73537" x="5467350" y="3730625"/>
          <p14:tracePt t="73543" x="5475288" y="3730625"/>
          <p14:tracePt t="73547" x="5484813" y="3730625"/>
          <p14:tracePt t="73555" x="5492750" y="3730625"/>
          <p14:tracePt t="73564" x="5502275" y="3730625"/>
          <p14:tracePt t="73567" x="5519738" y="3730625"/>
          <p14:tracePt t="73575" x="5545138" y="3730625"/>
          <p14:tracePt t="73582" x="5572125" y="3721100"/>
          <p14:tracePt t="73588" x="5614988" y="3713163"/>
          <p14:tracePt t="73597" x="5659438" y="3703638"/>
          <p14:tracePt t="73604" x="5711825" y="3686175"/>
          <p14:tracePt t="73609" x="5781675" y="3678238"/>
          <p14:tracePt t="73620" x="5842000" y="3660775"/>
          <p14:tracePt t="73625" x="5894388" y="3643313"/>
          <p14:tracePt t="73631" x="5946775" y="3625850"/>
          <p14:tracePt t="73638" x="5973763" y="3625850"/>
          <p14:tracePt t="73645" x="5991225" y="3616325"/>
          <p14:tracePt t="73657" x="6008688" y="3608388"/>
          <p14:tracePt t="73659" x="6016625" y="3608388"/>
          <p14:tracePt t="73664" x="6026150" y="3608388"/>
          <p14:tracePt t="73672" x="6034088" y="3608388"/>
          <p14:tracePt t="73686" x="6043613" y="3608388"/>
          <p14:tracePt t="73999" x="6113463" y="3608388"/>
          <p14:tracePt t="74007" x="6192838" y="3608388"/>
          <p14:tracePt t="74012" x="6288088" y="3608388"/>
          <p14:tracePt t="74022" x="6375400" y="3608388"/>
          <p14:tracePt t="74025" x="6445250" y="3608388"/>
          <p14:tracePt t="74031" x="6515100" y="3608388"/>
          <p14:tracePt t="74038" x="6577013" y="3608388"/>
          <p14:tracePt t="74046" x="6637338" y="3608388"/>
          <p14:tracePt t="74054" x="6672263" y="3608388"/>
          <p14:tracePt t="74059" x="6707188" y="3608388"/>
          <p14:tracePt t="74074" x="6742113" y="3608388"/>
          <p14:tracePt t="74080" x="6759575" y="3608388"/>
          <p14:tracePt t="74086" x="6777038" y="3608388"/>
          <p14:tracePt t="74104" x="6786563" y="3608388"/>
          <p14:tracePt t="74116" x="6794500" y="3608388"/>
          <p14:tracePt t="74124" x="6804025" y="3608388"/>
          <p14:tracePt t="74131" x="6811963" y="3608388"/>
          <p14:tracePt t="74143" x="6821488" y="3616325"/>
          <p14:tracePt t="74156" x="6829425" y="3616325"/>
          <p14:tracePt t="74156" x="6838950" y="3616325"/>
          <p14:tracePt t="74170" x="6846888" y="3625850"/>
          <p14:tracePt t="74178" x="6856413" y="3625850"/>
          <p14:tracePt t="74185" x="6864350" y="3625850"/>
          <p14:tracePt t="74191" x="6873875" y="3625850"/>
          <p14:tracePt t="74203" x="6881813" y="3625850"/>
          <p14:tracePt t="74205" x="6891338" y="3633788"/>
          <p14:tracePt t="74210" x="6899275" y="3633788"/>
          <p14:tracePt t="74218" x="6908800" y="3633788"/>
          <p14:tracePt t="74226" x="6926263" y="3633788"/>
          <p14:tracePt t="74234" x="6934200" y="3633788"/>
          <p14:tracePt t="74239" x="6951663" y="3633788"/>
          <p14:tracePt t="74250" x="6961188" y="3643313"/>
          <p14:tracePt t="74252" x="6969125" y="3643313"/>
          <p14:tracePt t="74260" x="6978650" y="3643313"/>
          <p14:tracePt t="74270" x="6986588" y="3643313"/>
          <p14:tracePt t="74281" x="6996113" y="3643313"/>
          <p14:tracePt t="74287" x="7004050" y="3643313"/>
          <p14:tracePt t="74295" x="7013575" y="3643313"/>
          <p14:tracePt t="74303" x="7021513" y="3643313"/>
          <p14:tracePt t="74310" x="7031038" y="3643313"/>
          <p14:tracePt t="74319" x="7048500" y="3643313"/>
          <p14:tracePt t="74324" x="7073900" y="3643313"/>
          <p14:tracePt t="74329" x="7108825" y="3643313"/>
          <p14:tracePt t="74335" x="7143750" y="3643313"/>
          <p14:tracePt t="74343" x="7196138" y="3651250"/>
          <p14:tracePt t="74351" x="7240588" y="3651250"/>
          <p14:tracePt t="74357" x="7292975" y="3651250"/>
          <p14:tracePt t="74365" x="7327900" y="3651250"/>
          <p14:tracePt t="74372" x="7362825" y="3651250"/>
          <p14:tracePt t="74379" x="7388225" y="3651250"/>
          <p14:tracePt t="74388" x="7415213" y="3651250"/>
          <p14:tracePt t="74392" x="7432675" y="3651250"/>
          <p14:tracePt t="74398" x="7440613" y="3651250"/>
          <p14:tracePt t="74407" x="7458075" y="3651250"/>
          <p14:tracePt t="74413" x="7475538" y="3651250"/>
          <p14:tracePt t="74421" x="7485063" y="3651250"/>
          <p14:tracePt t="74427" x="7493000" y="3651250"/>
          <p14:tracePt t="74441" x="7502525" y="3651250"/>
          <p14:tracePt t="74454" x="7510463" y="3651250"/>
          <p14:tracePt t="74461" x="7519988" y="3651250"/>
          <p14:tracePt t="74474" x="7527925" y="3651250"/>
          <p14:tracePt t="74503" x="7537450" y="3651250"/>
          <p14:tracePt t="74566" x="7537450" y="3643313"/>
          <p14:tracePt t="74962" x="7572375" y="3643313"/>
          <p14:tracePt t="74968" x="7624763" y="3643313"/>
          <p14:tracePt t="74976" x="7667625" y="3643313"/>
          <p14:tracePt t="74981" x="7712075" y="3643313"/>
          <p14:tracePt t="74987" x="7737475" y="3643313"/>
          <p14:tracePt t="74994" x="7754938" y="3643313"/>
          <p14:tracePt t="75004" x="7764463" y="3643313"/>
          <p14:tracePt t="75008" x="7772400" y="3643313"/>
          <p14:tracePt t="75016" x="7789863" y="3643313"/>
          <p14:tracePt t="75024" x="7807325" y="3643313"/>
          <p14:tracePt t="75036" x="7816850" y="3643313"/>
          <p14:tracePt t="75044" x="7824788" y="3643313"/>
          <p14:tracePt t="75059" x="7834313" y="3643313"/>
          <p14:tracePt t="75071" x="7842250" y="3643313"/>
          <p14:tracePt t="75087" x="7851775" y="3643313"/>
          <p14:tracePt t="75100" x="7859713" y="3643313"/>
          <p14:tracePt t="75106" x="7869238" y="3643313"/>
          <p14:tracePt t="75121" x="7877175" y="3643313"/>
          <p14:tracePt t="75136" x="7886700" y="3643313"/>
          <p14:tracePt t="75140" x="7894638" y="3643313"/>
          <p14:tracePt t="75148" x="7904163" y="3643313"/>
          <p14:tracePt t="75161" x="7912100" y="3643313"/>
          <p14:tracePt t="75175" x="7921625" y="3643313"/>
          <p14:tracePt t="75191" x="7929563" y="3643313"/>
          <p14:tracePt t="75195" x="7939088" y="3643313"/>
          <p14:tracePt t="75210" x="7947025" y="3643313"/>
          <p14:tracePt t="75219" x="7956550" y="3643313"/>
          <p14:tracePt t="75223" x="7956550" y="3651250"/>
          <p14:tracePt t="75231" x="7964488" y="3651250"/>
          <p14:tracePt t="75235" x="7974013" y="3651250"/>
          <p14:tracePt t="75243" x="7991475" y="3660775"/>
          <p14:tracePt t="75253" x="8016875" y="3660775"/>
          <p14:tracePt t="75260" x="8069263" y="3668713"/>
          <p14:tracePt t="75265" x="8104188" y="3668713"/>
          <p14:tracePt t="75271" x="8148638" y="3668713"/>
          <p14:tracePt t="75279" x="8208963" y="3668713"/>
          <p14:tracePt t="75286" x="8243888" y="3668713"/>
          <p14:tracePt t="75292" x="8288338" y="3668713"/>
          <p14:tracePt t="75299" x="8331200" y="3668713"/>
          <p14:tracePt t="75306" x="8358188" y="3668713"/>
          <p14:tracePt t="75312" x="8393113" y="3668713"/>
          <p14:tracePt t="75322" x="8410575" y="3668713"/>
          <p14:tracePt t="75326" x="8428038" y="3668713"/>
          <p14:tracePt t="75335" x="8445500" y="3668713"/>
          <p14:tracePt t="75340" x="8453438" y="3668713"/>
          <p14:tracePt t="75347" x="8462963" y="3668713"/>
          <p14:tracePt t="75365" x="8470900" y="3668713"/>
          <p14:tracePt t="75376" x="8480425" y="3668713"/>
          <p14:tracePt t="75385" x="8488363" y="3668713"/>
          <p14:tracePt t="75404" x="8497888" y="3668713"/>
          <p14:tracePt t="75420" x="8497888" y="3660775"/>
          <p14:tracePt t="75667" x="8558213" y="3660775"/>
          <p14:tracePt t="75674" x="8628063" y="3660775"/>
          <p14:tracePt t="75681" x="8697913" y="3660775"/>
          <p14:tracePt t="75687" x="8750300" y="3660775"/>
          <p14:tracePt t="75694" x="8812213" y="3660775"/>
          <p14:tracePt t="75702" x="8847138" y="3660775"/>
          <p14:tracePt t="75709" x="8899525" y="3660775"/>
          <p14:tracePt t="75715" x="8934450" y="3660775"/>
          <p14:tracePt t="75721" x="8951913" y="3660775"/>
          <p14:tracePt t="75728" x="8977313" y="3651250"/>
          <p14:tracePt t="75735" x="8986838" y="3651250"/>
          <p14:tracePt t="75743" x="9004300" y="3651250"/>
          <p14:tracePt t="75752" x="9021763" y="3651250"/>
          <p14:tracePt t="75762" x="9029700" y="3651250"/>
          <p14:tracePt t="75772" x="9047163" y="3651250"/>
          <p14:tracePt t="75787" x="9056688" y="3651250"/>
          <p14:tracePt t="75791" x="9064625" y="3651250"/>
          <p14:tracePt t="75798" x="9074150" y="3651250"/>
          <p14:tracePt t="75811" x="9082088" y="3651250"/>
          <p14:tracePt t="75826" x="9091613" y="3651250"/>
          <p14:tracePt t="75832" x="9099550" y="3651250"/>
          <p14:tracePt t="75839" x="9109075" y="3651250"/>
          <p14:tracePt t="75855" x="9117013" y="3651250"/>
          <p14:tracePt t="75861" x="9126538" y="3651250"/>
          <p14:tracePt t="75867" x="9134475" y="3651250"/>
          <p14:tracePt t="75872" x="9144000" y="3651250"/>
          <p14:tracePt t="75887" x="9153525" y="3651250"/>
          <p14:tracePt t="75895" x="9161463" y="3651250"/>
          <p14:tracePt t="75903" x="9170988" y="3651250"/>
          <p14:tracePt t="75918" x="9188450" y="3651250"/>
          <p14:tracePt t="75930" x="9196388" y="3651250"/>
          <p14:tracePt t="75943" x="9205913" y="3651250"/>
          <p14:tracePt t="75957" x="9213850" y="3651250"/>
          <p14:tracePt t="75965" x="9223375" y="3651250"/>
          <p14:tracePt t="75977" x="9240838" y="3651250"/>
          <p14:tracePt t="75985" x="9258300" y="3651250"/>
          <p14:tracePt t="75991" x="9283700" y="3651250"/>
          <p14:tracePt t="75999" x="9310688" y="3651250"/>
          <p14:tracePt t="76007" x="9336088" y="3651250"/>
          <p14:tracePt t="76012" x="9380538" y="3643313"/>
          <p14:tracePt t="76019" x="9415463" y="3633788"/>
          <p14:tracePt t="76027" x="9450388" y="3633788"/>
          <p14:tracePt t="76034" x="9493250" y="3625850"/>
          <p14:tracePt t="76041" x="9520238" y="3625850"/>
          <p14:tracePt t="76050" x="9555163" y="3625850"/>
          <p14:tracePt t="76053" x="9572625" y="3625850"/>
          <p14:tracePt t="76060" x="9598025" y="3625850"/>
          <p14:tracePt t="76068" x="9615488" y="3625850"/>
          <p14:tracePt t="76074" x="9625013" y="3625850"/>
          <p14:tracePt t="76083" x="9632950" y="3625850"/>
          <p14:tracePt t="76090" x="9642475" y="3625850"/>
          <p14:tracePt t="76095" x="9650413" y="3625850"/>
          <p14:tracePt t="76102" x="9659938" y="3633788"/>
          <p14:tracePt t="76123" x="9667875" y="3633788"/>
          <p14:tracePt t="76137" x="9677400" y="3633788"/>
          <p14:tracePt t="76154" x="9694863" y="3643313"/>
          <p14:tracePt t="76158" x="9720263" y="3643313"/>
          <p14:tracePt t="76165" x="9747250" y="3643313"/>
          <p14:tracePt t="76174" x="9764713" y="3651250"/>
          <p14:tracePt t="76180" x="9790113" y="3651250"/>
          <p14:tracePt t="76184" x="9807575" y="3651250"/>
          <p14:tracePt t="76192" x="9834563" y="3651250"/>
          <p14:tracePt t="76199" x="9852025" y="3651250"/>
          <p14:tracePt t="76207" x="9869488" y="3651250"/>
          <p14:tracePt t="76214" x="9886950" y="3660775"/>
          <p14:tracePt t="76223" x="9912350" y="3660775"/>
          <p14:tracePt t="76227" x="9921875" y="3660775"/>
          <p14:tracePt t="76248" x="9929813" y="3660775"/>
          <p14:tracePt t="76255" x="9939338" y="3660775"/>
          <p14:tracePt t="76284" x="9947275" y="3660775"/>
          <p14:tracePt t="76394" x="9947275" y="3668713"/>
          <p14:tracePt t="76519" x="9939338" y="3668713"/>
          <p14:tracePt t="76525" x="9921875" y="3678238"/>
          <p14:tracePt t="76532" x="9894888" y="3686175"/>
          <p14:tracePt t="76541" x="9852025" y="3695700"/>
          <p14:tracePt t="76545" x="9790113" y="3703638"/>
          <p14:tracePt t="76554" x="9702800" y="3703638"/>
          <p14:tracePt t="76558" x="9580563" y="3713163"/>
          <p14:tracePt t="76568" x="9405938" y="3713163"/>
          <p14:tracePt t="76571" x="9258300" y="3721100"/>
          <p14:tracePt t="76581" x="9064625" y="3730625"/>
          <p14:tracePt t="76589" x="8847138" y="3730625"/>
          <p14:tracePt t="76594" x="8628063" y="3748088"/>
          <p14:tracePt t="76601" x="8480425" y="3748088"/>
          <p14:tracePt t="76607" x="8331200" y="3756025"/>
          <p14:tracePt t="76614" x="8166100" y="3756025"/>
          <p14:tracePt t="76621" x="7991475" y="3765550"/>
          <p14:tracePt t="76629" x="7869238" y="3765550"/>
          <p14:tracePt t="76636" x="7720013" y="3765550"/>
          <p14:tracePt t="76642" x="7527925" y="3783013"/>
          <p14:tracePt t="76650" x="7353300" y="3790950"/>
          <p14:tracePt t="76658" x="7205663" y="3800475"/>
          <p14:tracePt t="76662" x="7013575" y="3800475"/>
          <p14:tracePt t="76669" x="6846888" y="3800475"/>
          <p14:tracePt t="76680" x="6716713" y="3808413"/>
          <p14:tracePt t="76683" x="6584950" y="3825875"/>
          <p14:tracePt t="76690" x="6462713" y="3825875"/>
          <p14:tracePt t="76697" x="6323013" y="3825875"/>
          <p14:tracePt t="76704" x="6218238" y="3825875"/>
          <p14:tracePt t="76711" x="6140450" y="3825875"/>
          <p14:tracePt t="76718" x="6051550" y="3825875"/>
          <p14:tracePt t="76726" x="5981700" y="3825875"/>
          <p14:tracePt t="76732" x="5946775" y="3825875"/>
          <p14:tracePt t="76739" x="5929313" y="3825875"/>
          <p14:tracePt t="76935" x="5834063" y="3825875"/>
          <p14:tracePt t="76941" x="5659438" y="3825875"/>
          <p14:tracePt t="76947" x="5387975" y="3870325"/>
          <p14:tracePt t="76957" x="5143500" y="3887788"/>
          <p14:tracePt t="76960" x="4881563" y="3887788"/>
          <p14:tracePt t="76967" x="4664075" y="3887788"/>
          <p14:tracePt t="76974" x="4479925" y="3887788"/>
          <p14:tracePt t="76983" x="4332288" y="3887788"/>
          <p14:tracePt t="76989" x="4130675" y="3870325"/>
          <p14:tracePt t="76996" x="4025900" y="3860800"/>
          <p14:tracePt t="77005" x="3930650" y="3852863"/>
          <p14:tracePt t="77009" x="3860800" y="3852863"/>
          <p14:tracePt t="77018" x="3790950" y="3843338"/>
          <p14:tracePt t="77023" x="3756025" y="3843338"/>
          <p14:tracePt t="77030" x="3721100" y="3843338"/>
          <p14:tracePt t="77038" x="3694113" y="3843338"/>
          <p14:tracePt t="77046" x="3659188" y="3843338"/>
          <p14:tracePt t="77057" x="3598863" y="3843338"/>
          <p14:tracePt t="77063" x="3571875" y="3843338"/>
          <p14:tracePt t="77071" x="3536950" y="3843338"/>
          <p14:tracePt t="77079" x="3484563" y="3843338"/>
          <p14:tracePt t="77086" x="3424238" y="3843338"/>
          <p14:tracePt t="77092" x="3371850" y="3843338"/>
          <p14:tracePt t="77104" x="3309938" y="3843338"/>
          <p14:tracePt t="77106" x="3257550" y="3843338"/>
          <p14:tracePt t="77112" x="3214688" y="3852863"/>
          <p14:tracePt t="77119" x="3162300" y="3852863"/>
          <p14:tracePt t="77128" x="3127375" y="3860800"/>
          <p14:tracePt t="77137" x="3100388" y="3870325"/>
          <p14:tracePt t="77142" x="3048000" y="3878263"/>
          <p14:tracePt t="77149" x="3021013" y="3895725"/>
          <p14:tracePt t="77155" x="2968625" y="3895725"/>
          <p14:tracePt t="77162" x="2943225" y="3913188"/>
          <p14:tracePt t="77172" x="2916238" y="3922713"/>
          <p14:tracePt t="77176" x="2890838" y="3930650"/>
          <p14:tracePt t="77182" x="2873375" y="3930650"/>
          <p14:tracePt t="77189" x="2855913" y="3930650"/>
          <p14:tracePt t="77198" x="2846388" y="3930650"/>
          <p14:tracePt t="77211" x="2838450" y="3930650"/>
          <p14:tracePt t="77225" x="2828925" y="3930650"/>
          <p14:tracePt t="77260" x="2820988" y="3930650"/>
          <p14:tracePt t="77287" x="2811463" y="3930650"/>
          <p14:tracePt t="77302" x="2803525" y="3930650"/>
          <p14:tracePt t="77311" x="2794000" y="3930650"/>
          <p14:tracePt t="77314" x="2786063" y="3940175"/>
          <p14:tracePt t="77329" x="2768600" y="3948113"/>
          <p14:tracePt t="77342" x="2759075" y="3948113"/>
          <p14:tracePt t="77354" x="2751138" y="3948113"/>
          <p14:tracePt t="77358" x="2741613" y="3948113"/>
          <p14:tracePt t="77366" x="2741613" y="3957638"/>
          <p14:tracePt t="77369" x="2733675" y="3957638"/>
          <p14:tracePt t="77385" x="2724150" y="3957638"/>
          <p14:tracePt t="77402" x="2724150" y="3965575"/>
          <p14:tracePt t="77413" x="2716213" y="3975100"/>
          <p14:tracePt t="77429" x="2706688" y="3975100"/>
          <p14:tracePt t="77470" x="2706688" y="3983038"/>
          <p14:tracePt t="77485" x="2716213" y="3983038"/>
          <p14:tracePt t="77492" x="2724150" y="3983038"/>
          <p14:tracePt t="77500" x="2741613" y="3983038"/>
          <p14:tracePt t="77506" x="2768600" y="3983038"/>
          <p14:tracePt t="77512" x="2794000" y="3983038"/>
          <p14:tracePt t="77519" x="2838450" y="3983038"/>
          <p14:tracePt t="77525" x="2898775" y="3983038"/>
          <p14:tracePt t="77530" x="2978150" y="3975100"/>
          <p14:tracePt t="77538" x="3065463" y="3957638"/>
          <p14:tracePt t="77544" x="3152775" y="3940175"/>
          <p14:tracePt t="77552" x="3214688" y="3922713"/>
          <p14:tracePt t="77562" x="3275013" y="3895725"/>
          <p14:tracePt t="77564" x="3309938" y="3878263"/>
          <p14:tracePt t="77572" x="3336925" y="3870325"/>
          <p14:tracePt t="77580" x="3362325" y="3870325"/>
          <p14:tracePt t="77585" x="3389313" y="3860800"/>
          <p14:tracePt t="77593" x="3414713" y="3860800"/>
          <p14:tracePt t="77604" x="3441700" y="3852863"/>
          <p14:tracePt t="77606" x="3449638" y="3852863"/>
          <p14:tracePt t="77613" x="3459163" y="3852863"/>
          <p14:tracePt t="77619" x="3467100" y="3852863"/>
          <p14:tracePt t="77627" x="3494088" y="3852863"/>
          <p14:tracePt t="77641" x="3502025" y="3852863"/>
          <p14:tracePt t="77648" x="3511550" y="3852863"/>
          <p14:tracePt t="77653" x="3519488" y="3852863"/>
          <p14:tracePt t="77671" x="3529013" y="3852863"/>
          <p14:tracePt t="77689" x="3536950" y="3852863"/>
          <p14:tracePt t="77716" x="3546475" y="3852863"/>
          <p14:tracePt t="77723" x="3554413" y="3852863"/>
          <p14:tracePt t="77729" x="3554413" y="3860800"/>
          <p14:tracePt t="77737" x="3563938" y="3860800"/>
          <p14:tracePt t="77754" x="3571875" y="3860800"/>
          <p14:tracePt t="77771" x="3581400" y="3860800"/>
          <p14:tracePt t="77779" x="3589338" y="3870325"/>
          <p14:tracePt t="77795" x="3598863" y="3870325"/>
          <p14:tracePt t="77799" x="3616325" y="3878263"/>
          <p14:tracePt t="77805" x="3641725" y="3878263"/>
          <p14:tracePt t="77814" x="3676650" y="3878263"/>
          <p14:tracePt t="77819" x="3711575" y="3878263"/>
          <p14:tracePt t="77826" x="3746500" y="3878263"/>
          <p14:tracePt t="77836" x="3781425" y="3887788"/>
          <p14:tracePt t="77842" x="3825875" y="3895725"/>
          <p14:tracePt t="77847" x="3860800" y="3895725"/>
          <p14:tracePt t="77854" x="3895725" y="3895725"/>
          <p14:tracePt t="77862" x="3921125" y="3905250"/>
          <p14:tracePt t="77867" x="3948113" y="3905250"/>
          <p14:tracePt t="77877" x="3973513" y="3913188"/>
          <p14:tracePt t="77880" x="4000500" y="3913188"/>
          <p14:tracePt t="77888" x="4025900" y="3913188"/>
          <p14:tracePt t="77895" x="4052888" y="3913188"/>
          <p14:tracePt t="77903" x="4078288" y="3913188"/>
          <p14:tracePt t="77924" x="4122738" y="3913188"/>
          <p14:tracePt t="77930" x="4130675" y="3913188"/>
          <p14:tracePt t="77937" x="4140200" y="3913188"/>
          <p14:tracePt t="77947" x="4148138" y="3913188"/>
          <p14:tracePt t="77951" x="4157663" y="3913188"/>
          <p14:tracePt t="77967" x="4165600" y="3913188"/>
          <p14:tracePt t="77987" x="4175125" y="3913188"/>
          <p14:tracePt t="77993" x="4183063" y="3913188"/>
          <p14:tracePt t="78005" x="4192588" y="3913188"/>
          <p14:tracePt t="78014" x="4200525" y="3913188"/>
          <p14:tracePt t="78028" x="4217988" y="3922713"/>
          <p14:tracePt t="78042" x="4227513" y="3922713"/>
          <p14:tracePt t="78056" x="4244975" y="3922713"/>
          <p14:tracePt t="78070" x="4252913" y="3922713"/>
          <p14:tracePt t="78084" x="4262438" y="3922713"/>
          <p14:tracePt t="78091" x="4262438" y="3930650"/>
          <p14:tracePt t="78097" x="4270375" y="3930650"/>
          <p14:tracePt t="78112" x="4279900" y="3930650"/>
          <p14:tracePt t="78145" x="4287838" y="3930650"/>
          <p14:tracePt t="78168" x="4287838" y="3940175"/>
          <p14:tracePt t="78173" x="4297363" y="3940175"/>
          <p14:tracePt t="78201" x="4305300" y="3940175"/>
          <p14:tracePt t="78215" x="4314825" y="3940175"/>
          <p14:tracePt t="78222" x="4314825" y="3948113"/>
          <p14:tracePt t="78236" x="4322763" y="3948113"/>
          <p14:tracePt t="78270" x="4332288" y="3948113"/>
          <p14:tracePt t="78305" x="4340225" y="3948113"/>
          <p14:tracePt t="78933" x="4367213" y="3948113"/>
          <p14:tracePt t="78939" x="4402138" y="3948113"/>
          <p14:tracePt t="78947" x="4437063" y="3948113"/>
          <p14:tracePt t="78953" x="4489450" y="3948113"/>
          <p14:tracePt t="78961" x="4524375" y="3948113"/>
          <p14:tracePt t="78967" x="4584700" y="3948113"/>
          <p14:tracePt t="78974" x="4629150" y="3948113"/>
          <p14:tracePt t="78981" x="4672013" y="3948113"/>
          <p14:tracePt t="78988" x="4716463" y="3948113"/>
          <p14:tracePt t="78995" x="4759325" y="3948113"/>
          <p14:tracePt t="79002" x="4776788" y="3948113"/>
          <p14:tracePt t="79009" x="4803775" y="3948113"/>
          <p14:tracePt t="79015" x="4811713" y="3957638"/>
          <p14:tracePt t="79024" x="4838700" y="3957638"/>
          <p14:tracePt t="79031" x="4846638" y="3957638"/>
          <p14:tracePt t="79044" x="4864100" y="3957638"/>
          <p14:tracePt t="79058" x="4873625" y="3957638"/>
          <p14:tracePt t="79066" x="4881563" y="3957638"/>
          <p14:tracePt t="79073" x="4891088" y="3957638"/>
          <p14:tracePt t="79088" x="4899025" y="3957638"/>
          <p14:tracePt t="79103" x="4908550" y="3965575"/>
          <p14:tracePt t="79110" x="4916488" y="3965575"/>
          <p14:tracePt t="79114" x="4916488" y="3975100"/>
          <p14:tracePt t="79123" x="4926013" y="3975100"/>
          <p14:tracePt t="79127" x="4933950" y="3975100"/>
          <p14:tracePt t="79137" x="4943475" y="3975100"/>
          <p14:tracePt t="79142" x="4960938" y="3975100"/>
          <p14:tracePt t="79148" x="4978400" y="3983038"/>
          <p14:tracePt t="79155" x="4995863" y="3983038"/>
          <p14:tracePt t="79162" x="5013325" y="3992563"/>
          <p14:tracePt t="79170" x="5021263" y="3992563"/>
          <p14:tracePt t="79177" x="5038725" y="3992563"/>
          <p14:tracePt t="79183" x="5056188" y="3992563"/>
          <p14:tracePt t="79190" x="5073650" y="4000500"/>
          <p14:tracePt t="79201" x="5083175" y="4000500"/>
          <p14:tracePt t="79203" x="5100638" y="4000500"/>
          <p14:tracePt t="79211" x="5126038" y="4010025"/>
          <p14:tracePt t="79218" x="5160963" y="4010025"/>
          <p14:tracePt t="79225" x="5195888" y="4017963"/>
          <p14:tracePt t="79232" x="5222875" y="4017963"/>
          <p14:tracePt t="79239" x="5257800" y="4017963"/>
          <p14:tracePt t="79249" x="5283200" y="4017963"/>
          <p14:tracePt t="79252" x="5318125" y="4017963"/>
          <p14:tracePt t="79258" x="5353050" y="4017963"/>
          <p14:tracePt t="79267" x="5387975" y="4017963"/>
          <p14:tracePt t="79277" x="5422900" y="4017963"/>
          <p14:tracePt t="79279" x="5467350" y="4017963"/>
          <p14:tracePt t="79287" x="5502275" y="4010025"/>
          <p14:tracePt t="79295" x="5537200" y="4000500"/>
          <p14:tracePt t="79304" x="5562600" y="4000500"/>
          <p14:tracePt t="79308" x="5589588" y="3992563"/>
          <p14:tracePt t="79315" x="5614988" y="3992563"/>
          <p14:tracePt t="79321" x="5632450" y="3992563"/>
          <p14:tracePt t="79328" x="5659438" y="3992563"/>
          <p14:tracePt t="79335" x="5667375" y="3992563"/>
          <p14:tracePt t="79341" x="5676900" y="3992563"/>
          <p14:tracePt t="79349" x="5684838" y="3992563"/>
          <p14:tracePt t="79364" x="5684838" y="3983038"/>
          <p14:tracePt t="79371" x="5694363" y="3983038"/>
          <p14:tracePt t="79391" x="5694363" y="3975100"/>
          <p14:tracePt t="79654" x="5754688" y="3975100"/>
          <p14:tracePt t="79663" x="5824538" y="3975100"/>
          <p14:tracePt t="79669" x="5894388" y="3965575"/>
          <p14:tracePt t="79680" x="5991225" y="3965575"/>
          <p14:tracePt t="79684" x="6069013" y="3957638"/>
          <p14:tracePt t="79687" x="6130925" y="3957638"/>
          <p14:tracePt t="79695" x="6175375" y="3948113"/>
          <p14:tracePt t="79702" x="6227763" y="3940175"/>
          <p14:tracePt t="79709" x="6270625" y="3940175"/>
          <p14:tracePt t="79716" x="6305550" y="3940175"/>
          <p14:tracePt t="79727" x="6350000" y="3930650"/>
          <p14:tracePt t="79731" x="6367463" y="3930650"/>
          <p14:tracePt t="79738" x="6392863" y="3930650"/>
          <p14:tracePt t="79745" x="6410325" y="3930650"/>
          <p14:tracePt t="79755" x="6419850" y="3930650"/>
          <p14:tracePt t="79758" x="6445250" y="3930650"/>
          <p14:tracePt t="79764" x="6454775" y="3930650"/>
          <p14:tracePt t="79778" x="6472238" y="3930650"/>
          <p14:tracePt t="79788" x="6480175" y="3930650"/>
          <p14:tracePt t="79793" x="6489700" y="3940175"/>
          <p14:tracePt t="79808" x="6515100" y="3940175"/>
          <p14:tracePt t="79812" x="6524625" y="3948113"/>
          <p14:tracePt t="79821" x="6542088" y="3948113"/>
          <p14:tracePt t="79827" x="6550025" y="3948113"/>
          <p14:tracePt t="79838" x="6567488" y="3948113"/>
          <p14:tracePt t="79841" x="6577013" y="3948113"/>
          <p14:tracePt t="79850" x="6594475" y="3948113"/>
          <p14:tracePt t="79853" x="6602413" y="3957638"/>
          <p14:tracePt t="79861" x="6619875" y="3957638"/>
          <p14:tracePt t="79868" x="6637338" y="3965575"/>
          <p14:tracePt t="79875" x="6654800" y="3965575"/>
          <p14:tracePt t="79883" x="6689725" y="3975100"/>
          <p14:tracePt t="79891" x="6707188" y="3975100"/>
          <p14:tracePt t="79910" x="6769100" y="3983038"/>
          <p14:tracePt t="79917" x="6786563" y="3983038"/>
          <p14:tracePt t="79924" x="6804025" y="3983038"/>
          <p14:tracePt t="79931" x="6821488" y="3983038"/>
          <p14:tracePt t="79939" x="6846888" y="3983038"/>
          <p14:tracePt t="79946" x="6864350" y="3992563"/>
          <p14:tracePt t="79957" x="6881813" y="3992563"/>
          <p14:tracePt t="79960" x="6899275" y="4000500"/>
          <p14:tracePt t="79964" x="6916738" y="4000500"/>
          <p14:tracePt t="79972" x="6943725" y="4000500"/>
          <p14:tracePt t="79980" x="6961188" y="4000500"/>
          <p14:tracePt t="79985" x="6986588" y="4000500"/>
          <p14:tracePt t="79993" x="7004050" y="4010025"/>
          <p14:tracePt t="80004" x="7021513" y="4010025"/>
          <p14:tracePt t="80007" x="7048500" y="4017963"/>
          <p14:tracePt t="80012" x="7065963" y="4017963"/>
          <p14:tracePt t="80021" x="7091363" y="4017963"/>
          <p14:tracePt t="80028" x="7108825" y="4027488"/>
          <p14:tracePt t="80038" x="7135813" y="4027488"/>
          <p14:tracePt t="80041" x="7153275" y="4027488"/>
          <p14:tracePt t="80051" x="7188200" y="4027488"/>
          <p14:tracePt t="80056" x="7223125" y="4027488"/>
          <p14:tracePt t="80063" x="7248525" y="4027488"/>
          <p14:tracePt t="80071" x="7265988" y="4027488"/>
          <p14:tracePt t="80075" x="7292975" y="4017963"/>
          <p14:tracePt t="80085" x="7300913" y="4010025"/>
          <p14:tracePt t="80091" x="7310438" y="4010025"/>
          <p14:tracePt t="80097" x="7327900" y="4010025"/>
          <p14:tracePt t="80105" x="7335838" y="4010025"/>
          <p14:tracePt t="80115" x="7335838" y="4000500"/>
          <p14:tracePt t="80118" x="7345363" y="4000500"/>
          <p14:tracePt t="80153" x="7353300" y="4000500"/>
          <p14:tracePt t="80216" x="7353300" y="3992563"/>
          <p14:tracePt t="80229" x="7353300" y="3983038"/>
          <p14:tracePt t="80751" x="7405688" y="3983038"/>
          <p14:tracePt t="80757" x="7467600" y="3983038"/>
          <p14:tracePt t="80762" x="7527925" y="3983038"/>
          <p14:tracePt t="80772" x="7572375" y="3983038"/>
          <p14:tracePt t="80776" x="7615238" y="3983038"/>
          <p14:tracePt t="80783" x="7650163" y="3983038"/>
          <p14:tracePt t="80789" x="7685088" y="3992563"/>
          <p14:tracePt t="80798" x="7712075" y="3992563"/>
          <p14:tracePt t="80802" x="7747000" y="4000500"/>
          <p14:tracePt t="80810" x="7772400" y="4000500"/>
          <p14:tracePt t="80826" x="7816850" y="4010025"/>
          <p14:tracePt t="80830" x="7834313" y="4010025"/>
          <p14:tracePt t="80837" x="7859713" y="4010025"/>
          <p14:tracePt t="80845" x="7869238" y="4010025"/>
          <p14:tracePt t="80854" x="7877175" y="4010025"/>
          <p14:tracePt t="80860" x="7886700" y="4010025"/>
          <p14:tracePt t="80868" x="7894638" y="4010025"/>
          <p14:tracePt t="80875" x="7904163" y="4010025"/>
          <p14:tracePt t="80887" x="7912100" y="4010025"/>
          <p14:tracePt t="80908" x="7921625" y="4010025"/>
          <p14:tracePt t="80922" x="7929563" y="4010025"/>
          <p14:tracePt t="80932" x="7939088" y="4010025"/>
          <p14:tracePt t="80942" x="7947025" y="4010025"/>
          <p14:tracePt t="80949" x="7947025" y="4017963"/>
          <p14:tracePt t="80957" x="7956550" y="4017963"/>
          <p14:tracePt t="80970" x="7974013" y="4017963"/>
          <p14:tracePt t="80975" x="7981950" y="4017963"/>
          <p14:tracePt t="80991" x="7999413" y="4017963"/>
          <p14:tracePt t="81000" x="8008938" y="4017963"/>
          <p14:tracePt t="81003" x="8026400" y="4027488"/>
          <p14:tracePt t="81010" x="8043863" y="4027488"/>
          <p14:tracePt t="81019" x="8061325" y="4027488"/>
          <p14:tracePt t="81023" x="8086725" y="4027488"/>
          <p14:tracePt t="81032" x="8113713" y="4027488"/>
          <p14:tracePt t="81038" x="8139113" y="4027488"/>
          <p14:tracePt t="81047" x="8166100" y="4027488"/>
          <p14:tracePt t="81053" x="8208963" y="4027488"/>
          <p14:tracePt t="81058" x="8243888" y="4017963"/>
          <p14:tracePt t="81066" x="8288338" y="4017963"/>
          <p14:tracePt t="81073" x="8348663" y="4010025"/>
          <p14:tracePt t="81080" x="8428038" y="4010025"/>
          <p14:tracePt t="81088" x="8515350" y="4010025"/>
          <p14:tracePt t="81094" x="8585200" y="4010025"/>
          <p14:tracePt t="81101" x="8645525" y="4010025"/>
          <p14:tracePt t="81108" x="8689975" y="4010025"/>
          <p14:tracePt t="81115" x="8742363" y="4017963"/>
          <p14:tracePt t="81122" x="8777288" y="4027488"/>
          <p14:tracePt t="81131" x="8812213" y="4027488"/>
          <p14:tracePt t="81135" x="8837613" y="4027488"/>
          <p14:tracePt t="81142" x="8864600" y="4027488"/>
          <p14:tracePt t="81151" x="8882063" y="4027488"/>
          <p14:tracePt t="81155" x="8899525" y="4027488"/>
          <p14:tracePt t="81173" x="8907463" y="4027488"/>
          <p14:tracePt t="81187" x="8907463" y="4017963"/>
          <p14:tracePt t="81408" x="8994775" y="4000500"/>
          <p14:tracePt t="81414" x="9126538" y="3992563"/>
          <p14:tracePt t="81420" x="9240838" y="3983038"/>
          <p14:tracePt t="81430" x="9310688" y="3975100"/>
          <p14:tracePt t="81433" x="9371013" y="3975100"/>
          <p14:tracePt t="81440" x="9432925" y="3975100"/>
          <p14:tracePt t="81448" x="9475788" y="3975100"/>
          <p14:tracePt t="81454" x="9510713" y="3975100"/>
          <p14:tracePt t="81461" x="9545638" y="3983038"/>
          <p14:tracePt t="81475" x="9615488" y="3992563"/>
          <p14:tracePt t="81481" x="9642475" y="3992563"/>
          <p14:tracePt t="81488" x="9659938" y="4000500"/>
          <p14:tracePt t="81496" x="9677400" y="4000500"/>
          <p14:tracePt t="81507" x="9694863" y="4000500"/>
          <p14:tracePt t="81510" x="9712325" y="4000500"/>
          <p14:tracePt t="81516" x="9729788" y="4000500"/>
          <p14:tracePt t="81522" x="9747250" y="4000500"/>
          <p14:tracePt t="81531" x="9764713" y="4000500"/>
          <p14:tracePt t="81539" x="9782175" y="4000500"/>
          <p14:tracePt t="81546" x="9807575" y="4000500"/>
          <p14:tracePt t="81551" x="9834563" y="4000500"/>
          <p14:tracePt t="81558" x="9852025" y="4000500"/>
          <p14:tracePt t="81565" x="9886950" y="4000500"/>
          <p14:tracePt t="81572" x="9912350" y="4000500"/>
          <p14:tracePt t="81582" x="9939338" y="4000500"/>
          <p14:tracePt t="81585" x="9964738" y="4000500"/>
          <p14:tracePt t="81592" x="9991725" y="4000500"/>
          <p14:tracePt t="81599" x="10009188" y="4000500"/>
          <p14:tracePt t="81606" x="10026650" y="4000500"/>
          <p14:tracePt t="81613" x="10044113" y="4000500"/>
          <p14:tracePt t="81621" x="10052050" y="4000500"/>
          <p14:tracePt t="81630" x="10061575" y="4000500"/>
          <p14:tracePt t="81656" x="10069513" y="4000500"/>
          <p14:tracePt t="81719" x="10079038" y="4000500"/>
          <p14:tracePt t="81732" x="10096500" y="4000500"/>
          <p14:tracePt t="81739" x="10104438" y="4000500"/>
          <p14:tracePt t="81746" x="10121900" y="3992563"/>
          <p14:tracePt t="81753" x="10148888" y="3983038"/>
          <p14:tracePt t="81761" x="10183813" y="3975100"/>
          <p14:tracePt t="81768" x="10209213" y="3965575"/>
          <p14:tracePt t="81774" x="10236200" y="3957638"/>
          <p14:tracePt t="81781" x="10253663" y="3948113"/>
          <p14:tracePt t="81787" x="10271125" y="3948113"/>
          <p14:tracePt t="81792" x="10279063" y="3948113"/>
          <p14:tracePt t="81801" x="10296525" y="3940175"/>
          <p14:tracePt t="81822" x="10306050" y="3940175"/>
          <p14:tracePt t="81857" x="10288588" y="3940175"/>
          <p14:tracePt t="81863" x="10253663" y="3940175"/>
          <p14:tracePt t="81871" x="10201275" y="3948113"/>
          <p14:tracePt t="81880" x="10121900" y="3957638"/>
          <p14:tracePt t="81885" x="10026650" y="3965575"/>
          <p14:tracePt t="81907" x="9485313" y="4027488"/>
          <p14:tracePt t="81910" x="9328150" y="4035425"/>
          <p14:tracePt t="81917" x="9205913" y="4044950"/>
          <p14:tracePt t="81923" x="9099550" y="4062413"/>
          <p14:tracePt t="81934" x="8994775" y="4079875"/>
          <p14:tracePt t="81939" x="8855075" y="4105275"/>
          <p14:tracePt t="81946" x="8777288" y="4124325"/>
          <p14:tracePt t="81953" x="8697913" y="4149725"/>
          <p14:tracePt t="81959" x="8620125" y="4167188"/>
          <p14:tracePt t="81965" x="8515350" y="4194175"/>
          <p14:tracePt t="81972" x="8418513" y="4219575"/>
          <p14:tracePt t="81980" x="8323263" y="4237038"/>
          <p14:tracePt t="81988" x="8226425" y="4264025"/>
          <p14:tracePt t="81994" x="8139113" y="4289425"/>
          <p14:tracePt t="82005" x="8051800" y="4298950"/>
          <p14:tracePt t="82007" x="7929563" y="4316413"/>
          <p14:tracePt t="82015" x="7816850" y="4324350"/>
          <p14:tracePt t="82022" x="7702550" y="4333875"/>
          <p14:tracePt t="82029" x="7580313" y="4341813"/>
          <p14:tracePt t="82036" x="7450138" y="4368800"/>
          <p14:tracePt t="82043" x="7327900" y="4368800"/>
          <p14:tracePt t="82050" x="7205663" y="4376738"/>
          <p14:tracePt t="82058" x="7108825" y="4376738"/>
          <p14:tracePt t="82066" x="6986588" y="4376738"/>
          <p14:tracePt t="82069" x="6873875" y="4376738"/>
          <p14:tracePt t="82078" x="6794500" y="4376738"/>
          <p14:tracePt t="82091" x="6664325" y="4368800"/>
          <p14:tracePt t="82098" x="6629400" y="4368800"/>
          <p14:tracePt t="82104" x="6584950" y="4351338"/>
          <p14:tracePt t="82113" x="6559550" y="4341813"/>
          <p14:tracePt t="82118" x="6550025" y="4341813"/>
          <p14:tracePt t="82322" x="6410325" y="4341813"/>
          <p14:tracePt t="82329" x="6175375" y="4341813"/>
          <p14:tracePt t="82334" x="5886450" y="4341813"/>
          <p14:tracePt t="82341" x="5537200" y="4341813"/>
          <p14:tracePt t="82346" x="5222875" y="4359275"/>
          <p14:tracePt t="82354" x="4933950" y="4368800"/>
          <p14:tracePt t="82364" x="4646613" y="4368800"/>
          <p14:tracePt t="82368" x="4384675" y="4386263"/>
          <p14:tracePt t="82374" x="4140200" y="4386263"/>
          <p14:tracePt t="82381" x="3903663" y="4386263"/>
          <p14:tracePt t="82390" x="3773488" y="4394200"/>
          <p14:tracePt t="82398" x="3659188" y="4394200"/>
          <p14:tracePt t="82404" x="3571875" y="4394200"/>
          <p14:tracePt t="82414" x="3476625" y="4394200"/>
          <p14:tracePt t="82417" x="3406775" y="4386263"/>
          <p14:tracePt t="82422" x="3344863" y="4368800"/>
          <p14:tracePt t="82431" x="3309938" y="4368800"/>
          <p14:tracePt t="82439" x="3284538" y="4368800"/>
          <p14:tracePt t="82444" x="3257550" y="4359275"/>
          <p14:tracePt t="82452" x="3232150" y="4359275"/>
          <p14:tracePt t="82459" x="3187700" y="4351338"/>
          <p14:tracePt t="82464" x="3162300" y="4351338"/>
          <p14:tracePt t="82472" x="3127375" y="4351338"/>
          <p14:tracePt t="82482" x="3092450" y="4351338"/>
          <p14:tracePt t="82485" x="3057525" y="4351338"/>
          <p14:tracePt t="82493" x="3030538" y="4351338"/>
          <p14:tracePt t="82503" x="3013075" y="4351338"/>
          <p14:tracePt t="82507" x="2995613" y="4351338"/>
          <p14:tracePt t="82513" x="2986088" y="4351338"/>
          <p14:tracePt t="82521" x="2960688" y="4351338"/>
          <p14:tracePt t="82537" x="2951163" y="4351338"/>
          <p14:tracePt t="82544" x="2933700" y="4351338"/>
          <p14:tracePt t="82556" x="2925763" y="4351338"/>
          <p14:tracePt t="82570" x="2916238" y="4351338"/>
          <p14:tracePt t="82586" x="2916238" y="4341813"/>
          <p14:tracePt t="82595" x="2908300" y="4341813"/>
          <p14:tracePt t="82603" x="2898775" y="4341813"/>
          <p14:tracePt t="82633" x="2898775" y="4333875"/>
          <p14:tracePt t="82640" x="2890838" y="4333875"/>
          <p14:tracePt t="82656" x="2881313" y="4333875"/>
          <p14:tracePt t="82662" x="2881313" y="4324350"/>
          <p14:tracePt t="82671" x="2873375" y="4324350"/>
          <p14:tracePt t="82676" x="2863850" y="4324350"/>
          <p14:tracePt t="82684" x="2846388" y="4316413"/>
          <p14:tracePt t="82690" x="2828925" y="4316413"/>
          <p14:tracePt t="82696" x="2820988" y="4316413"/>
          <p14:tracePt t="82706" x="2811463" y="4316413"/>
          <p14:tracePt t="82711" x="2803525" y="4306888"/>
          <p14:tracePt t="82718" x="2794000" y="4306888"/>
          <p14:tracePt t="82724" x="2786063" y="4298950"/>
          <p14:tracePt t="82732" x="2776538" y="4298950"/>
          <p14:tracePt t="82738" x="2768600" y="4298950"/>
          <p14:tracePt t="82756" x="2759075" y="4298950"/>
          <p14:tracePt t="82760" x="2759075" y="4289425"/>
          <p14:tracePt t="82776" x="2751138" y="4289425"/>
          <p14:tracePt t="82789" x="2751138" y="4281488"/>
          <p14:tracePt t="82810" x="2751138" y="4271963"/>
          <p14:tracePt t="82820" x="2776538" y="4271963"/>
          <p14:tracePt t="82824" x="2811463" y="4254500"/>
          <p14:tracePt t="82834" x="2873375" y="4229100"/>
          <p14:tracePt t="82837" x="2968625" y="4202113"/>
          <p14:tracePt t="82844" x="3065463" y="4176713"/>
          <p14:tracePt t="82852" x="3144838" y="4167188"/>
          <p14:tracePt t="82859" x="3232150" y="4159250"/>
          <p14:tracePt t="82865" x="3309938" y="4159250"/>
          <p14:tracePt t="82873" x="3362325" y="4159250"/>
          <p14:tracePt t="82889" x="3414713" y="4159250"/>
          <p14:tracePt t="82893" x="3424238" y="4167188"/>
          <p14:tracePt t="82901" x="3441700" y="4167188"/>
          <p14:tracePt t="82908" x="3449638" y="4167188"/>
          <p14:tracePt t="82912" x="3459163" y="4176713"/>
          <p14:tracePt t="82920" x="3467100" y="4176713"/>
          <p14:tracePt t="82936" x="3476625" y="4176713"/>
          <p14:tracePt t="82942" x="3484563" y="4176713"/>
          <p14:tracePt t="82948" x="3494088" y="4176713"/>
          <p14:tracePt t="82957" x="3511550" y="4184650"/>
          <p14:tracePt t="82961" x="3529013" y="4184650"/>
          <p14:tracePt t="82971" x="3536950" y="4184650"/>
          <p14:tracePt t="82977" x="3554413" y="4184650"/>
          <p14:tracePt t="82983" x="3571875" y="4184650"/>
          <p14:tracePt t="82990" x="3598863" y="4184650"/>
          <p14:tracePt t="82995" x="3624263" y="4184650"/>
          <p14:tracePt t="83003" x="3641725" y="4184650"/>
          <p14:tracePt t="83009" x="3668713" y="4184650"/>
          <p14:tracePt t="83017" x="3686175" y="4184650"/>
          <p14:tracePt t="83025" x="3703638" y="4184650"/>
          <p14:tracePt t="83029" x="3721100" y="4184650"/>
          <p14:tracePt t="83036" x="3729038" y="4184650"/>
          <p14:tracePt t="83044" x="3746500" y="4184650"/>
          <p14:tracePt t="83051" x="3773488" y="4184650"/>
          <p14:tracePt t="83056" x="3790950" y="4184650"/>
          <p14:tracePt t="83064" x="3808413" y="4184650"/>
          <p14:tracePt t="83070" x="3825875" y="4184650"/>
          <p14:tracePt t="83078" x="3843338" y="4184650"/>
          <p14:tracePt t="83087" x="3860800" y="4184650"/>
          <p14:tracePt t="83091" x="3878263" y="4184650"/>
          <p14:tracePt t="83097" x="3895725" y="4184650"/>
          <p14:tracePt t="83103" x="3913188" y="4184650"/>
          <p14:tracePt t="83110" x="3921125" y="4194175"/>
          <p14:tracePt t="83120" x="3938588" y="4194175"/>
          <p14:tracePt t="83124" x="3956050" y="4194175"/>
          <p14:tracePt t="83132" x="3965575" y="4194175"/>
          <p14:tracePt t="83137" x="3973513" y="4194175"/>
          <p14:tracePt t="83144" x="3990975" y="4202113"/>
          <p14:tracePt t="83152" x="4000500" y="4202113"/>
          <p14:tracePt t="83158" x="4008438" y="4211638"/>
          <p14:tracePt t="83170" x="4025900" y="4211638"/>
          <p14:tracePt t="83174" x="4035425" y="4211638"/>
          <p14:tracePt t="83179" x="4043363" y="4211638"/>
          <p14:tracePt t="83185" x="4060825" y="4211638"/>
          <p14:tracePt t="83192" x="4078288" y="4211638"/>
          <p14:tracePt t="83203" x="4095750" y="4211638"/>
          <p14:tracePt t="83206" x="4113213" y="4211638"/>
          <p14:tracePt t="83214" x="4140200" y="4211638"/>
          <p14:tracePt t="83221" x="4165600" y="4211638"/>
          <p14:tracePt t="83228" x="4210050" y="4219575"/>
          <p14:tracePt t="83237" x="4244975" y="4219575"/>
          <p14:tracePt t="83240" x="4279900" y="4219575"/>
          <p14:tracePt t="83247" x="4305300" y="4229100"/>
          <p14:tracePt t="83255" x="4340225" y="4229100"/>
          <p14:tracePt t="83262" x="4367213" y="4229100"/>
          <p14:tracePt t="83272" x="4384675" y="4229100"/>
          <p14:tracePt t="83275" x="4402138" y="4229100"/>
          <p14:tracePt t="83282" x="4410075" y="4229100"/>
          <p14:tracePt t="83291" x="4419600" y="4229100"/>
          <p14:tracePt t="83295" x="4427538" y="4229100"/>
          <p14:tracePt t="83305" x="4437063" y="4229100"/>
          <p14:tracePt t="83320" x="4445000" y="4229100"/>
          <p14:tracePt t="83324" x="4454525" y="4229100"/>
          <p14:tracePt t="83331" x="4462463" y="4229100"/>
          <p14:tracePt t="83337" x="4489450" y="4229100"/>
          <p14:tracePt t="83345" x="4506913" y="4229100"/>
          <p14:tracePt t="83354" x="4524375" y="4229100"/>
          <p14:tracePt t="83360" x="4549775" y="4229100"/>
          <p14:tracePt t="83366" x="4576763" y="4229100"/>
          <p14:tracePt t="83372" x="4602163" y="4229100"/>
          <p14:tracePt t="83379" x="4619625" y="4229100"/>
          <p14:tracePt t="83385" x="4646613" y="4229100"/>
          <p14:tracePt t="83393" x="4664075" y="4229100"/>
          <p14:tracePt t="83401" x="4681538" y="4229100"/>
          <p14:tracePt t="83407" x="4699000" y="4229100"/>
          <p14:tracePt t="83413" x="4716463" y="4229100"/>
          <p14:tracePt t="83421" x="4724400" y="4229100"/>
          <p14:tracePt t="83429" x="4733925" y="4229100"/>
          <p14:tracePt t="83435" x="4741863" y="4229100"/>
          <p14:tracePt t="83456" x="4751388" y="4229100"/>
          <p14:tracePt t="83485" x="4759325" y="4229100"/>
          <p14:tracePt t="83518" x="4768850" y="4229100"/>
          <p14:tracePt t="83526" x="4776788" y="4219575"/>
          <p14:tracePt t="83532" x="4776788" y="4211638"/>
          <p14:tracePt t="83754" x="4846638" y="4211638"/>
          <p14:tracePt t="83761" x="4943475" y="4202113"/>
          <p14:tracePt t="83769" x="5056188" y="4194175"/>
          <p14:tracePt t="83775" x="5135563" y="4184650"/>
          <p14:tracePt t="83782" x="5205413" y="4184650"/>
          <p14:tracePt t="83789" x="5257800" y="4176713"/>
          <p14:tracePt t="83795" x="5292725" y="4176713"/>
          <p14:tracePt t="83802" x="5318125" y="4176713"/>
          <p14:tracePt t="83808" x="5335588" y="4176713"/>
          <p14:tracePt t="83817" x="5353050" y="4176713"/>
          <p14:tracePt t="83821" x="5370513" y="4176713"/>
          <p14:tracePt t="83829" x="5380038" y="4176713"/>
          <p14:tracePt t="83836" x="5387975" y="4176713"/>
          <p14:tracePt t="83844" x="5397500" y="4176713"/>
          <p14:tracePt t="83853" x="5405438" y="4176713"/>
          <p14:tracePt t="83858" x="5414963" y="4176713"/>
          <p14:tracePt t="83868" x="5422900" y="4176713"/>
          <p14:tracePt t="83871" x="5432425" y="4176713"/>
          <p14:tracePt t="83877" x="5440363" y="4184650"/>
          <p14:tracePt t="83891" x="5449888" y="4184650"/>
          <p14:tracePt t="83900" x="5457825" y="4184650"/>
          <p14:tracePt t="83922" x="5467350" y="4184650"/>
          <p14:tracePt t="83927" x="5475288" y="4184650"/>
          <p14:tracePt t="83935" x="5484813" y="4184650"/>
          <p14:tracePt t="83941" x="5492750" y="4184650"/>
          <p14:tracePt t="83955" x="5502275" y="4184650"/>
          <p14:tracePt t="83961" x="5510213" y="4184650"/>
          <p14:tracePt t="83971" x="5519738" y="4184650"/>
          <p14:tracePt t="83975" x="5527675" y="4184650"/>
          <p14:tracePt t="83982" x="5537200" y="4184650"/>
          <p14:tracePt t="83989" x="5545138" y="4184650"/>
          <p14:tracePt t="83998" x="5554663" y="4184650"/>
          <p14:tracePt t="84001" x="5562600" y="4184650"/>
          <p14:tracePt t="84007" x="5572125" y="4184650"/>
          <p14:tracePt t="84017" x="5580063" y="4184650"/>
          <p14:tracePt t="84232" x="5659438" y="4184650"/>
          <p14:tracePt t="84238" x="5746750" y="4194175"/>
          <p14:tracePt t="84246" x="5851525" y="4202113"/>
          <p14:tracePt t="84256" x="5946775" y="4211638"/>
          <p14:tracePt t="84259" x="6043613" y="4219575"/>
          <p14:tracePt t="84265" x="6130925" y="4219575"/>
          <p14:tracePt t="84272" x="6210300" y="4219575"/>
          <p14:tracePt t="84281" x="6288088" y="4219575"/>
          <p14:tracePt t="84287" x="6384925" y="4211638"/>
          <p14:tracePt t="84292" x="6489700" y="4202113"/>
          <p14:tracePt t="84303" x="6567488" y="4202113"/>
          <p14:tracePt t="84305" x="6637338" y="4202113"/>
          <p14:tracePt t="84314" x="6699250" y="4202113"/>
          <p14:tracePt t="84319" x="6759575" y="4202113"/>
          <p14:tracePt t="84328" x="6804025" y="4202113"/>
          <p14:tracePt t="84337" x="6838950" y="4202113"/>
          <p14:tracePt t="84342" x="6873875" y="4202113"/>
          <p14:tracePt t="84350" x="6899275" y="4202113"/>
          <p14:tracePt t="84356" x="6908800" y="4202113"/>
          <p14:tracePt t="84362" x="6926263" y="4202113"/>
          <p14:tracePt t="84377" x="6934200" y="4194175"/>
          <p14:tracePt t="84598" x="6996113" y="4194175"/>
          <p14:tracePt t="84606" x="7100888" y="4202113"/>
          <p14:tracePt t="84612" x="7196138" y="4202113"/>
          <p14:tracePt t="84623" x="7265988" y="4211638"/>
          <p14:tracePt t="84627" x="7318375" y="4211638"/>
          <p14:tracePt t="84632" x="7397750" y="4219575"/>
          <p14:tracePt t="84639" x="7450138" y="4219575"/>
          <p14:tracePt t="84646" x="7502525" y="4219575"/>
          <p14:tracePt t="84652" x="7527925" y="4219575"/>
          <p14:tracePt t="84659" x="7562850" y="4219575"/>
          <p14:tracePt t="84670" x="7572375" y="4219575"/>
          <p14:tracePt t="84675" x="7580313" y="4219575"/>
          <p14:tracePt t="84681" x="7589838" y="4219575"/>
          <p14:tracePt t="84695" x="7597775" y="4219575"/>
          <p14:tracePt t="84751" x="7607300" y="4219575"/>
          <p14:tracePt t="84779" x="7615238" y="4219575"/>
          <p14:tracePt t="84800" x="7624763" y="4219575"/>
          <p14:tracePt t="84814" x="7632700" y="4229100"/>
          <p14:tracePt t="84820" x="7642225" y="4229100"/>
          <p14:tracePt t="84848" x="7650163" y="4229100"/>
          <p14:tracePt t="85313" x="7562850" y="4229100"/>
          <p14:tracePt t="85319" x="7397750" y="4254500"/>
          <p14:tracePt t="85325" x="7065963" y="4289425"/>
          <p14:tracePt t="85336" x="6751638" y="4298950"/>
          <p14:tracePt t="85339" x="6480175" y="4316413"/>
          <p14:tracePt t="85345" x="6148388" y="4333875"/>
          <p14:tracePt t="85354" x="5859463" y="4341813"/>
          <p14:tracePt t="85362" x="5589588" y="4359275"/>
          <p14:tracePt t="85366" x="5275263" y="4376738"/>
          <p14:tracePt t="85373" x="5065713" y="4376738"/>
          <p14:tracePt t="85384" x="4821238" y="4386263"/>
          <p14:tracePt t="85387" x="4602163" y="4386263"/>
          <p14:tracePt t="85393" x="4454525" y="4394200"/>
          <p14:tracePt t="85401" x="4340225" y="4394200"/>
          <p14:tracePt t="85407" x="4227513" y="4421188"/>
          <p14:tracePt t="85417" x="4130675" y="4429125"/>
          <p14:tracePt t="85423" x="4060825" y="4438650"/>
          <p14:tracePt t="85431" x="3990975" y="4438650"/>
          <p14:tracePt t="85435" x="3938588" y="4456113"/>
          <p14:tracePt t="85442" x="3886200" y="4456113"/>
          <p14:tracePt t="85450" x="3833813" y="4456113"/>
          <p14:tracePt t="85456" x="3773488" y="4464050"/>
          <p14:tracePt t="85464" x="3711575" y="4464050"/>
          <p14:tracePt t="85469" x="3651250" y="4464050"/>
          <p14:tracePt t="85477" x="3616325" y="4464050"/>
          <p14:tracePt t="85486" x="3581400" y="4464050"/>
          <p14:tracePt t="85494" x="3536950" y="4464050"/>
          <p14:tracePt t="85500" x="3511550" y="4464050"/>
          <p14:tracePt t="85505" x="3476625" y="4464050"/>
          <p14:tracePt t="85511" x="3449638" y="4464050"/>
          <p14:tracePt t="85521" x="3424238" y="4464050"/>
          <p14:tracePt t="85524" x="3397250" y="4464050"/>
          <p14:tracePt t="85531" x="3379788" y="4464050"/>
          <p14:tracePt t="85539" x="3354388" y="4456113"/>
          <p14:tracePt t="85547" x="3336925" y="4456113"/>
          <p14:tracePt t="85554" x="3327400" y="4456113"/>
          <p14:tracePt t="85563" x="3319463" y="4456113"/>
          <p14:tracePt t="85570" x="3302000" y="4446588"/>
          <p14:tracePt t="85574" x="3292475" y="4446588"/>
          <p14:tracePt t="85581" x="3284538" y="4446588"/>
          <p14:tracePt t="85587" x="3267075" y="4446588"/>
          <p14:tracePt t="85595" x="3257550" y="4446588"/>
          <p14:tracePt t="85604" x="3249613" y="4446588"/>
          <p14:tracePt t="85610" x="3232150" y="4446588"/>
          <p14:tracePt t="85614" x="3214688" y="4446588"/>
          <p14:tracePt t="85621" x="3205163" y="4446588"/>
          <p14:tracePt t="85630" x="3187700" y="4446588"/>
          <p14:tracePt t="85636" x="3179763" y="4446588"/>
          <p14:tracePt t="85643" x="3152775" y="4446588"/>
          <p14:tracePt t="85655" x="3127375" y="4446588"/>
          <p14:tracePt t="85660" x="3100388" y="4446588"/>
          <p14:tracePt t="85663" x="3057525" y="4456113"/>
          <p14:tracePt t="85669" x="3021013" y="4456113"/>
          <p14:tracePt t="85679" x="2960688" y="4473575"/>
          <p14:tracePt t="85684" x="2898775" y="4498975"/>
          <p14:tracePt t="85693" x="2846388" y="4516438"/>
          <p14:tracePt t="85701" x="2794000" y="4543425"/>
          <p14:tracePt t="85706" x="2759075" y="4560888"/>
          <p14:tracePt t="85712" x="2716213" y="4568825"/>
          <p14:tracePt t="85721" x="2689225" y="4578350"/>
          <p14:tracePt t="85727" x="2663825" y="4595813"/>
          <p14:tracePt t="85736" x="2646363" y="4595813"/>
          <p14:tracePt t="85743" x="2628900" y="4603750"/>
          <p14:tracePt t="85747" x="2619375" y="4603750"/>
          <p14:tracePt t="85755" x="2611438" y="4603750"/>
          <p14:tracePt t="85763" x="2601913" y="4603750"/>
          <p14:tracePt t="85771" x="2593975" y="4613275"/>
          <p14:tracePt t="85777" x="2584450" y="4613275"/>
          <p14:tracePt t="85783" x="2576513" y="4613275"/>
          <p14:tracePt t="85798" x="2566988" y="4613275"/>
          <p14:tracePt t="85805" x="2559050" y="4613275"/>
          <p14:tracePt t="85815" x="2549525" y="4613275"/>
          <p14:tracePt t="85818" x="2541588" y="4621213"/>
          <p14:tracePt t="85825" x="2532063" y="4621213"/>
          <p14:tracePt t="85838" x="2524125" y="4621213"/>
          <p14:tracePt t="85841" x="2524125" y="4630738"/>
          <p14:tracePt t="85846" x="2514600" y="4630738"/>
          <p14:tracePt t="85853" x="2506663" y="4630738"/>
          <p14:tracePt t="85870" x="2497138" y="4630738"/>
          <p14:tracePt t="85886" x="2489200" y="4630738"/>
          <p14:tracePt t="85906" x="2479675" y="4630738"/>
          <p14:tracePt t="85944" x="2479675" y="4621213"/>
          <p14:tracePt t="85965" x="2479675" y="4613275"/>
          <p14:tracePt t="85991" x="2479675" y="4603750"/>
          <p14:tracePt t="85997" x="2506663" y="4595813"/>
          <p14:tracePt t="86005" x="2559050" y="4586288"/>
          <p14:tracePt t="86012" x="2611438" y="4568825"/>
          <p14:tracePt t="86018" x="2689225" y="4560888"/>
          <p14:tracePt t="86023" x="2768600" y="4533900"/>
          <p14:tracePt t="86032" x="2828925" y="4516438"/>
          <p14:tracePt t="86038" x="2873375" y="4516438"/>
          <p14:tracePt t="86046" x="2916238" y="4508500"/>
          <p14:tracePt t="86053" x="2943225" y="4508500"/>
          <p14:tracePt t="86060" x="2960688" y="4508500"/>
          <p14:tracePt t="86066" x="2968625" y="4508500"/>
          <p14:tracePt t="86073" x="2978150" y="4508500"/>
          <p14:tracePt t="86079" x="2986088" y="4508500"/>
          <p14:tracePt t="86109" x="2995613" y="4508500"/>
          <p14:tracePt t="86123" x="3003550" y="4508500"/>
          <p14:tracePt t="86158" x="3013075" y="4508500"/>
          <p14:tracePt t="86298" x="3021013" y="4508500"/>
          <p14:tracePt t="87264" x="3021013" y="4525963"/>
          <p14:tracePt t="87271" x="2995613" y="4543425"/>
          <p14:tracePt t="87278" x="2968625" y="4568825"/>
          <p14:tracePt t="87292" x="2898775" y="4613275"/>
          <p14:tracePt t="87298" x="2855913" y="4638675"/>
          <p14:tracePt t="87303" x="2811463" y="4656138"/>
          <p14:tracePt t="87313" x="2776538" y="4665663"/>
          <p14:tracePt t="87319" x="2733675" y="4683125"/>
          <p14:tracePt t="87327" x="2716213" y="4700588"/>
          <p14:tracePt t="87335" x="2689225" y="4700588"/>
          <p14:tracePt t="87339" x="2663825" y="4718050"/>
          <p14:tracePt t="87346" x="2654300" y="4718050"/>
          <p14:tracePt t="87353" x="2628900" y="4725988"/>
          <p14:tracePt t="87360" x="2619375" y="4735513"/>
          <p14:tracePt t="87369" x="2601913" y="4735513"/>
          <p14:tracePt t="87377" x="2593975" y="4735513"/>
          <p14:tracePt t="87380" x="2566988" y="4735513"/>
          <p14:tracePt t="87387" x="2559050" y="4743450"/>
          <p14:tracePt t="87397" x="2541588" y="4743450"/>
          <p14:tracePt t="87402" x="2524125" y="4743450"/>
          <p14:tracePt t="87409" x="2506663" y="4752975"/>
          <p14:tracePt t="87417" x="2489200" y="4752975"/>
          <p14:tracePt t="87423" x="2479675" y="4760913"/>
          <p14:tracePt t="87429" x="2462213" y="4770438"/>
          <p14:tracePt t="87435" x="2444750" y="4770438"/>
          <p14:tracePt t="87443" x="2427288" y="4778375"/>
          <p14:tracePt t="87453" x="2419350" y="4787900"/>
          <p14:tracePt t="87457" x="2392363" y="4795838"/>
          <p14:tracePt t="87465" x="2384425" y="4805363"/>
          <p14:tracePt t="87472" x="2366963" y="4813300"/>
          <p14:tracePt t="87478" x="2357438" y="4813300"/>
          <p14:tracePt t="87486" x="2349500" y="4813300"/>
          <p14:tracePt t="87498" x="2339975" y="4813300"/>
          <p14:tracePt t="87514" x="2332038" y="4813300"/>
          <p14:tracePt t="87550" x="2322513" y="4813300"/>
          <p14:tracePt t="87798" x="2349500" y="4813300"/>
          <p14:tracePt t="87804" x="2392363" y="4813300"/>
          <p14:tracePt t="87811" x="2427288" y="4813300"/>
          <p14:tracePt t="87827" x="2497138" y="4813300"/>
          <p14:tracePt t="87830" x="2532063" y="4822825"/>
          <p14:tracePt t="87838" x="2566988" y="4822825"/>
          <p14:tracePt t="87845" x="2593975" y="4822825"/>
          <p14:tracePt t="87852" x="2611438" y="4830763"/>
          <p14:tracePt t="87859" x="2619375" y="4830763"/>
          <p14:tracePt t="87870" x="2636838" y="4830763"/>
          <p14:tracePt t="87873" x="2654300" y="4840288"/>
          <p14:tracePt t="87879" x="2663825" y="4840288"/>
          <p14:tracePt t="87886" x="2671763" y="4840288"/>
          <p14:tracePt t="87909" x="2706688" y="4857750"/>
          <p14:tracePt t="87916" x="2716213" y="4865688"/>
          <p14:tracePt t="87922" x="2724150" y="4865688"/>
          <p14:tracePt t="87931" x="2733675" y="4865688"/>
          <p14:tracePt t="87934" x="2741613" y="4875213"/>
          <p14:tracePt t="87941" x="2751138" y="4875213"/>
          <p14:tracePt t="87964" x="2759075" y="4875213"/>
          <p14:tracePt t="87978" x="2768600" y="4875213"/>
          <p14:tracePt t="87990" x="2776538" y="4875213"/>
          <p14:tracePt t="87999" x="2786063" y="4875213"/>
          <p14:tracePt t="88014" x="2794000" y="4875213"/>
          <p14:tracePt t="88234" x="2863850" y="4875213"/>
          <p14:tracePt t="88241" x="2968625" y="4875213"/>
          <p14:tracePt t="88249" x="3048000" y="4865688"/>
          <p14:tracePt t="88258" x="3144838" y="4865688"/>
          <p14:tracePt t="88262" x="3240088" y="4857750"/>
          <p14:tracePt t="88268" x="3344863" y="4857750"/>
          <p14:tracePt t="88274" x="3441700" y="4857750"/>
          <p14:tracePt t="88284" x="3529013" y="4857750"/>
          <p14:tracePt t="88287" x="3606800" y="4857750"/>
          <p14:tracePt t="88296" x="3676650" y="4865688"/>
          <p14:tracePt t="88303" x="3738563" y="4865688"/>
          <p14:tracePt t="88309" x="3790950" y="4875213"/>
          <p14:tracePt t="88317" x="3825875" y="4883150"/>
          <p14:tracePt t="88324" x="3843338" y="4883150"/>
          <p14:tracePt t="88331" x="3860800" y="4892675"/>
          <p14:tracePt t="88338" x="3878263" y="4900613"/>
          <p14:tracePt t="88347" x="3886200" y="4900613"/>
          <p14:tracePt t="88351" x="3895725" y="4900613"/>
          <p14:tracePt t="88365" x="3903663" y="4910138"/>
          <p14:tracePt t="88386" x="3913188" y="4918075"/>
          <p14:tracePt t="88401" x="3921125" y="4918075"/>
          <p14:tracePt t="88414" x="3930650" y="4918075"/>
          <p14:tracePt t="88442" x="3938588" y="4918075"/>
          <p14:tracePt t="88446" x="3948113" y="4918075"/>
          <p14:tracePt t="88464" x="3956050" y="4918075"/>
          <p14:tracePt t="88705" x="4017963" y="4900613"/>
          <p14:tracePt t="88712" x="4113213" y="4892675"/>
          <p14:tracePt t="88720" x="4200525" y="4875213"/>
          <p14:tracePt t="88729" x="4287838" y="4865688"/>
          <p14:tracePt t="88732" x="4357688" y="4865688"/>
          <p14:tracePt t="88737" x="4419600" y="4865688"/>
          <p14:tracePt t="88745" x="4489450" y="4865688"/>
          <p14:tracePt t="88753" x="4549775" y="4865688"/>
          <p14:tracePt t="88758" x="4594225" y="4865688"/>
          <p14:tracePt t="88766" x="4637088" y="4865688"/>
          <p14:tracePt t="88774" x="4672013" y="4875213"/>
          <p14:tracePt t="88782" x="4699000" y="4875213"/>
          <p14:tracePt t="88786" x="4706938" y="4875213"/>
          <p14:tracePt t="88794" x="4724400" y="4875213"/>
          <p14:tracePt t="88802" x="4733925" y="4875213"/>
          <p14:tracePt t="88808" x="4741863" y="4875213"/>
          <p14:tracePt t="88815" x="4759325" y="4875213"/>
          <p14:tracePt t="88824" x="4768850" y="4875213"/>
          <p14:tracePt t="88829" x="4786313" y="4875213"/>
          <p14:tracePt t="88835" x="4794250" y="4875213"/>
          <p14:tracePt t="88841" x="4821238" y="4875213"/>
          <p14:tracePt t="88849" x="4838700" y="4875213"/>
          <p14:tracePt t="88857" x="4864100" y="4875213"/>
          <p14:tracePt t="88864" x="4881563" y="4875213"/>
          <p14:tracePt t="88872" x="4908550" y="4875213"/>
          <p14:tracePt t="88876" x="4926013" y="4875213"/>
          <p14:tracePt t="88885" x="4951413" y="4875213"/>
          <p14:tracePt t="88905" x="5013325" y="4875213"/>
          <p14:tracePt t="88911" x="5038725" y="4875213"/>
          <p14:tracePt t="88920" x="5056188" y="4875213"/>
          <p14:tracePt t="88925" x="5083175" y="4875213"/>
          <p14:tracePt t="88932" x="5108575" y="4875213"/>
          <p14:tracePt t="88939" x="5126038" y="4875213"/>
          <p14:tracePt t="88947" x="5143500" y="4875213"/>
          <p14:tracePt t="88951" x="5153025" y="4875213"/>
          <p14:tracePt t="88970" x="5160963" y="4875213"/>
          <p14:tracePt t="88980" x="5170488" y="4875213"/>
          <p14:tracePt t="89023" x="5170488" y="4865688"/>
          <p14:tracePt t="89261" x="5240338" y="4865688"/>
          <p14:tracePt t="89268" x="5318125" y="4857750"/>
          <p14:tracePt t="89275" x="5380038" y="4848225"/>
          <p14:tracePt t="89283" x="5440363" y="4848225"/>
          <p14:tracePt t="89285" x="5484813" y="4848225"/>
          <p14:tracePt t="89293" x="5510213" y="4848225"/>
          <p14:tracePt t="89300" x="5537200" y="4848225"/>
          <p14:tracePt t="89306" x="5562600" y="4848225"/>
          <p14:tracePt t="89315" x="5580063" y="4857750"/>
          <p14:tracePt t="89321" x="5597525" y="4857750"/>
          <p14:tracePt t="89330" x="5614988" y="4857750"/>
          <p14:tracePt t="89335" x="5624513" y="4857750"/>
          <p14:tracePt t="89340" x="5632450" y="4857750"/>
          <p14:tracePt t="89350" x="5641975" y="4857750"/>
          <p14:tracePt t="89354" x="5649913" y="4857750"/>
          <p14:tracePt t="89361" x="5659438" y="4857750"/>
          <p14:tracePt t="89375" x="5667375" y="4857750"/>
          <p14:tracePt t="89398" x="5676900" y="4857750"/>
          <p14:tracePt t="89412" x="5684838" y="4857750"/>
          <p14:tracePt t="89421" x="5694363" y="4857750"/>
          <p14:tracePt t="89433" x="5702300" y="4857750"/>
          <p14:tracePt t="89469" x="5711825" y="4857750"/>
          <p14:tracePt t="89482" x="5711825" y="4865688"/>
          <p14:tracePt t="89503" x="5719763" y="4865688"/>
          <p14:tracePt t="89564" x="5729288" y="4865688"/>
          <p14:tracePt t="89606" x="5737225" y="4865688"/>
          <p14:tracePt t="89630" x="5746750" y="4865688"/>
          <p14:tracePt t="89665" x="5754688" y="4865688"/>
          <p14:tracePt t="90014" x="5772150" y="4865688"/>
          <p14:tracePt t="90020" x="5799138" y="4865688"/>
          <p14:tracePt t="90027" x="5816600" y="4865688"/>
          <p14:tracePt t="90041" x="5842000" y="4865688"/>
          <p14:tracePt t="90047" x="5859463" y="4865688"/>
          <p14:tracePt t="90066" x="5876925" y="4865688"/>
          <p14:tracePt t="90069" x="5886450" y="4865688"/>
          <p14:tracePt t="90073" x="5894388" y="4865688"/>
          <p14:tracePt t="90083" x="5903913" y="4865688"/>
          <p14:tracePt t="90091" x="5911850" y="4865688"/>
          <p14:tracePt t="90096" x="5921375" y="4865688"/>
          <p14:tracePt t="90102" x="5929313" y="4865688"/>
          <p14:tracePt t="90109" x="5946775" y="4865688"/>
          <p14:tracePt t="90118" x="5956300" y="4865688"/>
          <p14:tracePt t="90126" x="5964238" y="4865688"/>
          <p14:tracePt t="90130" x="5981700" y="4865688"/>
          <p14:tracePt t="90138" x="5999163" y="4865688"/>
          <p14:tracePt t="90145" x="6008688" y="4865688"/>
          <p14:tracePt t="90151" x="6016625" y="4865688"/>
          <p14:tracePt t="90162" x="6034088" y="4865688"/>
          <p14:tracePt t="90166" x="6043613" y="4865688"/>
          <p14:tracePt t="90172" x="6051550" y="4865688"/>
          <p14:tracePt t="90177" x="6061075" y="4865688"/>
          <p14:tracePt t="90187" x="6078538" y="4865688"/>
          <p14:tracePt t="90192" x="6096000" y="4865688"/>
          <p14:tracePt t="90200" x="6113463" y="4865688"/>
          <p14:tracePt t="90210" x="6140450" y="4865688"/>
          <p14:tracePt t="90213" x="6175375" y="4865688"/>
          <p14:tracePt t="90220" x="6210300" y="4857750"/>
          <p14:tracePt t="90228" x="6253163" y="4848225"/>
          <p14:tracePt t="90236" x="6297613" y="4840288"/>
          <p14:tracePt t="90241" x="6357938" y="4830763"/>
          <p14:tracePt t="90248" x="6402388" y="4830763"/>
          <p14:tracePt t="90256" x="6437313" y="4830763"/>
          <p14:tracePt t="90260" x="6462713" y="4830763"/>
          <p14:tracePt t="90271" x="6472238" y="4830763"/>
          <p14:tracePt t="90275" x="6480175" y="4830763"/>
          <p14:tracePt t="90282" x="6489700" y="4830763"/>
          <p14:tracePt t="90289" x="6497638" y="4830763"/>
          <p14:tracePt t="90299" x="6507163" y="4822825"/>
          <p14:tracePt t="90319" x="6507163" y="4813300"/>
          <p14:tracePt t="90553" x="6542088" y="4813300"/>
          <p14:tracePt t="90560" x="6611938" y="4805363"/>
          <p14:tracePt t="90569" x="6699250" y="4805363"/>
          <p14:tracePt t="90576" x="6742113" y="4795838"/>
          <p14:tracePt t="90580" x="6804025" y="4795838"/>
          <p14:tracePt t="90589" x="6838950" y="4795838"/>
          <p14:tracePt t="90594" x="6864350" y="4795838"/>
          <p14:tracePt t="90603" x="6891338" y="4795838"/>
          <p14:tracePt t="90610" x="6899275" y="4805363"/>
          <p14:tracePt t="90619" x="6908800" y="4805363"/>
          <p14:tracePt t="90626" x="6916738" y="4805363"/>
          <p14:tracePt t="90642" x="6926263" y="4805363"/>
          <p14:tracePt t="90677" x="6934200" y="4805363"/>
          <p14:tracePt t="90708" x="6943725" y="4805363"/>
          <p14:tracePt t="90733" x="6951663" y="4813300"/>
          <p14:tracePt t="90735" x="6961188" y="4813300"/>
          <p14:tracePt t="90743" x="6969125" y="4813300"/>
          <p14:tracePt t="90754" x="6996113" y="4813300"/>
          <p14:tracePt t="90758" x="7013575" y="4822825"/>
          <p14:tracePt t="90765" x="7038975" y="4822825"/>
          <p14:tracePt t="90776" x="7056438" y="4822825"/>
          <p14:tracePt t="90782" x="7065963" y="4822825"/>
          <p14:tracePt t="90799" x="7073900" y="4822825"/>
          <p14:tracePt t="90811" x="7083425" y="4822825"/>
          <p14:tracePt t="90863" x="7083425" y="4813300"/>
          <p14:tracePt t="91199" x="7161213" y="4813300"/>
          <p14:tracePt t="91205" x="7275513" y="4795838"/>
          <p14:tracePt t="91212" x="7380288" y="4778375"/>
          <p14:tracePt t="91224" x="7467600" y="4770438"/>
          <p14:tracePt t="91227" x="7537450" y="4770438"/>
          <p14:tracePt t="91234" x="7597775" y="4770438"/>
          <p14:tracePt t="91240" x="7650163" y="4770438"/>
          <p14:tracePt t="91250" x="7677150" y="4770438"/>
          <p14:tracePt t="91259" x="7702550" y="4770438"/>
          <p14:tracePt t="91267" x="7720013" y="4770438"/>
          <p14:tracePt t="91275" x="7737475" y="4770438"/>
          <p14:tracePt t="91289" x="7754938" y="4770438"/>
          <p14:tracePt t="91297" x="7754938" y="4778375"/>
          <p14:tracePt t="91313" x="7764463" y="4778375"/>
          <p14:tracePt t="91328" x="7764463" y="4787900"/>
          <p14:tracePt t="91354" x="7772400" y="4787900"/>
          <p14:tracePt t="91368" x="7781925" y="4787900"/>
          <p14:tracePt t="91376" x="7789863" y="4787900"/>
          <p14:tracePt t="91382" x="7789863" y="4795838"/>
          <p14:tracePt t="91389" x="7799388" y="4795838"/>
          <p14:tracePt t="91401" x="7816850" y="4805363"/>
          <p14:tracePt t="91406" x="7842250" y="4805363"/>
          <p14:tracePt t="91413" x="7869238" y="4805363"/>
          <p14:tracePt t="91421" x="7886700" y="4813300"/>
          <p14:tracePt t="91428" x="7912100" y="4813300"/>
          <p14:tracePt t="91435" x="7929563" y="4813300"/>
          <p14:tracePt t="91446" x="7939088" y="4813300"/>
          <p14:tracePt t="91455" x="7947025" y="4813300"/>
          <p14:tracePt t="91462" x="7956550" y="4813300"/>
          <p14:tracePt t="91477" x="7964488" y="4813300"/>
          <p14:tracePt t="91490" x="7974013" y="4813300"/>
          <p14:tracePt t="91510" x="7981950" y="4813300"/>
          <p14:tracePt t="91516" x="7981950" y="4805363"/>
          <p14:tracePt t="91774" x="8051800" y="4805363"/>
          <p14:tracePt t="91780" x="8156575" y="4805363"/>
          <p14:tracePt t="91786" x="8243888" y="4805363"/>
          <p14:tracePt t="91796" x="8313738" y="4805363"/>
          <p14:tracePt t="91800" x="8383588" y="4805363"/>
          <p14:tracePt t="91805" x="8445500" y="4805363"/>
          <p14:tracePt t="91811" x="8515350" y="4805363"/>
          <p14:tracePt t="91821" x="8575675" y="4805363"/>
          <p14:tracePt t="91826" x="8620125" y="4805363"/>
          <p14:tracePt t="91837" x="8672513" y="4805363"/>
          <p14:tracePt t="91842" x="8707438" y="4805363"/>
          <p14:tracePt t="91847" x="8732838" y="4805363"/>
          <p14:tracePt t="91855" x="8742363" y="4805363"/>
          <p14:tracePt t="91864" x="8759825" y="4805363"/>
          <p14:tracePt t="91871" x="8777288" y="4805363"/>
          <p14:tracePt t="91883" x="8785225" y="4805363"/>
          <p14:tracePt t="91897" x="8794750" y="4805363"/>
          <p14:tracePt t="91932" x="8802688" y="4805363"/>
          <p14:tracePt t="92161" x="8872538" y="4805363"/>
          <p14:tracePt t="92168" x="8977313" y="4805363"/>
          <p14:tracePt t="92174" x="9056688" y="4805363"/>
          <p14:tracePt t="92183" x="9126538" y="4805363"/>
          <p14:tracePt t="92185" x="9178925" y="4813300"/>
          <p14:tracePt t="92194" x="9231313" y="4813300"/>
          <p14:tracePt t="92201" x="9258300" y="4813300"/>
          <p14:tracePt t="92209" x="9283700" y="4813300"/>
          <p14:tracePt t="92215" x="9310688" y="4813300"/>
          <p14:tracePt t="92222" x="9336088" y="4813300"/>
          <p14:tracePt t="92232" x="9353550" y="4813300"/>
          <p14:tracePt t="92236" x="9371013" y="4813300"/>
          <p14:tracePt t="92249" x="9380538" y="4813300"/>
          <p14:tracePt t="92264" x="9388475" y="4813300"/>
          <p14:tracePt t="92305" x="9398000" y="4813300"/>
          <p14:tracePt t="92329" x="9398000" y="4822825"/>
          <p14:tracePt t="92336" x="9405938" y="4822825"/>
          <p14:tracePt t="92354" x="9415463" y="4830763"/>
          <p14:tracePt t="92361" x="9423400" y="4830763"/>
          <p14:tracePt t="92373" x="9432925" y="4830763"/>
          <p14:tracePt t="92410" x="9440863" y="4830763"/>
          <p14:tracePt t="92444" x="9450388" y="4830763"/>
          <p14:tracePt t="92450" x="9458325" y="4830763"/>
          <p14:tracePt t="92467" x="9475788" y="4830763"/>
          <p14:tracePt t="92473" x="9510713" y="4830763"/>
          <p14:tracePt t="92478" x="9572625" y="4830763"/>
          <p14:tracePt t="92485" x="9650413" y="4830763"/>
          <p14:tracePt t="92492" x="9747250" y="4813300"/>
          <p14:tracePt t="92497" x="9852025" y="4795838"/>
          <p14:tracePt t="92505" x="9929813" y="4795838"/>
          <p14:tracePt t="92514" x="10009188" y="4778375"/>
          <p14:tracePt t="92519" x="10069513" y="4770438"/>
          <p14:tracePt t="92526" x="10113963" y="4770438"/>
          <p14:tracePt t="92533" x="10131425" y="4760913"/>
          <p14:tracePt t="92540" x="10156825" y="4760913"/>
          <p14:tracePt t="92547" x="10174288" y="4760913"/>
          <p14:tracePt t="92555" x="10183813" y="4760913"/>
          <p14:tracePt t="92562" x="10191750" y="4760913"/>
          <p14:tracePt t="92575" x="10201275" y="4760913"/>
          <p14:tracePt t="92605" x="10209213" y="4760913"/>
          <p14:tracePt t="92631" x="10218738" y="4760913"/>
          <p14:tracePt t="92645" x="10226675" y="4770438"/>
          <p14:tracePt t="92656" x="10236200" y="4770438"/>
          <p14:tracePt t="92665" x="10244138" y="4770438"/>
          <p14:tracePt t="92671" x="10253663" y="4770438"/>
          <p14:tracePt t="92679" x="10261600" y="4770438"/>
          <p14:tracePt t="92686" x="10271125" y="4770438"/>
          <p14:tracePt t="92692" x="10279063" y="4770438"/>
          <p14:tracePt t="92700" x="10288588" y="4770438"/>
          <p14:tracePt t="92709" x="10296525" y="4770438"/>
          <p14:tracePt t="92713" x="10306050" y="4770438"/>
          <p14:tracePt t="92720" x="10313988" y="4770438"/>
          <p14:tracePt t="92727" x="10323513" y="4778375"/>
          <p14:tracePt t="92742" x="10340975" y="4778375"/>
          <p14:tracePt t="92766" x="10348913" y="4778375"/>
          <p14:tracePt t="92784" x="10358438" y="4778375"/>
          <p14:tracePt t="92797" x="10366375" y="4778375"/>
          <p14:tracePt t="93304" x="10148888" y="4805363"/>
          <p14:tracePt t="93310" x="9807575" y="4830763"/>
          <p14:tracePt t="93316" x="9520238" y="4848225"/>
          <p14:tracePt t="93322" x="9109075" y="4883150"/>
          <p14:tracePt t="93329" x="8707438" y="4883150"/>
          <p14:tracePt t="93337" x="8235950" y="4900613"/>
          <p14:tracePt t="93346" x="7807325" y="4910138"/>
          <p14:tracePt t="93350" x="7327900" y="4927600"/>
          <p14:tracePt t="93359" x="6908800" y="4927600"/>
          <p14:tracePt t="93367" x="6472238" y="4962525"/>
          <p14:tracePt t="93370" x="6069013" y="4962525"/>
          <p14:tracePt t="93378" x="5632450" y="4997450"/>
          <p14:tracePt t="93387" x="5300663" y="5032375"/>
          <p14:tracePt t="93394" x="4986338" y="5040313"/>
          <p14:tracePt t="93397" x="4672013" y="5057775"/>
          <p14:tracePt t="93406" x="4445000" y="5084763"/>
          <p14:tracePt t="93415" x="4305300" y="5084763"/>
          <p14:tracePt t="93419" x="4183063" y="5092700"/>
          <p14:tracePt t="93426" x="4095750" y="5102225"/>
          <p14:tracePt t="93433" x="4035425" y="5102225"/>
          <p14:tracePt t="93440" x="4000500" y="5102225"/>
          <p14:tracePt t="93447" x="3983038" y="5110163"/>
          <p14:tracePt t="93455" x="3983038" y="5119688"/>
          <p14:tracePt t="93636" x="3843338" y="5127625"/>
          <p14:tracePt t="93642" x="3571875" y="5145088"/>
          <p14:tracePt t="93649" x="3240088" y="5162550"/>
          <p14:tracePt t="93659" x="2995613" y="5154613"/>
          <p14:tracePt t="93660" x="2838450" y="5137150"/>
          <p14:tracePt t="93668" x="2724150" y="5137150"/>
          <p14:tracePt t="93675" x="2601913" y="5110163"/>
          <p14:tracePt t="93684" x="2514600" y="5102225"/>
          <p14:tracePt t="93691" x="2454275" y="5092700"/>
          <p14:tracePt t="93698" x="2419350" y="5092700"/>
          <p14:tracePt t="93702" x="2384425" y="5092700"/>
          <p14:tracePt t="93709" x="2366963" y="5092700"/>
          <p14:tracePt t="93720" x="2349500" y="5092700"/>
          <p14:tracePt t="93723" x="2339975" y="5092700"/>
          <p14:tracePt t="93731" x="2332038" y="5092700"/>
          <p14:tracePt t="93739" x="2314575" y="5084763"/>
          <p14:tracePt t="93746" x="2305050" y="5084763"/>
          <p14:tracePt t="93757" x="2287588" y="5075238"/>
          <p14:tracePt t="93760" x="2279650" y="5075238"/>
          <p14:tracePt t="93767" x="2262188" y="5067300"/>
          <p14:tracePt t="93772" x="2244725" y="5067300"/>
          <p14:tracePt t="93779" x="2235200" y="5067300"/>
          <p14:tracePt t="93787" x="2217738" y="5057775"/>
          <p14:tracePt t="93792" x="2209800" y="5057775"/>
          <p14:tracePt t="93800" x="2200275" y="5049838"/>
          <p14:tracePt t="93807" x="2192338" y="5049838"/>
          <p14:tracePt t="93836" x="2182813" y="5049838"/>
          <p14:tracePt t="93871" x="2174875" y="5049838"/>
          <p14:tracePt t="93963" x="2182813" y="5049838"/>
          <p14:tracePt t="93974" x="2192338" y="5049838"/>
          <p14:tracePt t="93980" x="2227263" y="5049838"/>
          <p14:tracePt t="93986" x="2244725" y="5049838"/>
          <p14:tracePt t="93995" x="2279650" y="5057775"/>
          <p14:tracePt t="94005" x="2322513" y="5067300"/>
          <p14:tracePt t="94011" x="2366963" y="5067300"/>
          <p14:tracePt t="94014" x="2401888" y="5067300"/>
          <p14:tracePt t="94022" x="2436813" y="5067300"/>
          <p14:tracePt t="94030" x="2462213" y="5067300"/>
          <p14:tracePt t="94039" x="2489200" y="5067300"/>
          <p14:tracePt t="94043" x="2514600" y="5067300"/>
          <p14:tracePt t="94051" x="2541588" y="5067300"/>
          <p14:tracePt t="94059" x="2566988" y="5067300"/>
          <p14:tracePt t="94062" x="2593975" y="5067300"/>
          <p14:tracePt t="94069" x="2619375" y="5067300"/>
          <p14:tracePt t="94079" x="2646363" y="5067300"/>
          <p14:tracePt t="94084" x="2671763" y="5067300"/>
          <p14:tracePt t="94091" x="2706688" y="5067300"/>
          <p14:tracePt t="94100" x="2733675" y="5075238"/>
          <p14:tracePt t="94106" x="2759075" y="5075238"/>
          <p14:tracePt t="94110" x="2786063" y="5084763"/>
          <p14:tracePt t="94119" x="2811463" y="5084763"/>
          <p14:tracePt t="94127" x="2828925" y="5084763"/>
          <p14:tracePt t="94135" x="2846388" y="5084763"/>
          <p14:tracePt t="94140" x="2855913" y="5084763"/>
          <p14:tracePt t="94150" x="2873375" y="5092700"/>
          <p14:tracePt t="94159" x="2890838" y="5092700"/>
          <p14:tracePt t="94178" x="2898775" y="5092700"/>
          <p14:tracePt t="94181" x="2908300" y="5092700"/>
          <p14:tracePt t="94188" x="2916238" y="5092700"/>
          <p14:tracePt t="94195" x="2925763" y="5092700"/>
          <p14:tracePt t="94205" x="2943225" y="5092700"/>
          <p14:tracePt t="94210" x="2943225" y="5102225"/>
          <p14:tracePt t="94222" x="2951163" y="5102225"/>
          <p14:tracePt t="94224" x="2960688" y="5102225"/>
          <p14:tracePt t="94230" x="2968625" y="5102225"/>
          <p14:tracePt t="94247" x="2978150" y="5102225"/>
          <p14:tracePt t="94250" x="2986088" y="5102225"/>
          <p14:tracePt t="94256" x="2995613" y="5102225"/>
          <p14:tracePt t="94273" x="3003550" y="5102225"/>
          <p14:tracePt t="94278" x="3013075" y="5102225"/>
          <p14:tracePt t="94286" x="3021013" y="5102225"/>
          <p14:tracePt t="94293" x="3038475" y="5102225"/>
          <p14:tracePt t="94297" x="3057525" y="5110163"/>
          <p14:tracePt t="94306" x="3082925" y="5110163"/>
          <p14:tracePt t="94313" x="3109913" y="5110163"/>
          <p14:tracePt t="94320" x="3127375" y="5110163"/>
          <p14:tracePt t="94327" x="3144838" y="5102225"/>
          <p14:tracePt t="94337" x="3162300" y="5102225"/>
          <p14:tracePt t="94340" x="3170238" y="5092700"/>
          <p14:tracePt t="94347" x="3187700" y="5084763"/>
          <p14:tracePt t="94357" x="3197225" y="5067300"/>
          <p14:tracePt t="94604" x="3232150" y="5067300"/>
          <p14:tracePt t="94611" x="3292475" y="5067300"/>
          <p14:tracePt t="94619" x="3327400" y="5067300"/>
          <p14:tracePt t="94627" x="3379788" y="5067300"/>
          <p14:tracePt t="94631" x="3414713" y="5067300"/>
          <p14:tracePt t="94637" x="3449638" y="5075238"/>
          <p14:tracePt t="94646" x="3476625" y="5084763"/>
          <p14:tracePt t="94654" x="3502025" y="5084763"/>
          <p14:tracePt t="94659" x="3529013" y="5092700"/>
          <p14:tracePt t="94669" x="3546475" y="5092700"/>
          <p14:tracePt t="94672" x="3563938" y="5092700"/>
          <p14:tracePt t="94682" x="3571875" y="5092700"/>
          <p14:tracePt t="94685" x="3581400" y="5092700"/>
          <p14:tracePt t="94695" x="3589338" y="5092700"/>
          <p14:tracePt t="94703" x="3598863" y="5092700"/>
          <p14:tracePt t="94718" x="3606800" y="5092700"/>
          <p14:tracePt t="94727" x="3616325" y="5092700"/>
          <p14:tracePt t="94744" x="3624263" y="5092700"/>
          <p14:tracePt t="94757" x="3633788" y="5092700"/>
          <p14:tracePt t="94772" x="3641725" y="5092700"/>
          <p14:tracePt t="94787" x="3651250" y="5092700"/>
          <p14:tracePt t="94798" x="3651250" y="5102225"/>
          <p14:tracePt t="94805" x="3659188" y="5102225"/>
          <p14:tracePt t="94834" x="3668713" y="5102225"/>
          <p14:tracePt t="94848" x="3676650" y="5102225"/>
          <p14:tracePt t="94882" x="3686175" y="5102225"/>
          <p14:tracePt t="94896" x="3686175" y="5110163"/>
          <p14:tracePt t="94908" x="3694113" y="5110163"/>
          <p14:tracePt t="94932" x="3703638" y="5110163"/>
          <p14:tracePt t="94935" x="3711575" y="5110163"/>
          <p14:tracePt t="94951" x="3721100" y="5110163"/>
          <p14:tracePt t="94957" x="3738563" y="5110163"/>
          <p14:tracePt t="94964" x="3756025" y="5110163"/>
          <p14:tracePt t="94970" x="3763963" y="5110163"/>
          <p14:tracePt t="94977" x="3790950" y="5110163"/>
          <p14:tracePt t="94987" x="3816350" y="5110163"/>
          <p14:tracePt t="94991" x="3843338" y="5110163"/>
          <p14:tracePt t="95000" x="3868738" y="5110163"/>
          <p14:tracePt t="95004" x="3895725" y="5110163"/>
          <p14:tracePt t="95013" x="3921125" y="5110163"/>
          <p14:tracePt t="95018" x="3948113" y="5110163"/>
          <p14:tracePt t="95026" x="3973513" y="5110163"/>
          <p14:tracePt t="95033" x="4000500" y="5110163"/>
          <p14:tracePt t="95040" x="4025900" y="5110163"/>
          <p14:tracePt t="95048" x="4052888" y="5110163"/>
          <p14:tracePt t="95055" x="4078288" y="5110163"/>
          <p14:tracePt t="95062" x="4105275" y="5110163"/>
          <p14:tracePt t="95068" x="4122738" y="5110163"/>
          <p14:tracePt t="95073" x="4148138" y="5110163"/>
          <p14:tracePt t="95082" x="4165600" y="5110163"/>
          <p14:tracePt t="95088" x="4192588" y="5110163"/>
          <p14:tracePt t="95095" x="4210050" y="5110163"/>
          <p14:tracePt t="95103" x="4235450" y="5110163"/>
          <p14:tracePt t="95109" x="4262438" y="5110163"/>
          <p14:tracePt t="95116" x="4279900" y="5110163"/>
          <p14:tracePt t="95123" x="4287838" y="5110163"/>
          <p14:tracePt t="95130" x="4297363" y="5110163"/>
          <p14:tracePt t="95138" x="4305300" y="5110163"/>
          <p14:tracePt t="95153" x="4314825" y="5110163"/>
          <p14:tracePt t="95165" x="4322763" y="5110163"/>
          <p14:tracePt t="95172" x="4332288" y="5102225"/>
          <p14:tracePt t="95188" x="4340225" y="5102225"/>
          <p14:tracePt t="95200" x="4349750" y="5092700"/>
          <p14:tracePt t="95223" x="4349750" y="5084763"/>
          <p14:tracePt t="95226" x="4349750" y="5075238"/>
          <p14:tracePt t="95471" x="4402138" y="5075238"/>
          <p14:tracePt t="95477" x="4471988" y="5075238"/>
          <p14:tracePt t="95486" x="4514850" y="5075238"/>
          <p14:tracePt t="95493" x="4567238" y="5075238"/>
          <p14:tracePt t="95496" x="4611688" y="5075238"/>
          <p14:tracePt t="95504" x="4646613" y="5075238"/>
          <p14:tracePt t="95510" x="4681538" y="5075238"/>
          <p14:tracePt t="95520" x="4706938" y="5075238"/>
          <p14:tracePt t="95525" x="4724400" y="5075238"/>
          <p14:tracePt t="95532" x="4733925" y="5075238"/>
          <p14:tracePt t="95537" x="4741863" y="5075238"/>
          <p14:tracePt t="95546" x="4751388" y="5075238"/>
          <p14:tracePt t="95560" x="4759325" y="5075238"/>
          <p14:tracePt t="95587" x="4768850" y="5075238"/>
          <p14:tracePt t="95595" x="4776788" y="5075238"/>
          <p14:tracePt t="95617" x="4786313" y="5075238"/>
          <p14:tracePt t="95630" x="4794250" y="5075238"/>
          <p14:tracePt t="95644" x="4803775" y="5075238"/>
          <p14:tracePt t="95650" x="4811713" y="5075238"/>
          <p14:tracePt t="95667" x="4821238" y="5075238"/>
          <p14:tracePt t="95670" x="4829175" y="5075238"/>
          <p14:tracePt t="95677" x="4838700" y="5075238"/>
          <p14:tracePt t="95684" x="4846638" y="5075238"/>
          <p14:tracePt t="95691" x="4856163" y="5075238"/>
          <p14:tracePt t="95697" x="4864100" y="5075238"/>
          <p14:tracePt t="95705" x="4873625" y="5075238"/>
          <p14:tracePt t="95711" x="4881563" y="5075238"/>
          <p14:tracePt t="95721" x="4891088" y="5075238"/>
          <p14:tracePt t="95725" x="4908550" y="5075238"/>
          <p14:tracePt t="95740" x="4916488" y="5075238"/>
          <p14:tracePt t="95747" x="4933950" y="5075238"/>
          <p14:tracePt t="95763" x="4951413" y="5075238"/>
          <p14:tracePt t="95768" x="4968875" y="5075238"/>
          <p14:tracePt t="95773" x="4986338" y="5075238"/>
          <p14:tracePt t="95781" x="5013325" y="5075238"/>
          <p14:tracePt t="95786" x="5048250" y="5075238"/>
          <p14:tracePt t="95796" x="5091113" y="5075238"/>
          <p14:tracePt t="95805" x="5126038" y="5075238"/>
          <p14:tracePt t="95819" x="5222875" y="5049838"/>
          <p14:tracePt t="95822" x="5283200" y="5032375"/>
          <p14:tracePt t="95828" x="5345113" y="5022850"/>
          <p14:tracePt t="95837" x="5397500" y="5014913"/>
          <p14:tracePt t="95843" x="5422900" y="5014913"/>
          <p14:tracePt t="95850" x="5440363" y="5014913"/>
          <p14:tracePt t="95857" x="5457825" y="5014913"/>
          <p14:tracePt t="95865" x="5467350" y="5014913"/>
          <p14:tracePt t="95872" x="5475288" y="5014913"/>
          <p14:tracePt t="95887" x="5484813" y="5014913"/>
          <p14:tracePt t="95913" x="5484813" y="5005388"/>
          <p14:tracePt t="95927" x="5484813" y="4997450"/>
          <p14:tracePt t="95947" x="5484813" y="4987925"/>
          <p14:tracePt t="96197" x="5510213" y="4987925"/>
          <p14:tracePt t="96204" x="5545138" y="4987925"/>
          <p14:tracePt t="96211" x="5572125" y="4987925"/>
          <p14:tracePt t="96226" x="5632450" y="4987925"/>
          <p14:tracePt t="96230" x="5667375" y="4997450"/>
          <p14:tracePt t="96237" x="5694363" y="4997450"/>
          <p14:tracePt t="96246" x="5719763" y="4997450"/>
          <p14:tracePt t="96252" x="5737225" y="4997450"/>
          <p14:tracePt t="96259" x="5754688" y="4997450"/>
          <p14:tracePt t="96272" x="5789613" y="5005388"/>
          <p14:tracePt t="96279" x="5799138" y="5005388"/>
          <p14:tracePt t="96287" x="5807075" y="5005388"/>
          <p14:tracePt t="96293" x="5816600" y="5005388"/>
          <p14:tracePt t="96318" x="5824538" y="5005388"/>
          <p14:tracePt t="96328" x="5834063" y="5005388"/>
          <p14:tracePt t="96363" x="5842000" y="5005388"/>
          <p14:tracePt t="96453" x="5842000" y="5014913"/>
          <p14:tracePt t="97112" x="5789613" y="5032375"/>
          <p14:tracePt t="97119" x="5667375" y="5084763"/>
          <p14:tracePt t="97125" x="5554663" y="5127625"/>
          <p14:tracePt t="97135" x="5422900" y="5154613"/>
          <p14:tracePt t="97138" x="5318125" y="5189538"/>
          <p14:tracePt t="97145" x="5222875" y="5207000"/>
          <p14:tracePt t="97153" x="5108575" y="5214938"/>
          <p14:tracePt t="97158" x="4986338" y="5232400"/>
          <p14:tracePt t="97167" x="4899025" y="5232400"/>
          <p14:tracePt t="97173" x="4811713" y="5232400"/>
          <p14:tracePt t="97181" x="4741863" y="5241925"/>
          <p14:tracePt t="97186" x="4672013" y="5241925"/>
          <p14:tracePt t="97194" x="4602163" y="5241925"/>
          <p14:tracePt t="97202" x="4559300" y="5241925"/>
          <p14:tracePt t="97207" x="4506913" y="5241925"/>
          <p14:tracePt t="97213" x="4471988" y="5241925"/>
          <p14:tracePt t="97220" x="4445000" y="5241925"/>
          <p14:tracePt t="97227" x="4437063" y="5241925"/>
          <p14:tracePt t="97235" x="4410075" y="5241925"/>
          <p14:tracePt t="97242" x="4392613" y="5241925"/>
          <p14:tracePt t="97248" x="4375150" y="5241925"/>
          <p14:tracePt t="97257" x="4357688" y="5241925"/>
          <p14:tracePt t="97264" x="4340225" y="5241925"/>
          <p14:tracePt t="97270" x="4314825" y="5241925"/>
          <p14:tracePt t="97278" x="4287838" y="5241925"/>
          <p14:tracePt t="97292" x="4227513" y="5241925"/>
          <p14:tracePt t="97296" x="4200525" y="5241925"/>
          <p14:tracePt t="97304" x="4165600" y="5249863"/>
          <p14:tracePt t="97314" x="4140200" y="5249863"/>
          <p14:tracePt t="97318" x="4113213" y="5259388"/>
          <p14:tracePt t="97325" x="4087813" y="5259388"/>
          <p14:tracePt t="97331" x="4060825" y="5259388"/>
          <p14:tracePt t="97339" x="4035425" y="5259388"/>
          <p14:tracePt t="97347" x="4008438" y="5259388"/>
          <p14:tracePt t="97355" x="3983038" y="5259388"/>
          <p14:tracePt t="97361" x="3948113" y="5259388"/>
          <p14:tracePt t="97368" x="3913188" y="5259388"/>
          <p14:tracePt t="97373" x="3868738" y="5259388"/>
          <p14:tracePt t="97384" x="3816350" y="5259388"/>
          <p14:tracePt t="97387" x="3756025" y="5259388"/>
          <p14:tracePt t="97394" x="3703638" y="5259388"/>
          <p14:tracePt t="97402" x="3651250" y="5259388"/>
          <p14:tracePt t="97408" x="3581400" y="5249863"/>
          <p14:tracePt t="97416" x="3519488" y="5249863"/>
          <p14:tracePt t="97425" x="3459163" y="5249863"/>
          <p14:tracePt t="97429" x="3414713" y="5249863"/>
          <p14:tracePt t="97435" x="3362325" y="5249863"/>
          <p14:tracePt t="97444" x="3327400" y="5249863"/>
          <p14:tracePt t="97449" x="3275013" y="5259388"/>
          <p14:tracePt t="97457" x="3232150" y="5267325"/>
          <p14:tracePt t="97465" x="3187700" y="5284788"/>
          <p14:tracePt t="97470" x="3135313" y="5294313"/>
          <p14:tracePt t="97477" x="3100388" y="5319713"/>
          <p14:tracePt t="97487" x="3048000" y="5337175"/>
          <p14:tracePt t="97491" x="2995613" y="5354638"/>
          <p14:tracePt t="97499" x="2960688" y="5364163"/>
          <p14:tracePt t="97505" x="2916238" y="5381625"/>
          <p14:tracePt t="97513" x="2881313" y="5389563"/>
          <p14:tracePt t="97523" x="2855913" y="5399088"/>
          <p14:tracePt t="97526" x="2828925" y="5399088"/>
          <p14:tracePt t="97532" x="2794000" y="5399088"/>
          <p14:tracePt t="97540" x="2768600" y="5399088"/>
          <p14:tracePt t="97545" x="2741613" y="5389563"/>
          <p14:tracePt t="97554" x="2716213" y="5389563"/>
          <p14:tracePt t="97560" x="2689225" y="5372100"/>
          <p14:tracePt t="97570" x="2671763" y="5364163"/>
          <p14:tracePt t="97574" x="2663825" y="5364163"/>
          <p14:tracePt t="97582" x="2646363" y="5364163"/>
          <p14:tracePt t="97588" x="2628900" y="5364163"/>
          <p14:tracePt t="97594" x="2619375" y="5364163"/>
          <p14:tracePt t="97602" x="2611438" y="5364163"/>
          <p14:tracePt t="97609" x="2593975" y="5364163"/>
          <p14:tracePt t="97617" x="2584450" y="5364163"/>
          <p14:tracePt t="97634" x="2566988" y="5364163"/>
          <p14:tracePt t="97645" x="2559050" y="5364163"/>
          <p14:tracePt t="97660" x="2549525" y="5364163"/>
          <p14:tracePt t="97673" x="2541588" y="5364163"/>
          <p14:tracePt t="97688" x="2532063" y="5364163"/>
          <p14:tracePt t="97702" x="2524125" y="5364163"/>
          <p14:tracePt t="97710" x="2524125" y="5354638"/>
          <p14:tracePt t="97717" x="2514600" y="5354638"/>
          <p14:tracePt t="97744" x="2506663" y="5354638"/>
          <p14:tracePt t="97758" x="2497138" y="5354638"/>
          <p14:tracePt t="97764" x="2497138" y="5346700"/>
          <p14:tracePt t="97778" x="2489200" y="5346700"/>
          <p14:tracePt t="97814" x="2479675" y="5346700"/>
          <p14:tracePt t="97844" x="2471738" y="5346700"/>
          <p14:tracePt t="97850" x="2462213" y="5346700"/>
          <p14:tracePt t="97887" x="2454275" y="5346700"/>
          <p14:tracePt t="97927" x="2454275" y="5337175"/>
          <p14:tracePt t="97976" x="2471738" y="5337175"/>
          <p14:tracePt t="97983" x="2489200" y="5329238"/>
          <p14:tracePt t="97989" x="2524125" y="5329238"/>
          <p14:tracePt t="98000" x="2559050" y="5329238"/>
          <p14:tracePt t="98003" x="2584450" y="5329238"/>
          <p14:tracePt t="98010" x="2611438" y="5329238"/>
          <p14:tracePt t="98018" x="2636838" y="5329238"/>
          <p14:tracePt t="98026" x="2663825" y="5329238"/>
          <p14:tracePt t="98031" x="2681288" y="5337175"/>
          <p14:tracePt t="98038" x="2698750" y="5337175"/>
          <p14:tracePt t="98044" x="2724150" y="5337175"/>
          <p14:tracePt t="98055" x="2733675" y="5346700"/>
          <p14:tracePt t="98058" x="2741613" y="5354638"/>
          <p14:tracePt t="98066" x="2768600" y="5354638"/>
          <p14:tracePt t="98074" x="2776538" y="5354638"/>
          <p14:tracePt t="98080" x="2794000" y="5364163"/>
          <p14:tracePt t="98088" x="2803525" y="5364163"/>
          <p14:tracePt t="98092" x="2820988" y="5364163"/>
          <p14:tracePt t="98101" x="2828925" y="5372100"/>
          <p14:tracePt t="98110" x="2838450" y="5372100"/>
          <p14:tracePt t="98114" x="2855913" y="5381625"/>
          <p14:tracePt t="98121" x="2873375" y="5381625"/>
          <p14:tracePt t="98137" x="2890838" y="5381625"/>
          <p14:tracePt t="98149" x="2898775" y="5381625"/>
          <p14:tracePt t="98155" x="2916238" y="5381625"/>
          <p14:tracePt t="98163" x="2925763" y="5381625"/>
          <p14:tracePt t="98173" x="2951163" y="5381625"/>
          <p14:tracePt t="98176" x="2978150" y="5381625"/>
          <p14:tracePt t="98183" x="3003550" y="5381625"/>
          <p14:tracePt t="98189" x="3030538" y="5381625"/>
          <p14:tracePt t="98197" x="3057525" y="5389563"/>
          <p14:tracePt t="98203" x="3082925" y="5389563"/>
          <p14:tracePt t="98210" x="3100388" y="5399088"/>
          <p14:tracePt t="98216" x="3109913" y="5399088"/>
          <p14:tracePt t="98222" x="3127375" y="5407025"/>
          <p14:tracePt t="98239" x="3135313" y="5407025"/>
          <p14:tracePt t="98243" x="3144838" y="5407025"/>
          <p14:tracePt t="98260" x="3152775" y="5407025"/>
          <p14:tracePt t="98272" x="3162300" y="5407025"/>
          <p14:tracePt t="98277" x="3170238" y="5407025"/>
          <p14:tracePt t="98287" x="3179763" y="5407025"/>
          <p14:tracePt t="98292" x="3205163" y="5407025"/>
          <p14:tracePt t="98301" x="3232150" y="5407025"/>
          <p14:tracePt t="98307" x="3267075" y="5407025"/>
          <p14:tracePt t="98312" x="3302000" y="5407025"/>
          <p14:tracePt t="98320" x="3344863" y="5407025"/>
          <p14:tracePt t="98326" x="3371850" y="5407025"/>
          <p14:tracePt t="98332" x="3406775" y="5407025"/>
          <p14:tracePt t="98339" x="3432175" y="5399088"/>
          <p14:tracePt t="98347" x="3467100" y="5399088"/>
          <p14:tracePt t="98353" x="3494088" y="5399088"/>
          <p14:tracePt t="98361" x="3511550" y="5399088"/>
          <p14:tracePt t="98367" x="3536950" y="5399088"/>
          <p14:tracePt t="98373" x="3563938" y="5399088"/>
          <p14:tracePt t="98380" x="3589338" y="5399088"/>
          <p14:tracePt t="98385" x="3616325" y="5399088"/>
          <p14:tracePt t="98392" x="3641725" y="5399088"/>
          <p14:tracePt t="98399" x="3668713" y="5407025"/>
          <p14:tracePt t="98408" x="3694113" y="5416550"/>
          <p14:tracePt t="98415" x="3729038" y="5416550"/>
          <p14:tracePt t="98421" x="3756025" y="5424488"/>
          <p14:tracePt t="98429" x="3790950" y="5424488"/>
          <p14:tracePt t="98433" x="3808413" y="5424488"/>
          <p14:tracePt t="98441" x="3825875" y="5424488"/>
          <p14:tracePt t="98450" x="3843338" y="5434013"/>
          <p14:tracePt t="98453" x="3851275" y="5434013"/>
          <p14:tracePt t="98460" x="3860800" y="5434013"/>
          <p14:tracePt t="98482" x="3868738" y="5434013"/>
          <p14:tracePt t="98487" x="3878263" y="5434013"/>
          <p14:tracePt t="98506" x="3886200" y="5434013"/>
          <p14:tracePt t="98517" x="3895725" y="5434013"/>
          <p14:tracePt t="98523" x="3903663" y="5434013"/>
          <p14:tracePt t="98529" x="3921125" y="5434013"/>
          <p14:tracePt t="98536" x="3938588" y="5441950"/>
          <p14:tracePt t="98545" x="3965575" y="5441950"/>
          <p14:tracePt t="98555" x="3990975" y="5441950"/>
          <p14:tracePt t="98558" x="4008438" y="5441950"/>
          <p14:tracePt t="98566" x="4025900" y="5441950"/>
          <p14:tracePt t="98572" x="4043363" y="5451475"/>
          <p14:tracePt t="98580" x="4052888" y="5459413"/>
          <p14:tracePt t="98588" x="4070350" y="5459413"/>
          <p14:tracePt t="98608" x="4078288" y="5459413"/>
          <p14:tracePt t="98621" x="4087813" y="5459413"/>
          <p14:tracePt t="98630" x="4095750" y="5459413"/>
          <p14:tracePt t="98641" x="4105275" y="5459413"/>
          <p14:tracePt t="98647" x="4113213" y="5459413"/>
          <p14:tracePt t="98662" x="4122738" y="5459413"/>
          <p14:tracePt t="98671" x="4130675" y="5459413"/>
          <p14:tracePt t="98675" x="4140200" y="5459413"/>
          <p14:tracePt t="98685" x="4148138" y="5459413"/>
          <p14:tracePt t="98688" x="4157663" y="5459413"/>
          <p14:tracePt t="98703" x="4165600" y="5459413"/>
          <p14:tracePt t="98709" x="4175125" y="5459413"/>
          <p14:tracePt t="98954" x="4235450" y="5451475"/>
          <p14:tracePt t="98960" x="4332288" y="5441950"/>
          <p14:tracePt t="98967" x="4410075" y="5441950"/>
          <p14:tracePt t="98974" x="4471988" y="5441950"/>
          <p14:tracePt t="98981" x="4532313" y="5441950"/>
          <p14:tracePt t="98988" x="4576763" y="5441950"/>
          <p14:tracePt t="98995" x="4629150" y="5441950"/>
          <p14:tracePt t="99004" x="4654550" y="5441950"/>
          <p14:tracePt t="99008" x="4689475" y="5441950"/>
          <p14:tracePt t="99016" x="4706938" y="5441950"/>
          <p14:tracePt t="99022" x="4724400" y="5441950"/>
          <p14:tracePt t="99030" x="4741863" y="5441950"/>
          <p14:tracePt t="99038" x="4768850" y="5441950"/>
          <p14:tracePt t="99044" x="4776788" y="5441950"/>
          <p14:tracePt t="99054" x="4786313" y="5441950"/>
          <p14:tracePt t="99057" x="4794250" y="5441950"/>
          <p14:tracePt t="99062" x="4821238" y="5441950"/>
          <p14:tracePt t="99069" x="4829175" y="5441950"/>
          <p14:tracePt t="99078" x="4838700" y="5441950"/>
          <p14:tracePt t="99085" x="4856163" y="5441950"/>
          <p14:tracePt t="99090" x="4873625" y="5441950"/>
          <p14:tracePt t="99101" x="4891088" y="5451475"/>
          <p14:tracePt t="99104" x="4908550" y="5451475"/>
          <p14:tracePt t="99112" x="4926013" y="5459413"/>
          <p14:tracePt t="99119" x="4943475" y="5459413"/>
          <p14:tracePt t="99125" x="4960938" y="5459413"/>
          <p14:tracePt t="99132" x="4986338" y="5459413"/>
          <p14:tracePt t="99139" x="5013325" y="5459413"/>
          <p14:tracePt t="99147" x="5030788" y="5459413"/>
          <p14:tracePt t="99154" x="5048250" y="5459413"/>
          <p14:tracePt t="99161" x="5065713" y="5459413"/>
          <p14:tracePt t="99168" x="5083175" y="5459413"/>
          <p14:tracePt t="99174" x="5091113" y="5459413"/>
          <p14:tracePt t="99181" x="5100638" y="5459413"/>
          <p14:tracePt t="99189" x="5108575" y="5459413"/>
          <p14:tracePt t="99209" x="5118100" y="5459413"/>
          <p14:tracePt t="99236" x="5126038" y="5459413"/>
          <p14:tracePt t="99265" x="5135563" y="5451475"/>
          <p14:tracePt t="99280" x="5143500" y="5451475"/>
          <p14:tracePt t="99293" x="5143500" y="5441950"/>
          <p14:tracePt t="99556" x="5205413" y="5441950"/>
          <p14:tracePt t="99563" x="5265738" y="5441950"/>
          <p14:tracePt t="99570" x="5318125" y="5434013"/>
          <p14:tracePt t="99580" x="5362575" y="5434013"/>
          <p14:tracePt t="99584" x="5380038" y="5434013"/>
          <p14:tracePt t="99589" x="5405438" y="5434013"/>
          <p14:tracePt t="99596" x="5422900" y="5434013"/>
          <p14:tracePt t="99605" x="5440363" y="5434013"/>
          <p14:tracePt t="99620" x="5449888" y="5434013"/>
          <p14:tracePt t="99646" x="5457825" y="5434013"/>
          <p14:tracePt t="99669" x="5467350" y="5434013"/>
          <p14:tracePt t="99687" x="5475288" y="5434013"/>
          <p14:tracePt t="99702" x="5484813" y="5434013"/>
          <p14:tracePt t="99708" x="5492750" y="5434013"/>
          <p14:tracePt t="99715" x="5502275" y="5434013"/>
          <p14:tracePt t="99722" x="5527675" y="5434013"/>
          <p14:tracePt t="99729" x="5554663" y="5434013"/>
          <p14:tracePt t="99737" x="5580063" y="5424488"/>
          <p14:tracePt t="99742" x="5607050" y="5424488"/>
          <p14:tracePt t="99749" x="5632450" y="5416550"/>
          <p14:tracePt t="99757" x="5659438" y="5416550"/>
          <p14:tracePt t="99765" x="5694363" y="5416550"/>
          <p14:tracePt t="99769" x="5711825" y="5416550"/>
          <p14:tracePt t="99777" x="5737225" y="5416550"/>
          <p14:tracePt t="99786" x="5764213" y="5416550"/>
          <p14:tracePt t="99790" x="5789613" y="5416550"/>
          <p14:tracePt t="99796" x="5807075" y="5416550"/>
          <p14:tracePt t="99804" x="5816600" y="5416550"/>
          <p14:tracePt t="99811" x="5834063" y="5416550"/>
          <p14:tracePt t="99819" x="5851525" y="5416550"/>
          <p14:tracePt t="99826" x="5859463" y="5416550"/>
          <p14:tracePt t="99831" x="5868988" y="5416550"/>
          <p14:tracePt t="99838" x="5886450" y="5407025"/>
          <p14:tracePt t="99847" x="5894388" y="5407025"/>
          <p14:tracePt t="99854" x="5903913" y="5389563"/>
          <p14:tracePt t="99859" x="5911850" y="5381625"/>
          <p14:tracePt t="100084" x="6016625" y="5381625"/>
          <p14:tracePt t="100089" x="6157913" y="5372100"/>
          <p14:tracePt t="100096" x="6262688" y="5372100"/>
          <p14:tracePt t="100110" x="6340475" y="5372100"/>
          <p14:tracePt t="100111" x="6402388" y="5372100"/>
          <p14:tracePt t="100116" x="6427788" y="5372100"/>
          <p14:tracePt t="100123" x="6454775" y="5372100"/>
          <p14:tracePt t="100134" x="6472238" y="5372100"/>
          <p14:tracePt t="100136" x="6489700" y="5372100"/>
          <p14:tracePt t="100145" x="6497638" y="5372100"/>
          <p14:tracePt t="100896" x="6515100" y="5372100"/>
          <p14:tracePt t="100900" x="6532563" y="5372100"/>
          <p14:tracePt t="100905" x="6559550" y="5372100"/>
          <p14:tracePt t="100913" x="6577013" y="5372100"/>
          <p14:tracePt t="100920" x="6594475" y="5372100"/>
          <p14:tracePt t="100926" x="6611938" y="5372100"/>
          <p14:tracePt t="100934" x="6637338" y="5381625"/>
          <p14:tracePt t="100943" x="6664325" y="5389563"/>
          <p14:tracePt t="100948" x="6699250" y="5389563"/>
          <p14:tracePt t="100954" x="6724650" y="5399088"/>
          <p14:tracePt t="100963" x="6769100" y="5399088"/>
          <p14:tracePt t="100970" x="6794500" y="5399088"/>
          <p14:tracePt t="100975" x="6821488" y="5399088"/>
          <p14:tracePt t="100984" x="6856413" y="5399088"/>
          <p14:tracePt t="100988" x="6881813" y="5399088"/>
          <p14:tracePt t="100995" x="6908800" y="5399088"/>
          <p14:tracePt t="101006" x="6943725" y="5399088"/>
          <p14:tracePt t="101009" x="6969125" y="5389563"/>
          <p14:tracePt t="101016" x="6996113" y="5389563"/>
          <p14:tracePt t="101024" x="7021513" y="5381625"/>
          <p14:tracePt t="101033" x="7038975" y="5381625"/>
          <p14:tracePt t="101038" x="7065963" y="5381625"/>
          <p14:tracePt t="101044" x="7091363" y="5381625"/>
          <p14:tracePt t="101058" x="7126288" y="5372100"/>
          <p14:tracePt t="101065" x="7143750" y="5372100"/>
          <p14:tracePt t="101070" x="7161213" y="5372100"/>
          <p14:tracePt t="101081" x="7170738" y="5372100"/>
          <p14:tracePt t="101086" x="7178675" y="5372100"/>
          <p14:tracePt t="101093" x="7196138" y="5372100"/>
          <p14:tracePt t="101106" x="7205663" y="5372100"/>
          <p14:tracePt t="101115" x="7223125" y="5372100"/>
          <p14:tracePt t="101129" x="7231063" y="5372100"/>
          <p14:tracePt t="101138" x="7248525" y="5372100"/>
          <p14:tracePt t="101142" x="7258050" y="5372100"/>
          <p14:tracePt t="101149" x="7265988" y="5372100"/>
          <p14:tracePt t="101154" x="7275513" y="5372100"/>
          <p14:tracePt t="101172" x="7283450" y="5372100"/>
          <p14:tracePt t="101176" x="7292975" y="5372100"/>
          <p14:tracePt t="101182" x="7300913" y="5372100"/>
          <p14:tracePt t="101197" x="7310438" y="5372100"/>
          <p14:tracePt t="101205" x="7318375" y="5372100"/>
          <p14:tracePt t="101211" x="7327900" y="5372100"/>
          <p14:tracePt t="101224" x="7335838" y="5372100"/>
          <p14:tracePt t="101231" x="7345363" y="5372100"/>
          <p14:tracePt t="101238" x="7353300" y="5372100"/>
          <p14:tracePt t="101245" x="7362825" y="5372100"/>
          <p14:tracePt t="101254" x="7370763" y="5372100"/>
          <p14:tracePt t="101269" x="7388225" y="5372100"/>
          <p14:tracePt t="101281" x="7397750" y="5372100"/>
          <p14:tracePt t="101286" x="7405688" y="5372100"/>
          <p14:tracePt t="101302" x="7415213" y="5372100"/>
          <p14:tracePt t="101558" x="7475538" y="5372100"/>
          <p14:tracePt t="101565" x="7545388" y="5372100"/>
          <p14:tracePt t="101571" x="7624763" y="5364163"/>
          <p14:tracePt t="101581" x="7720013" y="5354638"/>
          <p14:tracePt t="101584" x="7799388" y="5354638"/>
          <p14:tracePt t="101591" x="7859713" y="5354638"/>
          <p14:tracePt t="101598" x="7912100" y="5346700"/>
          <p14:tracePt t="101604" x="7947025" y="5346700"/>
          <p14:tracePt t="101612" x="7981950" y="5346700"/>
          <p14:tracePt t="101621" x="8008938" y="5346700"/>
          <p14:tracePt t="101629" x="8043863" y="5337175"/>
          <p14:tracePt t="101632" x="8069263" y="5337175"/>
          <p14:tracePt t="101640" x="8096250" y="5337175"/>
          <p14:tracePt t="101647" x="8113713" y="5337175"/>
          <p14:tracePt t="101654" x="8139113" y="5337175"/>
          <p14:tracePt t="101660" x="8148638" y="5337175"/>
          <p14:tracePt t="101671" x="8174038" y="5337175"/>
          <p14:tracePt t="101675" x="8183563" y="5337175"/>
          <p14:tracePt t="101682" x="8191500" y="5337175"/>
          <p14:tracePt t="101689" x="8201025" y="5337175"/>
          <p14:tracePt t="101696" x="8218488" y="5337175"/>
          <p14:tracePt t="101705" x="8226425" y="5337175"/>
          <p14:tracePt t="101709" x="8243888" y="5337175"/>
          <p14:tracePt t="101718" x="8253413" y="5337175"/>
          <p14:tracePt t="101723" x="8278813" y="5337175"/>
          <p14:tracePt t="101731" x="8288338" y="5337175"/>
          <p14:tracePt t="101739" x="8305800" y="5337175"/>
          <p14:tracePt t="101743" x="8323263" y="5337175"/>
          <p14:tracePt t="101750" x="8340725" y="5337175"/>
          <p14:tracePt t="101757" x="8358188" y="5337175"/>
          <p14:tracePt t="101764" x="8383588" y="5337175"/>
          <p14:tracePt t="101771" x="8393113" y="5329238"/>
          <p14:tracePt t="101778" x="8401050" y="5329238"/>
          <p14:tracePt t="101785" x="8410575" y="5329238"/>
          <p14:tracePt t="101800" x="8410575" y="5319713"/>
          <p14:tracePt t="102070" x="8453438" y="5319713"/>
          <p14:tracePt t="102078" x="8523288" y="5319713"/>
          <p14:tracePt t="102085" x="8585200" y="5319713"/>
          <p14:tracePt t="102093" x="8628063" y="5319713"/>
          <p14:tracePt t="102095" x="8662988" y="5319713"/>
          <p14:tracePt t="102103" x="8707438" y="5319713"/>
          <p14:tracePt t="102111" x="8742363" y="5319713"/>
          <p14:tracePt t="102121" x="8777288" y="5319713"/>
          <p14:tracePt t="102125" x="8802688" y="5319713"/>
          <p14:tracePt t="102135" x="8837613" y="5319713"/>
          <p14:tracePt t="102137" x="8864600" y="5319713"/>
          <p14:tracePt t="102145" x="8890000" y="5319713"/>
          <p14:tracePt t="102154" x="8907463" y="5319713"/>
          <p14:tracePt t="102159" x="8924925" y="5319713"/>
          <p14:tracePt t="102170" x="8942388" y="5319713"/>
          <p14:tracePt t="102177" x="8959850" y="5319713"/>
          <p14:tracePt t="102182" x="8969375" y="5319713"/>
          <p14:tracePt t="102195" x="8977313" y="5319713"/>
          <p14:tracePt t="102208" x="8994775" y="5319713"/>
          <p14:tracePt t="102221" x="9004300" y="5319713"/>
          <p14:tracePt t="102229" x="9012238" y="5329238"/>
          <p14:tracePt t="102235" x="9021763" y="5329238"/>
          <p14:tracePt t="102243" x="9029700" y="5329238"/>
          <p14:tracePt t="102255" x="9039225" y="5337175"/>
          <p14:tracePt t="102263" x="9047163" y="5337175"/>
          <p14:tracePt t="102269" x="9056688" y="5337175"/>
          <p14:tracePt t="102277" x="9064625" y="5337175"/>
          <p14:tracePt t="102282" x="9074150" y="5337175"/>
          <p14:tracePt t="102291" x="9091613" y="5346700"/>
          <p14:tracePt t="102306" x="9099550" y="5354638"/>
          <p14:tracePt t="102312" x="9117013" y="5354638"/>
          <p14:tracePt t="102322" x="9126538" y="5354638"/>
          <p14:tracePt t="102325" x="9134475" y="5354638"/>
          <p14:tracePt t="102332" x="9153525" y="5354638"/>
          <p14:tracePt t="102349" x="9161463" y="5354638"/>
          <p14:tracePt t="102353" x="9178925" y="5354638"/>
          <p14:tracePt t="102366" x="9188450" y="5354638"/>
          <p14:tracePt t="102375" x="9196388" y="5354638"/>
          <p14:tracePt t="102382" x="9205913" y="5354638"/>
          <p14:tracePt t="102397" x="9213850" y="5354638"/>
          <p14:tracePt t="102409" x="9213850" y="5346700"/>
          <p14:tracePt t="102679" x="9258300" y="5346700"/>
          <p14:tracePt t="102687" x="9318625" y="5346700"/>
          <p14:tracePt t="102693" x="9371013" y="5346700"/>
          <p14:tracePt t="102706" x="9450388" y="5346700"/>
          <p14:tracePt t="102712" x="9485313" y="5346700"/>
          <p14:tracePt t="102719" x="9510713" y="5346700"/>
          <p14:tracePt t="102727" x="9537700" y="5346700"/>
          <p14:tracePt t="102735" x="9563100" y="5346700"/>
          <p14:tracePt t="102742" x="9572625" y="5346700"/>
          <p14:tracePt t="102751" x="9580563" y="5346700"/>
          <p14:tracePt t="102754" x="9598025" y="5346700"/>
          <p14:tracePt t="102762" x="9607550" y="5346700"/>
          <p14:tracePt t="102771" x="9615488" y="5346700"/>
          <p14:tracePt t="102806" x="9625013" y="5346700"/>
          <p14:tracePt t="102825" x="9632950" y="5346700"/>
          <p14:tracePt t="102839" x="9650413" y="5354638"/>
          <p14:tracePt t="102855" x="9659938" y="5364163"/>
          <p14:tracePt t="102863" x="9667875" y="5364163"/>
          <p14:tracePt t="102865" x="9677400" y="5364163"/>
          <p14:tracePt t="102872" x="9685338" y="5364163"/>
          <p14:tracePt t="102880" x="9702800" y="5364163"/>
          <p14:tracePt t="102889" x="9729788" y="5364163"/>
          <p14:tracePt t="102909" x="9782175" y="5364163"/>
          <p14:tracePt t="102914" x="9799638" y="5364163"/>
          <p14:tracePt t="102920" x="9817100" y="5364163"/>
          <p14:tracePt t="102929" x="9825038" y="5364163"/>
          <p14:tracePt t="102937" x="9842500" y="5364163"/>
          <p14:tracePt t="102943" x="9859963" y="5364163"/>
          <p14:tracePt t="102949" x="9877425" y="5364163"/>
          <p14:tracePt t="102957" x="9904413" y="5364163"/>
          <p14:tracePt t="102962" x="9921875" y="5364163"/>
          <p14:tracePt t="102971" x="9964738" y="5364163"/>
          <p14:tracePt t="102977" x="9999663" y="5364163"/>
          <p14:tracePt t="102984" x="10052050" y="5354638"/>
          <p14:tracePt t="102991" x="10086975" y="5346700"/>
          <p14:tracePt t="102997" x="10139363" y="5337175"/>
          <p14:tracePt t="103003" x="10183813" y="5319713"/>
          <p14:tracePt t="103011" x="10244138" y="5302250"/>
          <p14:tracePt t="103020" x="10296525" y="5294313"/>
          <p14:tracePt t="103026" x="10331450" y="5276850"/>
          <p14:tracePt t="103031" x="10358438" y="5276850"/>
          <p14:tracePt t="103041" x="10375900" y="5267325"/>
          <p14:tracePt t="103056" x="10383838" y="5267325"/>
          <p14:tracePt t="103088" x="10366375" y="5267325"/>
          <p14:tracePt t="103094" x="10331450" y="5267325"/>
          <p14:tracePt t="103104" x="10271125" y="5276850"/>
          <p14:tracePt t="103109" x="10166350" y="5302250"/>
          <p14:tracePt t="103116" x="9956800" y="5311775"/>
          <p14:tracePt t="103121" x="9607550" y="5354638"/>
          <p14:tracePt t="103132" x="9301163" y="5354638"/>
          <p14:tracePt t="103135" x="9012238" y="5389563"/>
          <p14:tracePt t="103142" x="8742363" y="5416550"/>
          <p14:tracePt t="103150" x="8515350" y="5441950"/>
          <p14:tracePt t="103155" x="8208963" y="5503863"/>
          <p14:tracePt t="103163" x="7929563" y="5565775"/>
          <p14:tracePt t="103171" x="7702550" y="5600700"/>
          <p14:tracePt t="103177" x="7432675" y="5643563"/>
          <p14:tracePt t="103186" x="7153275" y="5705475"/>
          <p14:tracePt t="103191" x="6916738" y="5757863"/>
          <p14:tracePt t="103199" x="6689725" y="5800725"/>
          <p14:tracePt t="103206" x="6480175" y="5835650"/>
          <p14:tracePt t="103212" x="6315075" y="5870575"/>
          <p14:tracePt t="103226" x="5929313" y="5932488"/>
          <p14:tracePt t="103231" x="5799138" y="5957888"/>
          <p14:tracePt t="103239" x="5676900" y="5975350"/>
          <p14:tracePt t="103247" x="5545138" y="5992813"/>
          <p14:tracePt t="103254" x="5414963" y="6019800"/>
          <p14:tracePt t="103261" x="5283200" y="6027738"/>
          <p14:tracePt t="103276" x="5108575" y="6054725"/>
          <p14:tracePt t="103280" x="5021263" y="6054725"/>
          <p14:tracePt t="103288" x="4943475" y="6062663"/>
          <p14:tracePt t="103294" x="4891088" y="6072188"/>
          <p14:tracePt t="103302" x="4864100" y="6080125"/>
          <p14:tracePt t="103503" x="4741863" y="6080125"/>
          <p14:tracePt t="103510" x="4524375" y="6080125"/>
          <p14:tracePt t="103518" x="4349750" y="6054725"/>
          <p14:tracePt t="103527" x="4070350" y="6010275"/>
          <p14:tracePt t="103532" x="3886200" y="5975350"/>
          <p14:tracePt t="103537" x="3738563" y="5932488"/>
          <p14:tracePt t="103545" x="3616325" y="5880100"/>
          <p14:tracePt t="103558" x="3502025" y="5835650"/>
          <p14:tracePt t="103561" x="3406775" y="5800725"/>
          <p14:tracePt t="103565" x="3344863" y="5775325"/>
          <p14:tracePt t="103571" x="3302000" y="5748338"/>
          <p14:tracePt t="103583" x="3284538" y="5740400"/>
          <p14:tracePt t="103586" x="3275013" y="5730875"/>
          <p14:tracePt t="103592" x="3257550" y="5722938"/>
          <p14:tracePt t="103607" x="3249613" y="5713413"/>
          <p14:tracePt t="103614" x="3232150" y="5705475"/>
          <p14:tracePt t="103621" x="3222625" y="5705475"/>
          <p14:tracePt t="103627" x="3214688" y="5705475"/>
          <p14:tracePt t="103636" x="3187700" y="5705475"/>
          <p14:tracePt t="103641" x="3162300" y="5695950"/>
          <p14:tracePt t="103649" x="3127375" y="5695950"/>
          <p14:tracePt t="103655" x="3082925" y="5688013"/>
          <p14:tracePt t="103662" x="3030538" y="5688013"/>
          <p14:tracePt t="103669" x="2995613" y="5678488"/>
          <p14:tracePt t="103675" x="2968625" y="5678488"/>
          <p14:tracePt t="103681" x="2951163" y="5670550"/>
          <p14:tracePt t="103690" x="2933700" y="5670550"/>
          <p14:tracePt t="103696" x="2916238" y="5670550"/>
          <p14:tracePt t="103703" x="2908300" y="5661025"/>
          <p14:tracePt t="103710" x="2898775" y="5661025"/>
          <p14:tracePt t="103724" x="2898775" y="5653088"/>
          <p14:tracePt t="103733" x="2890838" y="5653088"/>
          <p14:tracePt t="103816" x="2890838" y="5661025"/>
          <p14:tracePt t="103830" x="2881313" y="5661025"/>
          <p14:tracePt t="103839" x="2881313" y="5670550"/>
          <p14:tracePt t="103844" x="2873375" y="5670550"/>
          <p14:tracePt t="103850" x="2855913" y="5688013"/>
          <p14:tracePt t="103857" x="2820988" y="5695950"/>
          <p14:tracePt t="103868" x="2794000" y="5713413"/>
          <p14:tracePt t="103870" x="2759075" y="5730875"/>
          <p14:tracePt t="103877" x="2724150" y="5740400"/>
          <p14:tracePt t="103889" x="2698750" y="5748338"/>
          <p14:tracePt t="103892" x="2681288" y="5757863"/>
          <p14:tracePt t="103903" x="2663825" y="5757863"/>
          <p14:tracePt t="103905" x="2646363" y="5757863"/>
          <p14:tracePt t="103914" x="2628900" y="5757863"/>
          <p14:tracePt t="103927" x="2619375" y="5757863"/>
          <p14:tracePt t="103936" x="2611438" y="5757863"/>
          <p14:tracePt t="103942" x="2601913" y="5757863"/>
          <p14:tracePt t="103950" x="2601913" y="5748338"/>
          <p14:tracePt t="103964" x="2593975" y="5748338"/>
          <p14:tracePt t="103989" x="2593975" y="5740400"/>
          <p14:tracePt t="104001" x="2584450" y="5740400"/>
          <p14:tracePt t="104035" x="2584450" y="5730875"/>
          <p14:tracePt t="104085" x="2584450" y="5722938"/>
          <p14:tracePt t="104149" x="2593975" y="5722938"/>
          <p14:tracePt t="104155" x="2601913" y="5722938"/>
          <p14:tracePt t="104163" x="2619375" y="5713413"/>
          <p14:tracePt t="104172" x="2636838" y="5713413"/>
          <p14:tracePt t="104178" x="2663825" y="5713413"/>
          <p14:tracePt t="104182" x="2681288" y="5705475"/>
          <p14:tracePt t="104190" x="2698750" y="5705475"/>
          <p14:tracePt t="104197" x="2706688" y="5705475"/>
          <p14:tracePt t="104205" x="2724150" y="5695950"/>
          <p14:tracePt t="104211" x="2741613" y="5695950"/>
          <p14:tracePt t="104219" x="2751138" y="5695950"/>
          <p14:tracePt t="104224" x="2759075" y="5695950"/>
          <p14:tracePt t="104230" x="2776538" y="5695950"/>
          <p14:tracePt t="104246" x="2786063" y="5695950"/>
          <p14:tracePt t="104255" x="2803525" y="5695950"/>
          <p14:tracePt t="104260" x="2811463" y="5695950"/>
          <p14:tracePt t="104269" x="2820988" y="5695950"/>
          <p14:tracePt t="104272" x="2828925" y="5695950"/>
          <p14:tracePt t="104279" x="2863850" y="5688013"/>
          <p14:tracePt t="104287" x="2890838" y="5688013"/>
          <p14:tracePt t="104293" x="2916238" y="5688013"/>
          <p14:tracePt t="104302" x="2951163" y="5678488"/>
          <p14:tracePt t="104308" x="2986088" y="5678488"/>
          <p14:tracePt t="104317" x="3013075" y="5678488"/>
          <p14:tracePt t="104320" x="3048000" y="5678488"/>
          <p14:tracePt t="104328" x="3074988" y="5678488"/>
          <p14:tracePt t="104339" x="3092450" y="5678488"/>
          <p14:tracePt t="104342" x="3100388" y="5678488"/>
          <p14:tracePt t="104349" x="3109913" y="5678488"/>
          <p14:tracePt t="104354" x="3127375" y="5678488"/>
          <p14:tracePt t="104375" x="3135313" y="5678488"/>
          <p14:tracePt t="104383" x="3144838" y="5678488"/>
          <p14:tracePt t="104390" x="3152775" y="5678488"/>
          <p14:tracePt t="104404" x="3162300" y="5678488"/>
          <p14:tracePt t="104410" x="3170238" y="5678488"/>
          <p14:tracePt t="104418" x="3179763" y="5678488"/>
          <p14:tracePt t="104424" x="3187700" y="5678488"/>
          <p14:tracePt t="104431" x="3197225" y="5678488"/>
          <p14:tracePt t="104438" x="3214688" y="5678488"/>
          <p14:tracePt t="104445" x="3240088" y="5688013"/>
          <p14:tracePt t="104454" x="3275013" y="5688013"/>
          <p14:tracePt t="104458" x="3302000" y="5688013"/>
          <p14:tracePt t="104467" x="3327400" y="5688013"/>
          <p14:tracePt t="104472" x="3354388" y="5688013"/>
          <p14:tracePt t="104477" x="3389313" y="5678488"/>
          <p14:tracePt t="104485" x="3424238" y="5678488"/>
          <p14:tracePt t="104491" x="3449638" y="5670550"/>
          <p14:tracePt t="104501" x="3476625" y="5670550"/>
          <p14:tracePt t="104506" x="3502025" y="5670550"/>
          <p14:tracePt t="104515" x="3529013" y="5670550"/>
          <p14:tracePt t="104520" x="3554413" y="5670550"/>
          <p14:tracePt t="104527" x="3571875" y="5661025"/>
          <p14:tracePt t="104537" x="3598863" y="5661025"/>
          <p14:tracePt t="104541" x="3616325" y="5661025"/>
          <p14:tracePt t="104548" x="3641725" y="5661025"/>
          <p14:tracePt t="104554" x="3659188" y="5661025"/>
          <p14:tracePt t="104563" x="3676650" y="5661025"/>
          <p14:tracePt t="104572" x="3694113" y="5661025"/>
          <p14:tracePt t="104577" x="3721100" y="5661025"/>
          <p14:tracePt t="104586" x="3738563" y="5661025"/>
          <p14:tracePt t="104590" x="3746500" y="5661025"/>
          <p14:tracePt t="104596" x="3763963" y="5661025"/>
          <p14:tracePt t="104604" x="3781425" y="5661025"/>
          <p14:tracePt t="104610" x="3798888" y="5661025"/>
          <p14:tracePt t="104619" x="3816350" y="5661025"/>
          <p14:tracePt t="104624" x="3825875" y="5661025"/>
          <p14:tracePt t="104630" x="3843338" y="5661025"/>
          <p14:tracePt t="104638" x="3860800" y="5661025"/>
          <p14:tracePt t="104645" x="3878263" y="5670550"/>
          <p14:tracePt t="104654" x="3895725" y="5670550"/>
          <p14:tracePt t="104659" x="3913188" y="5678488"/>
          <p14:tracePt t="104665" x="3930650" y="5678488"/>
          <p14:tracePt t="104673" x="3948113" y="5678488"/>
          <p14:tracePt t="104680" x="3973513" y="5678488"/>
          <p14:tracePt t="104689" x="3990975" y="5678488"/>
          <p14:tracePt t="104693" x="4008438" y="5678488"/>
          <p14:tracePt t="104700" x="4025900" y="5678488"/>
          <p14:tracePt t="104708" x="4043363" y="5678488"/>
          <p14:tracePt t="104714" x="4060825" y="5678488"/>
          <p14:tracePt t="104721" x="4078288" y="5670550"/>
          <p14:tracePt t="104731" x="4105275" y="5670550"/>
          <p14:tracePt t="104735" x="4122738" y="5670550"/>
          <p14:tracePt t="104741" x="4130675" y="5670550"/>
          <p14:tracePt t="104757" x="4140200" y="5670550"/>
          <p14:tracePt t="104764" x="4148138" y="5670550"/>
          <p14:tracePt t="104772" x="4157663" y="5670550"/>
          <p14:tracePt t="104778" x="4165600" y="5670550"/>
          <p14:tracePt t="104784" x="4175125" y="5670550"/>
          <p14:tracePt t="104791" x="4183063" y="5661025"/>
          <p14:tracePt t="104798" x="4200525" y="5661025"/>
          <p14:tracePt t="104806" x="4217988" y="5661025"/>
          <p14:tracePt t="104811" x="4235450" y="5661025"/>
          <p14:tracePt t="104819" x="4262438" y="5661025"/>
          <p14:tracePt t="104825" x="4279900" y="5661025"/>
          <p14:tracePt t="104832" x="4314825" y="5653088"/>
          <p14:tracePt t="104839" x="4349750" y="5653088"/>
          <p14:tracePt t="104846" x="4384675" y="5653088"/>
          <p14:tracePt t="104854" x="4410075" y="5653088"/>
          <p14:tracePt t="104860" x="4445000" y="5653088"/>
          <p14:tracePt t="104869" x="4471988" y="5653088"/>
          <p14:tracePt t="104872" x="4489450" y="5653088"/>
          <p14:tracePt t="104881" x="4514850" y="5653088"/>
          <p14:tracePt t="104889" x="4524375" y="5653088"/>
          <p14:tracePt t="104902" x="4532313" y="5653088"/>
          <p14:tracePt t="104909" x="4541838" y="5653088"/>
          <p14:tracePt t="104923" x="4549775" y="5653088"/>
          <p14:tracePt t="104957" x="4559300" y="5653088"/>
          <p14:tracePt t="104992" x="4567238" y="5653088"/>
          <p14:tracePt t="105005" x="4576763" y="5653088"/>
          <p14:tracePt t="105019" x="4584700" y="5653088"/>
          <p14:tracePt t="105034" x="4594225" y="5653088"/>
          <p14:tracePt t="105047" x="4594225" y="5643563"/>
          <p14:tracePt t="105387" x="4619625" y="5643563"/>
          <p14:tracePt t="105393" x="4646613" y="5643563"/>
          <p14:tracePt t="105401" x="4672013" y="5643563"/>
          <p14:tracePt t="105410" x="4699000" y="5643563"/>
          <p14:tracePt t="105416" x="4716463" y="5643563"/>
          <p14:tracePt t="105419" x="4733925" y="5643563"/>
          <p14:tracePt t="105427" x="4751388" y="5635625"/>
          <p14:tracePt t="105434" x="4776788" y="5635625"/>
          <p14:tracePt t="105442" x="4794250" y="5635625"/>
          <p14:tracePt t="105449" x="4811713" y="5635625"/>
          <p14:tracePt t="105456" x="4829175" y="5635625"/>
          <p14:tracePt t="105461" x="4838700" y="5635625"/>
          <p14:tracePt t="105469" x="4856163" y="5635625"/>
          <p14:tracePt t="105476" x="4873625" y="5635625"/>
          <p14:tracePt t="105482" x="4881563" y="5635625"/>
          <p14:tracePt t="105490" x="4891088" y="5635625"/>
          <p14:tracePt t="105499" x="4899025" y="5635625"/>
          <p14:tracePt t="105521" x="4908550" y="5635625"/>
          <p14:tracePt t="105527" x="4916488" y="5635625"/>
          <p14:tracePt t="105539" x="4926013" y="5635625"/>
          <p14:tracePt t="105546" x="4933950" y="5635625"/>
          <p14:tracePt t="105553" x="4943475" y="5635625"/>
          <p14:tracePt t="105569" x="4951413" y="5635625"/>
          <p14:tracePt t="105575" x="4960938" y="5635625"/>
          <p14:tracePt t="105578" x="4978400" y="5635625"/>
          <p14:tracePt t="105587" x="4986338" y="5635625"/>
          <p14:tracePt t="105595" x="5013325" y="5635625"/>
          <p14:tracePt t="105604" x="5038725" y="5635625"/>
          <p14:tracePt t="105608" x="5065713" y="5635625"/>
          <p14:tracePt t="105615" x="5083175" y="5635625"/>
          <p14:tracePt t="105621" x="5108575" y="5635625"/>
          <p14:tracePt t="105629" x="5135563" y="5635625"/>
          <p14:tracePt t="105643" x="5187950" y="5626100"/>
          <p14:tracePt t="105649" x="5205413" y="5626100"/>
          <p14:tracePt t="105656" x="5222875" y="5626100"/>
          <p14:tracePt t="105667" x="5230813" y="5626100"/>
          <p14:tracePt t="105670" x="5240338" y="5626100"/>
          <p14:tracePt t="105676" x="5248275" y="5626100"/>
          <p14:tracePt t="105683" x="5257800" y="5626100"/>
          <p14:tracePt t="105692" x="5265738" y="5626100"/>
          <p14:tracePt t="105696" x="5275263" y="5626100"/>
          <p14:tracePt t="105703" x="5283200" y="5626100"/>
          <p14:tracePt t="105712" x="5300663" y="5626100"/>
          <p14:tracePt t="105726" x="5310188" y="5626100"/>
          <p14:tracePt t="105736" x="5327650" y="5626100"/>
          <p14:tracePt t="105739" x="5335588" y="5626100"/>
          <p14:tracePt t="105745" x="5345113" y="5626100"/>
          <p14:tracePt t="105752" x="5362575" y="5626100"/>
          <p14:tracePt t="105768" x="5370513" y="5626100"/>
          <p14:tracePt t="105775" x="5380038" y="5626100"/>
          <p14:tracePt t="105781" x="5387975" y="5626100"/>
          <p14:tracePt t="105791" x="5397500" y="5626100"/>
          <p14:tracePt t="105803" x="5405438" y="5626100"/>
          <p14:tracePt t="105816" x="5422900" y="5626100"/>
          <p14:tracePt t="105838" x="5432425" y="5626100"/>
          <p14:tracePt t="105852" x="5440363" y="5626100"/>
          <p14:tracePt t="107077" x="5492750" y="5626100"/>
          <p14:tracePt t="107084" x="5562600" y="5653088"/>
          <p14:tracePt t="107090" x="5624513" y="5653088"/>
          <p14:tracePt t="107099" x="5676900" y="5661025"/>
          <p14:tracePt t="107103" x="5719763" y="5670550"/>
          <p14:tracePt t="107110" x="5764213" y="5678488"/>
          <p14:tracePt t="107118" x="5807075" y="5688013"/>
          <p14:tracePt t="107125" x="5842000" y="5695950"/>
          <p14:tracePt t="107132" x="5886450" y="5705475"/>
          <p14:tracePt t="107139" x="5911850" y="5713413"/>
          <p14:tracePt t="107146" x="5938838" y="5713413"/>
          <p14:tracePt t="107152" x="5964238" y="5713413"/>
          <p14:tracePt t="107157" x="5981700" y="5722938"/>
          <p14:tracePt t="107166" x="5999163" y="5722938"/>
          <p14:tracePt t="107171" x="6016625" y="5722938"/>
          <p14:tracePt t="107180" x="6034088" y="5722938"/>
          <p14:tracePt t="107194" x="6069013" y="5722938"/>
          <p14:tracePt t="107200" x="6086475" y="5722938"/>
          <p14:tracePt t="107207" x="6105525" y="5730875"/>
          <p14:tracePt t="107214" x="6122988" y="5730875"/>
          <p14:tracePt t="107220" x="6140450" y="5730875"/>
          <p14:tracePt t="107226" x="6157913" y="5730875"/>
          <p14:tracePt t="107235" x="6165850" y="5730875"/>
          <p14:tracePt t="107241" x="6183313" y="5730875"/>
          <p14:tracePt t="107248" x="6200775" y="5730875"/>
          <p14:tracePt t="107254" x="6227763" y="5730875"/>
          <p14:tracePt t="107262" x="6253163" y="5730875"/>
          <p14:tracePt t="107272" x="6280150" y="5730875"/>
          <p14:tracePt t="107277" x="6305550" y="5740400"/>
          <p14:tracePt t="107290" x="6350000" y="5740400"/>
          <p14:tracePt t="107296" x="6367463" y="5740400"/>
          <p14:tracePt t="107304" x="6384925" y="5740400"/>
          <p14:tracePt t="107314" x="6402388" y="5740400"/>
          <p14:tracePt t="107318" x="6427788" y="5740400"/>
          <p14:tracePt t="107325" x="6445250" y="5740400"/>
          <p14:tracePt t="107332" x="6472238" y="5740400"/>
          <p14:tracePt t="107338" x="6497638" y="5740400"/>
          <p14:tracePt t="107345" x="6524625" y="5740400"/>
          <p14:tracePt t="107353" x="6559550" y="5740400"/>
          <p14:tracePt t="107360" x="6584950" y="5740400"/>
          <p14:tracePt t="107368" x="6611938" y="5730875"/>
          <p14:tracePt t="107374" x="6637338" y="5730875"/>
          <p14:tracePt t="107383" x="6664325" y="5722938"/>
          <p14:tracePt t="107387" x="6672263" y="5722938"/>
          <p14:tracePt t="107394" x="6681788" y="5713413"/>
          <p14:tracePt t="107411" x="6699250" y="5695950"/>
          <p14:tracePt t="107413" x="6707188" y="5688013"/>
          <p14:tracePt t="107422" x="6707188" y="5678488"/>
          <p14:tracePt t="107665" x="6769100" y="5678488"/>
          <p14:tracePt t="107672" x="6829425" y="5678488"/>
          <p14:tracePt t="107678" x="6899275" y="5678488"/>
          <p14:tracePt t="107688" x="6943725" y="5678488"/>
          <p14:tracePt t="107690" x="7004050" y="5678488"/>
          <p14:tracePt t="107699" x="7073900" y="5678488"/>
          <p14:tracePt t="107705" x="7135813" y="5688013"/>
          <p14:tracePt t="107713" x="7196138" y="5688013"/>
          <p14:tracePt t="107722" x="7240588" y="5688013"/>
          <p14:tracePt t="107729" x="7292975" y="5688013"/>
          <p14:tracePt t="107733" x="7327900" y="5688013"/>
          <p14:tracePt t="107740" x="7362825" y="5688013"/>
          <p14:tracePt t="107747" x="7388225" y="5688013"/>
          <p14:tracePt t="107754" x="7423150" y="5688013"/>
          <p14:tracePt t="107762" x="7450138" y="5688013"/>
          <p14:tracePt t="107772" x="7467600" y="5688013"/>
          <p14:tracePt t="107777" x="7485063" y="5688013"/>
          <p14:tracePt t="107782" x="7493000" y="5688013"/>
          <p14:tracePt t="107788" x="7510463" y="5688013"/>
          <p14:tracePt t="107805" x="7519988" y="5688013"/>
          <p14:tracePt t="108004" x="7607300" y="5688013"/>
          <p14:tracePt t="108011" x="7737475" y="5688013"/>
          <p14:tracePt t="108019" x="7824788" y="5695950"/>
          <p14:tracePt t="108028" x="7912100" y="5705475"/>
          <p14:tracePt t="108031" x="7981950" y="5713413"/>
          <p14:tracePt t="108036" x="8043863" y="5713413"/>
          <p14:tracePt t="108046" x="8104188" y="5722938"/>
          <p14:tracePt t="108056" x="8148638" y="5722938"/>
          <p14:tracePt t="108059" x="8191500" y="5722938"/>
          <p14:tracePt t="108064" x="8243888" y="5722938"/>
          <p14:tracePt t="108073" x="8278813" y="5722938"/>
          <p14:tracePt t="108080" x="8313738" y="5722938"/>
          <p14:tracePt t="108088" x="8331200" y="5722938"/>
          <p14:tracePt t="108093" x="8348663" y="5722938"/>
          <p14:tracePt t="108101" x="8375650" y="5722938"/>
          <p14:tracePt t="108108" x="8393113" y="5722938"/>
          <p14:tracePt t="108122" x="8401050" y="5722938"/>
          <p14:tracePt t="108128" x="8410575" y="5722938"/>
          <p14:tracePt t="108137" x="8418513" y="5722938"/>
          <p14:tracePt t="108150" x="8428038" y="5722938"/>
          <p14:tracePt t="108163" x="8435975" y="5722938"/>
          <p14:tracePt t="108172" x="8445500" y="5722938"/>
          <p14:tracePt t="108185" x="8453438" y="5722938"/>
          <p14:tracePt t="108197" x="8462963" y="5722938"/>
          <p14:tracePt t="108204" x="8470900" y="5722938"/>
          <p14:tracePt t="108221" x="8480425" y="5722938"/>
          <p14:tracePt t="108232" x="8488363" y="5722938"/>
          <p14:tracePt t="108254" x="8497888" y="5713413"/>
          <p14:tracePt t="108537" x="8558213" y="5713413"/>
          <p14:tracePt t="108544" x="8628063" y="5713413"/>
          <p14:tracePt t="108552" x="8697913" y="5713413"/>
          <p14:tracePt t="108560" x="8767763" y="5713413"/>
          <p14:tracePt t="108564" x="8847138" y="5713413"/>
          <p14:tracePt t="108571" x="8916988" y="5713413"/>
          <p14:tracePt t="108581" x="8977313" y="5705475"/>
          <p14:tracePt t="108586" x="9021763" y="5705475"/>
          <p14:tracePt t="108591" x="9074150" y="5705475"/>
          <p14:tracePt t="108600" x="9109075" y="5705475"/>
          <p14:tracePt t="108607" x="9134475" y="5705475"/>
          <p14:tracePt t="108612" x="9153525" y="5705475"/>
          <p14:tracePt t="108621" x="9170988" y="5705475"/>
          <p14:tracePt t="108626" x="9178925" y="5705475"/>
          <p14:tracePt t="108633" x="9196388" y="5705475"/>
          <p14:tracePt t="108640" x="9205913" y="5705475"/>
          <p14:tracePt t="108648" x="9213850" y="5705475"/>
          <p14:tracePt t="108653" x="9223375" y="5705475"/>
          <p14:tracePt t="108676" x="9240838" y="5705475"/>
          <p14:tracePt t="108681" x="9248775" y="5705475"/>
          <p14:tracePt t="108697" x="9258300" y="5705475"/>
          <p14:tracePt t="108702" x="9275763" y="5705475"/>
          <p14:tracePt t="108709" x="9283700" y="5705475"/>
          <p14:tracePt t="108715" x="9293225" y="5705475"/>
          <p14:tracePt t="108723" x="9310688" y="5705475"/>
          <p14:tracePt t="108729" x="9328150" y="5705475"/>
          <p14:tracePt t="108737" x="9345613" y="5705475"/>
          <p14:tracePt t="108747" x="9353550" y="5705475"/>
          <p14:tracePt t="108752" x="9371013" y="5705475"/>
          <p14:tracePt t="108759" x="9388475" y="5705475"/>
          <p14:tracePt t="108773" x="9398000" y="5705475"/>
          <p14:tracePt t="108779" x="9405938" y="5705475"/>
          <p14:tracePt t="108794" x="9415463" y="5705475"/>
          <p14:tracePt t="108800" x="9423400" y="5705475"/>
          <p14:tracePt t="108815" x="9432925" y="5705475"/>
          <p14:tracePt t="108837" x="9440863" y="5705475"/>
          <p14:tracePt t="108849" x="9450388" y="5705475"/>
          <p14:tracePt t="108856" x="9467850" y="5705475"/>
          <p14:tracePt t="108865" x="9493250" y="5705475"/>
          <p14:tracePt t="108869" x="9528175" y="5695950"/>
          <p14:tracePt t="108874" x="9590088" y="5695950"/>
          <p14:tracePt t="108882" x="9642475" y="5678488"/>
          <p14:tracePt t="108888" x="9694863" y="5670550"/>
          <p14:tracePt t="108897" x="9772650" y="5653088"/>
          <p14:tracePt t="108902" x="9834563" y="5635625"/>
          <p14:tracePt t="108910" x="9877425" y="5626100"/>
          <p14:tracePt t="108917" x="9929813" y="5618163"/>
          <p14:tracePt t="108924" x="9956800" y="5618163"/>
          <p14:tracePt t="108932" x="9974263" y="5618163"/>
          <p14:tracePt t="108938" x="9999663" y="5618163"/>
          <p14:tracePt t="108947" x="10009188" y="5618163"/>
          <p14:tracePt t="108955" x="10034588" y="5618163"/>
          <p14:tracePt t="108959" x="10044113" y="5618163"/>
          <p14:tracePt t="108966" x="10052050" y="5618163"/>
          <p14:tracePt t="108973" x="10061575" y="5618163"/>
          <p14:tracePt t="108980" x="10079038" y="5618163"/>
          <p14:tracePt t="108995" x="10086975" y="5618163"/>
          <p14:tracePt t="109002" x="10096500" y="5618163"/>
          <p14:tracePt t="109007" x="10104438" y="5618163"/>
          <p14:tracePt t="109021" x="10113963" y="5618163"/>
          <p14:tracePt t="109039" x="10121900" y="5618163"/>
          <p14:tracePt t="109071" x="10131425" y="5618163"/>
          <p14:tracePt t="109112" x="10113963" y="5618163"/>
          <p14:tracePt t="109119" x="10079038" y="5618163"/>
          <p14:tracePt t="109128" x="10026650" y="5618163"/>
          <p14:tracePt t="109134" x="9939338" y="5618163"/>
          <p14:tracePt t="109137" x="9817100" y="5626100"/>
          <p14:tracePt t="109145" x="9563100" y="5643563"/>
          <p14:tracePt t="109153" x="9275763" y="5653088"/>
          <p14:tracePt t="109160" x="9056688" y="5670550"/>
          <p14:tracePt t="109167" x="8924925" y="5678488"/>
          <p14:tracePt t="109177" x="8742363" y="5713413"/>
          <p14:tracePt t="109181" x="8628063" y="5722938"/>
          <p14:tracePt t="109187" x="8523288" y="5730875"/>
          <p14:tracePt t="109194" x="8375650" y="5748338"/>
          <p14:tracePt t="109204" x="8208963" y="5783263"/>
          <p14:tracePt t="109209" x="8096250" y="5810250"/>
          <p14:tracePt t="109218" x="7991475" y="5835650"/>
          <p14:tracePt t="109224" x="7886700" y="5853113"/>
          <p14:tracePt t="109228" x="7754938" y="5862638"/>
          <p14:tracePt t="109236" x="7642225" y="5888038"/>
          <p14:tracePt t="109243" x="7537450" y="5897563"/>
          <p14:tracePt t="109250" x="7423150" y="5915025"/>
          <p14:tracePt t="109257" x="7318375" y="5922963"/>
          <p14:tracePt t="109267" x="7213600" y="5932488"/>
          <p14:tracePt t="109271" x="7126288" y="5932488"/>
          <p14:tracePt t="109277" x="7031038" y="5932488"/>
          <p14:tracePt t="109286" x="6951663" y="5932488"/>
          <p14:tracePt t="109290" x="6873875" y="5932488"/>
          <p14:tracePt t="109298" x="6786563" y="5932488"/>
          <p14:tracePt t="109308" x="6707188" y="5922963"/>
          <p14:tracePt t="109312" x="6646863" y="5915025"/>
          <p14:tracePt t="109320" x="6602413" y="5905500"/>
          <p14:tracePt t="109324" x="6577013" y="5905500"/>
          <p14:tracePt t="109528" x="6410325" y="5905500"/>
          <p14:tracePt t="109536" x="6122988" y="5922963"/>
          <p14:tracePt t="109543" x="5781675" y="5940425"/>
          <p14:tracePt t="109555" x="5502275" y="5940425"/>
          <p14:tracePt t="109557" x="5187950" y="5940425"/>
          <p14:tracePt t="109561" x="4926013" y="5940425"/>
          <p14:tracePt t="109569" x="4619625" y="5940425"/>
          <p14:tracePt t="109580" x="4357688" y="5940425"/>
          <p14:tracePt t="109583" x="4095750" y="5932488"/>
          <p14:tracePt t="109588" x="3878263" y="5932488"/>
          <p14:tracePt t="109595" x="3746500" y="5932488"/>
          <p14:tracePt t="109602" x="3641725" y="5922963"/>
          <p14:tracePt t="109610" x="3529013" y="5922963"/>
          <p14:tracePt t="109617" x="3441700" y="5922963"/>
          <p14:tracePt t="109624" x="3354388" y="5915025"/>
          <p14:tracePt t="109631" x="3292475" y="5915025"/>
          <p14:tracePt t="109637" x="3249613" y="5915025"/>
          <p14:tracePt t="109646" x="3197225" y="5915025"/>
          <p14:tracePt t="109655" x="3152775" y="5915025"/>
          <p14:tracePt t="109659" x="3082925" y="5922963"/>
          <p14:tracePt t="109669" x="3021013" y="5922963"/>
          <p14:tracePt t="109672" x="2978150" y="5922963"/>
          <p14:tracePt t="109679" x="2943225" y="5922963"/>
          <p14:tracePt t="109686" x="2898775" y="5922963"/>
          <p14:tracePt t="109693" x="2873375" y="5922963"/>
          <p14:tracePt t="109702" x="2846388" y="5922963"/>
          <p14:tracePt t="109708" x="2828925" y="5922963"/>
          <p14:tracePt t="109716" x="2811463" y="5922963"/>
          <p14:tracePt t="109720" x="2794000" y="5922963"/>
          <p14:tracePt t="109728" x="2786063" y="5922963"/>
          <p14:tracePt t="109737" x="2768600" y="5922963"/>
          <p14:tracePt t="109750" x="2759075" y="5922963"/>
          <p14:tracePt t="109756" x="2751138" y="5922963"/>
          <p14:tracePt t="109778" x="2741613" y="5922963"/>
          <p14:tracePt t="109784" x="2733675" y="5922963"/>
          <p14:tracePt t="109798" x="2724150" y="5922963"/>
          <p14:tracePt t="109821" x="2716213" y="5922963"/>
          <p14:tracePt t="109841" x="2706688" y="5922963"/>
          <p14:tracePt t="109850" x="2706688" y="5932488"/>
          <p14:tracePt t="109864" x="2698750" y="5932488"/>
          <p14:tracePt t="109946" x="2698750" y="5940425"/>
          <p14:tracePt t="109975" x="2698750" y="5949950"/>
          <p14:tracePt t="109989" x="2706688" y="5949950"/>
          <p14:tracePt t="110003" x="2716213" y="5949950"/>
          <p14:tracePt t="110009" x="2733675" y="5957888"/>
          <p14:tracePt t="110017" x="2759075" y="5957888"/>
          <p14:tracePt t="110026" x="2786063" y="5957888"/>
          <p14:tracePt t="110028" x="2820988" y="5957888"/>
          <p14:tracePt t="110037" x="2863850" y="5957888"/>
          <p14:tracePt t="110043" x="2925763" y="5949950"/>
          <p14:tracePt t="110050" x="2978150" y="5949950"/>
          <p14:tracePt t="110058" x="3048000" y="5932488"/>
          <p14:tracePt t="110069" x="3092450" y="5922963"/>
          <p14:tracePt t="110070" x="3135313" y="5922963"/>
          <p14:tracePt t="110077" x="3152775" y="5922963"/>
          <p14:tracePt t="110085" x="3170238" y="5922963"/>
          <p14:tracePt t="110091" x="3179763" y="5922963"/>
          <p14:tracePt t="110099" x="3187700" y="5922963"/>
          <p14:tracePt t="110120" x="3197225" y="5922963"/>
          <p14:tracePt t="110148" x="3205163" y="5922963"/>
          <p14:tracePt t="110154" x="3214688" y="5922963"/>
          <p14:tracePt t="110175" x="3222625" y="5922963"/>
          <p14:tracePt t="110188" x="3232150" y="5922963"/>
          <p14:tracePt t="110198" x="3240088" y="5922963"/>
          <p14:tracePt t="110203" x="3249613" y="5922963"/>
          <p14:tracePt t="110208" x="3257550" y="5922963"/>
          <p14:tracePt t="110223" x="3267075" y="5922963"/>
          <p14:tracePt t="110228" x="3275013" y="5922963"/>
          <p14:tracePt t="110236" x="3284538" y="5922963"/>
          <p14:tracePt t="110243" x="3292475" y="5922963"/>
          <p14:tracePt t="110248" x="3302000" y="5932488"/>
          <p14:tracePt t="110256" x="3309938" y="5932488"/>
          <p14:tracePt t="110265" x="3319463" y="5932488"/>
          <p14:tracePt t="110269" x="3327400" y="5932488"/>
          <p14:tracePt t="110277" x="3336925" y="5932488"/>
          <p14:tracePt t="110286" x="3344863" y="5932488"/>
          <p14:tracePt t="110290" x="3354388" y="5932488"/>
          <p14:tracePt t="110299" x="3362325" y="5932488"/>
          <p14:tracePt t="110312" x="3371850" y="5932488"/>
          <p14:tracePt t="110321" x="3379788" y="5932488"/>
          <p14:tracePt t="110346" x="3389313" y="5932488"/>
          <p14:tracePt t="110809" x="3397250" y="5932488"/>
          <p14:tracePt t="110815" x="3414713" y="5940425"/>
          <p14:tracePt t="110823" x="3441700" y="5949950"/>
          <p14:tracePt t="110832" x="3459163" y="5949950"/>
          <p14:tracePt t="110836" x="3484563" y="5957888"/>
          <p14:tracePt t="110842" x="3511550" y="5957888"/>
          <p14:tracePt t="110851" x="3529013" y="5957888"/>
          <p14:tracePt t="110861" x="3554413" y="5957888"/>
          <p14:tracePt t="110866" x="3571875" y="5957888"/>
          <p14:tracePt t="110870" x="3589338" y="5957888"/>
          <p14:tracePt t="110877" x="3606800" y="5957888"/>
          <p14:tracePt t="110887" x="3624263" y="5957888"/>
          <p14:tracePt t="110890" x="3641725" y="5957888"/>
          <p14:tracePt t="110898" x="3668713" y="5967413"/>
          <p14:tracePt t="110904" x="3676650" y="5967413"/>
          <p14:tracePt t="110911" x="3686175" y="5967413"/>
          <p14:tracePt t="110919" x="3694113" y="5967413"/>
          <p14:tracePt t="110926" x="3711575" y="5967413"/>
          <p14:tracePt t="110933" x="3721100" y="5967413"/>
          <p14:tracePt t="110939" x="3729038" y="5967413"/>
          <p14:tracePt t="110948" x="3738563" y="5967413"/>
          <p14:tracePt t="110953" x="3746500" y="5975350"/>
          <p14:tracePt t="110961" x="3756025" y="5975350"/>
          <p14:tracePt t="110969" x="3763963" y="5975350"/>
          <p14:tracePt t="110974" x="3781425" y="5975350"/>
          <p14:tracePt t="110981" x="3790950" y="5975350"/>
          <p14:tracePt t="110988" x="3798888" y="5975350"/>
          <p14:tracePt t="110995" x="3816350" y="5975350"/>
          <p14:tracePt t="111001" x="3825875" y="5975350"/>
          <p14:tracePt t="111011" x="3833813" y="5975350"/>
          <p14:tracePt t="111015" x="3860800" y="5984875"/>
          <p14:tracePt t="111024" x="3868738" y="5984875"/>
          <p14:tracePt t="111030" x="3878263" y="5984875"/>
          <p14:tracePt t="111037" x="3886200" y="5984875"/>
          <p14:tracePt t="111044" x="3903663" y="5984875"/>
          <p14:tracePt t="111053" x="3930650" y="5984875"/>
          <p14:tracePt t="111056" x="3938588" y="5984875"/>
          <p14:tracePt t="111066" x="3956050" y="5984875"/>
          <p14:tracePt t="111072" x="3965575" y="5984875"/>
          <p14:tracePt t="111078" x="3983038" y="5984875"/>
          <p14:tracePt t="111085" x="4008438" y="5984875"/>
          <p14:tracePt t="111094" x="4017963" y="5992813"/>
          <p14:tracePt t="111099" x="4025900" y="5992813"/>
          <p14:tracePt t="111106" x="4043363" y="5992813"/>
          <p14:tracePt t="111116" x="4060825" y="6002338"/>
          <p14:tracePt t="111119" x="4070350" y="6002338"/>
          <p14:tracePt t="111125" x="4078288" y="6002338"/>
          <p14:tracePt t="111143" x="4087813" y="6002338"/>
          <p14:tracePt t="111146" x="4095750" y="6002338"/>
          <p14:tracePt t="111165" x="4113213" y="6002338"/>
          <p14:tracePt t="111175" x="4122738" y="6002338"/>
          <p14:tracePt t="111182" x="4122738" y="6010275"/>
          <p14:tracePt t="111189" x="4130675" y="6010275"/>
          <p14:tracePt t="111197" x="4140200" y="6010275"/>
          <p14:tracePt t="111212" x="4148138" y="6010275"/>
          <p14:tracePt t="111218" x="4157663" y="6010275"/>
          <p14:tracePt t="111230" x="4175125" y="6010275"/>
          <p14:tracePt t="111243" x="4192588" y="6010275"/>
          <p14:tracePt t="111252" x="4217988" y="6010275"/>
          <p14:tracePt t="111259" x="4235450" y="6010275"/>
          <p14:tracePt t="111267" x="4262438" y="6010275"/>
          <p14:tracePt t="111273" x="4287838" y="6010275"/>
          <p14:tracePt t="111279" x="4305300" y="6002338"/>
          <p14:tracePt t="111290" x="4322763" y="6002338"/>
          <p14:tracePt t="111293" x="4332288" y="6002338"/>
          <p14:tracePt t="111301" x="4340225" y="6002338"/>
          <p14:tracePt t="111308" x="4349750" y="6002338"/>
          <p14:tracePt t="111314" x="4357688" y="6002338"/>
          <p14:tracePt t="111322" x="4367213" y="6002338"/>
          <p14:tracePt t="111328" x="4375150" y="6002338"/>
          <p14:tracePt t="111342" x="4402138" y="6002338"/>
          <p14:tracePt t="111354" x="4410075" y="6002338"/>
          <p14:tracePt t="111376" x="4427538" y="6002338"/>
          <p14:tracePt t="111383" x="4437063" y="6002338"/>
          <p14:tracePt t="111390" x="4445000" y="6002338"/>
          <p14:tracePt t="111400" x="4454525" y="5992813"/>
          <p14:tracePt t="111404" x="4471988" y="5992813"/>
          <p14:tracePt t="111411" x="4489450" y="5984875"/>
          <p14:tracePt t="111416" x="4497388" y="5984875"/>
          <p14:tracePt t="111424" x="4506913" y="5975350"/>
          <p14:tracePt t="111430" x="4524375" y="5967413"/>
          <p14:tracePt t="111437" x="4532313" y="5957888"/>
          <p14:tracePt t="111445" x="4541838" y="5949950"/>
          <p14:tracePt t="111460" x="4549775" y="5940425"/>
          <p14:tracePt t="111469" x="4549775" y="5932488"/>
          <p14:tracePt t="111472" x="4549775" y="5922963"/>
          <p14:tracePt t="111480" x="4559300" y="5915025"/>
          <p14:tracePt t="111489" x="4567238" y="5905500"/>
          <p14:tracePt t="111751" x="4611688" y="5905500"/>
          <p14:tracePt t="111759" x="4654550" y="5905500"/>
          <p14:tracePt t="111764" x="4699000" y="5905500"/>
          <p14:tracePt t="111774" x="4733925" y="5905500"/>
          <p14:tracePt t="111777" x="4768850" y="5905500"/>
          <p14:tracePt t="111785" x="4794250" y="5905500"/>
          <p14:tracePt t="111791" x="4821238" y="5915025"/>
          <p14:tracePt t="111800" x="4838700" y="5915025"/>
          <p14:tracePt t="111804" x="4856163" y="5922963"/>
          <p14:tracePt t="111812" x="4873625" y="5922963"/>
          <p14:tracePt t="111826" x="4881563" y="5922963"/>
          <p14:tracePt t="111854" x="4891088" y="5922963"/>
          <p14:tracePt t="112623" x="4926013" y="5922963"/>
          <p14:tracePt t="112630" x="4960938" y="5922963"/>
          <p14:tracePt t="112637" x="4995863" y="5932488"/>
          <p14:tracePt t="112647" x="5021263" y="5932488"/>
          <p14:tracePt t="112653" x="5056188" y="5940425"/>
          <p14:tracePt t="112657" x="5100638" y="5949950"/>
          <p14:tracePt t="112664" x="5126038" y="5957888"/>
          <p14:tracePt t="112674" x="5153025" y="5957888"/>
          <p14:tracePt t="112677" x="5178425" y="5967413"/>
          <p14:tracePt t="112686" x="5187950" y="5967413"/>
          <p14:tracePt t="112691" x="5205413" y="5967413"/>
          <p14:tracePt t="112699" x="5213350" y="5967413"/>
          <p14:tracePt t="112704" x="5230813" y="5975350"/>
          <p14:tracePt t="112712" x="5240338" y="5975350"/>
          <p14:tracePt t="112726" x="5248275" y="5975350"/>
          <p14:tracePt t="112750" x="5257800" y="5975350"/>
          <p14:tracePt t="112755" x="5265738" y="5975350"/>
          <p14:tracePt t="112760" x="5275263" y="5975350"/>
          <p14:tracePt t="112769" x="5283200" y="5975350"/>
          <p14:tracePt t="112775" x="5292725" y="5975350"/>
          <p14:tracePt t="112783" x="5310188" y="5975350"/>
          <p14:tracePt t="112788" x="5327650" y="5975350"/>
          <p14:tracePt t="112797" x="5345113" y="5975350"/>
          <p14:tracePt t="112804" x="5362575" y="5975350"/>
          <p14:tracePt t="112812" x="5387975" y="5975350"/>
          <p14:tracePt t="112816" x="5405438" y="5975350"/>
          <p14:tracePt t="112823" x="5422900" y="5975350"/>
          <p14:tracePt t="112831" x="5440363" y="5975350"/>
          <p14:tracePt t="112839" x="5457825" y="5975350"/>
          <p14:tracePt t="112844" x="5475288" y="5975350"/>
          <p14:tracePt t="112849" x="5492750" y="5975350"/>
          <p14:tracePt t="112858" x="5510213" y="5975350"/>
          <p14:tracePt t="112863" x="5519738" y="5975350"/>
          <p14:tracePt t="112872" x="5527675" y="5975350"/>
          <p14:tracePt t="112879" x="5554663" y="5984875"/>
          <p14:tracePt t="112887" x="5562600" y="5984875"/>
          <p14:tracePt t="112891" x="5572125" y="5984875"/>
          <p14:tracePt t="112900" x="5580063" y="5984875"/>
          <p14:tracePt t="112923" x="5614988" y="5992813"/>
          <p14:tracePt t="112927" x="5641975" y="5992813"/>
          <p14:tracePt t="112933" x="5649913" y="5992813"/>
          <p14:tracePt t="112941" x="5667375" y="5992813"/>
          <p14:tracePt t="112948" x="5676900" y="5992813"/>
          <p14:tracePt t="112954" x="5694363" y="5992813"/>
          <p14:tracePt t="112962" x="5719763" y="5992813"/>
          <p14:tracePt t="112972" x="5746750" y="5992813"/>
          <p14:tracePt t="112976" x="5772150" y="5992813"/>
          <p14:tracePt t="112984" x="5807075" y="5984875"/>
          <p14:tracePt t="112988" x="5842000" y="5975350"/>
          <p14:tracePt t="112996" x="5894388" y="5967413"/>
          <p14:tracePt t="113006" x="5938838" y="5957888"/>
          <p14:tracePt t="113009" x="5999163" y="5949950"/>
          <p14:tracePt t="113018" x="6051550" y="5949950"/>
          <p14:tracePt t="113025" x="6096000" y="5940425"/>
          <p14:tracePt t="113032" x="6130925" y="5940425"/>
          <p14:tracePt t="113040" x="6157913" y="5940425"/>
          <p14:tracePt t="113046" x="6175375" y="5940425"/>
          <p14:tracePt t="113052" x="6192838" y="5940425"/>
          <p14:tracePt t="113060" x="6200775" y="5940425"/>
          <p14:tracePt t="113070" x="6210300" y="5940425"/>
          <p14:tracePt t="113088" x="6210300" y="5932488"/>
          <p14:tracePt t="113114" x="6210300" y="5922963"/>
          <p14:tracePt t="113371" x="6262688" y="5922963"/>
          <p14:tracePt t="113378" x="6323013" y="5922963"/>
          <p14:tracePt t="113386" x="6384925" y="5922963"/>
          <p14:tracePt t="113395" x="6419850" y="5922963"/>
          <p14:tracePt t="113398" x="6454775" y="5922963"/>
          <p14:tracePt t="113405" x="6489700" y="5922963"/>
          <p14:tracePt t="113412" x="6524625" y="5932488"/>
          <p14:tracePt t="113422" x="6550025" y="5932488"/>
          <p14:tracePt t="113424" x="6577013" y="5932488"/>
          <p14:tracePt t="113433" x="6594475" y="5932488"/>
          <p14:tracePt t="113439" x="6611938" y="5932488"/>
          <p14:tracePt t="113446" x="6637338" y="5932488"/>
          <p14:tracePt t="113455" x="6654800" y="5932488"/>
          <p14:tracePt t="113462" x="6681788" y="5932488"/>
          <p14:tracePt t="113467" x="6699250" y="5932488"/>
          <p14:tracePt t="113474" x="6724650" y="5940425"/>
          <p14:tracePt t="113481" x="6742113" y="5940425"/>
          <p14:tracePt t="113487" x="6769100" y="5940425"/>
          <p14:tracePt t="113495" x="6794500" y="5940425"/>
          <p14:tracePt t="113504" x="6821488" y="5940425"/>
          <p14:tracePt t="113511" x="6838950" y="5940425"/>
          <p14:tracePt t="113515" x="6864350" y="5940425"/>
          <p14:tracePt t="113522" x="6891338" y="5940425"/>
          <p14:tracePt t="113529" x="6916738" y="5940425"/>
          <p14:tracePt t="113538" x="6943725" y="5940425"/>
          <p14:tracePt t="113543" x="6969125" y="5940425"/>
          <p14:tracePt t="113552" x="6986588" y="5940425"/>
          <p14:tracePt t="113557" x="7004050" y="5940425"/>
          <p14:tracePt t="113563" x="7021513" y="5940425"/>
          <p14:tracePt t="113571" x="7031038" y="5940425"/>
          <p14:tracePt t="113580" x="7048500" y="5940425"/>
          <p14:tracePt t="113586" x="7056438" y="5940425"/>
          <p14:tracePt t="113606" x="7056438" y="5932488"/>
          <p14:tracePt t="113613" x="7065963" y="5932488"/>
          <p14:tracePt t="113843" x="7108825" y="5932488"/>
          <p14:tracePt t="113849" x="7161213" y="5932488"/>
          <p14:tracePt t="113856" x="7205663" y="5932488"/>
          <p14:tracePt t="113867" x="7258050" y="5940425"/>
          <p14:tracePt t="113870" x="7292975" y="5940425"/>
          <p14:tracePt t="113874" x="7318375" y="5940425"/>
          <p14:tracePt t="113883" x="7353300" y="5940425"/>
          <p14:tracePt t="113891" x="7370763" y="5949950"/>
          <p14:tracePt t="113896" x="7397750" y="5949950"/>
          <p14:tracePt t="113903" x="7432675" y="5957888"/>
          <p14:tracePt t="113911" x="7450138" y="5957888"/>
          <p14:tracePt t="113916" x="7467600" y="5957888"/>
          <p14:tracePt t="113924" x="7475538" y="5967413"/>
          <p14:tracePt t="113931" x="7485063" y="5967413"/>
          <p14:tracePt t="113937" x="7502525" y="5967413"/>
          <p14:tracePt t="113946" x="7519988" y="5967413"/>
          <p14:tracePt t="113954" x="7527925" y="5967413"/>
          <p14:tracePt t="113959" x="7545388" y="5967413"/>
          <p14:tracePt t="113976" x="7554913" y="5967413"/>
          <p14:tracePt t="113979" x="7572375" y="5967413"/>
          <p14:tracePt t="114003" x="7580313" y="5967413"/>
          <p14:tracePt t="114015" x="7589838" y="5967413"/>
          <p14:tracePt t="114029" x="7597775" y="5975350"/>
          <p14:tracePt t="114039" x="7607300" y="5975350"/>
          <p14:tracePt t="114057" x="7615238" y="5975350"/>
          <p14:tracePt t="114091" x="7624763" y="5975350"/>
          <p14:tracePt t="114700" x="7650163" y="5975350"/>
          <p14:tracePt t="114709" x="7685088" y="5975350"/>
          <p14:tracePt t="114714" x="7720013" y="5984875"/>
          <p14:tracePt t="114725" x="7754938" y="5984875"/>
          <p14:tracePt t="114728" x="7807325" y="5992813"/>
          <p14:tracePt t="114734" x="7851775" y="5992813"/>
          <p14:tracePt t="114741" x="7912100" y="5992813"/>
          <p14:tracePt t="114748" x="7964488" y="5992813"/>
          <p14:tracePt t="114754" x="8016875" y="5992813"/>
          <p14:tracePt t="114762" x="8061325" y="5984875"/>
          <p14:tracePt t="114773" x="8104188" y="5984875"/>
          <p14:tracePt t="114775" x="8139113" y="5984875"/>
          <p14:tracePt t="114783" x="8191500" y="5984875"/>
          <p14:tracePt t="114788" x="8226425" y="5975350"/>
          <p14:tracePt t="114797" x="8261350" y="5967413"/>
          <p14:tracePt t="114803" x="8313738" y="5967413"/>
          <p14:tracePt t="114810" x="8348663" y="5967413"/>
          <p14:tracePt t="114819" x="8375650" y="5967413"/>
          <p14:tracePt t="114826" x="8401050" y="5967413"/>
          <p14:tracePt t="114832" x="8418513" y="5967413"/>
          <p14:tracePt t="114840" x="8435975" y="5967413"/>
          <p14:tracePt t="114846" x="8453438" y="5967413"/>
          <p14:tracePt t="114853" x="8470900" y="5967413"/>
          <p14:tracePt t="114862" x="8497888" y="5967413"/>
          <p14:tracePt t="114866" x="8515350" y="5967413"/>
          <p14:tracePt t="114872" x="8523288" y="5967413"/>
          <p14:tracePt t="114881" x="8540750" y="5967413"/>
          <p14:tracePt t="114887" x="8550275" y="5967413"/>
          <p14:tracePt t="114905" x="8567738" y="5967413"/>
          <p14:tracePt t="114908" x="8575675" y="5967413"/>
          <p14:tracePt t="114913" x="8593138" y="5967413"/>
          <p14:tracePt t="114921" x="8602663" y="5967413"/>
          <p14:tracePt t="114929" x="8610600" y="5967413"/>
          <p14:tracePt t="114936" x="8620125" y="5967413"/>
          <p14:tracePt t="114942" x="8628063" y="5967413"/>
          <p14:tracePt t="114951" x="8637588" y="5967413"/>
          <p14:tracePt t="114955" x="8655050" y="5967413"/>
          <p14:tracePt t="114962" x="8672513" y="5967413"/>
          <p14:tracePt t="114970" x="8689975" y="5957888"/>
          <p14:tracePt t="114975" x="8715375" y="5957888"/>
          <p14:tracePt t="114984" x="8732838" y="5957888"/>
          <p14:tracePt t="114990" x="8759825" y="5949950"/>
          <p14:tracePt t="114997" x="8777288" y="5940425"/>
          <p14:tracePt t="115004" x="8812213" y="5932488"/>
          <p14:tracePt t="115014" x="8837613" y="5932488"/>
          <p14:tracePt t="115018" x="8864600" y="5922963"/>
          <p14:tracePt t="115024" x="8882063" y="5915025"/>
          <p14:tracePt t="115032" x="8907463" y="5915025"/>
          <p14:tracePt t="115038" x="8924925" y="5915025"/>
          <p14:tracePt t="115046" x="8951913" y="5905500"/>
          <p14:tracePt t="115059" x="8969375" y="5905500"/>
          <p14:tracePt t="115061" x="8994775" y="5905500"/>
          <p14:tracePt t="115066" x="9012238" y="5905500"/>
          <p14:tracePt t="115074" x="9039225" y="5905500"/>
          <p14:tracePt t="115082" x="9056688" y="5905500"/>
          <p14:tracePt t="115087" x="9082088" y="5905500"/>
          <p14:tracePt t="115095" x="9109075" y="5905500"/>
          <p14:tracePt t="115103" x="9134475" y="5905500"/>
          <p14:tracePt t="115108" x="9153525" y="5905500"/>
          <p14:tracePt t="115115" x="9178925" y="5905500"/>
          <p14:tracePt t="115125" x="9205913" y="5905500"/>
          <p14:tracePt t="115130" x="9231313" y="5905500"/>
          <p14:tracePt t="115138" x="9258300" y="5905500"/>
          <p14:tracePt t="115145" x="9283700" y="5897563"/>
          <p14:tracePt t="115150" x="9301163" y="5897563"/>
          <p14:tracePt t="115156" x="9328150" y="5897563"/>
          <p14:tracePt t="115165" x="9345613" y="5888038"/>
          <p14:tracePt t="115170" x="9363075" y="5888038"/>
          <p14:tracePt t="115180" x="9380538" y="5880100"/>
          <p14:tracePt t="115187" x="9405938" y="5880100"/>
          <p14:tracePt t="115198" x="9415463" y="5880100"/>
          <p14:tracePt t="115213" x="9415463" y="5870575"/>
          <p14:tracePt t="115222" x="9423400" y="5870575"/>
          <p14:tracePt t="115238" x="9432925" y="5870575"/>
          <p14:tracePt t="115269" x="9440863" y="5870575"/>
          <p14:tracePt t="115296" x="9450388" y="5870575"/>
          <p14:tracePt t="115331" x="9458325" y="5870575"/>
          <p14:tracePt t="115346" x="9467850" y="5870575"/>
          <p14:tracePt t="115365" x="9475788" y="5870575"/>
          <p14:tracePt t="115379" x="9485313" y="5870575"/>
          <p14:tracePt t="115393" x="9502775" y="5870575"/>
          <p14:tracePt t="115399" x="9520238" y="5870575"/>
          <p14:tracePt t="115406" x="9537700" y="5870575"/>
          <p14:tracePt t="115416" x="9572625" y="5870575"/>
          <p14:tracePt t="115421" x="9607550" y="5870575"/>
          <p14:tracePt t="115425" x="9632950" y="5870575"/>
          <p14:tracePt t="115435" x="9667875" y="5870575"/>
          <p14:tracePt t="115441" x="9685338" y="5870575"/>
          <p14:tracePt t="115448" x="9712325" y="5870575"/>
          <p14:tracePt t="115453" x="9737725" y="5870575"/>
          <p14:tracePt t="115462" x="9747250" y="5870575"/>
          <p14:tracePt t="115468" x="9772650" y="5870575"/>
          <p14:tracePt t="115485" x="9782175" y="5870575"/>
          <p14:tracePt t="115511" x="9790113" y="5870575"/>
          <p14:tracePt t="115545" x="9764713" y="5870575"/>
          <p14:tracePt t="115554" x="9702800" y="5880100"/>
          <p14:tracePt t="115561" x="9625013" y="5880100"/>
          <p14:tracePt t="115567" x="9467850" y="5880100"/>
          <p14:tracePt t="115571" x="9161463" y="5880100"/>
          <p14:tracePt t="115579" x="8732838" y="5880100"/>
          <p14:tracePt t="115588" x="8445500" y="5897563"/>
          <p14:tracePt t="115592" x="8201025" y="5897563"/>
          <p14:tracePt t="115600" x="7894638" y="5915025"/>
          <p14:tracePt t="115607" x="7642225" y="5940425"/>
          <p14:tracePt t="115616" x="7370763" y="5967413"/>
          <p14:tracePt t="115622" x="7100888" y="6010275"/>
          <p14:tracePt t="115629" x="6846888" y="6037263"/>
          <p14:tracePt t="115636" x="6602413" y="6062663"/>
          <p14:tracePt t="115642" x="6332538" y="6097588"/>
          <p14:tracePt t="115652" x="6130925" y="6124575"/>
          <p14:tracePt t="115655" x="5929313" y="6142038"/>
          <p14:tracePt t="115661" x="5694363" y="6202363"/>
          <p14:tracePt t="115672" x="5537200" y="6237288"/>
          <p14:tracePt t="115677" x="5397500" y="6264275"/>
          <p14:tracePt t="115683" x="5178425" y="6316663"/>
          <p14:tracePt t="115688" x="4995863" y="6369050"/>
          <p14:tracePt t="115699" x="4864100" y="6421438"/>
          <p14:tracePt t="115702" x="4741863" y="6456363"/>
          <p14:tracePt t="115710" x="4629150" y="6491288"/>
          <p14:tracePt t="115717" x="4514850" y="6516688"/>
          <p14:tracePt t="115724" x="4427538" y="6534150"/>
          <p14:tracePt t="115731" x="4375150" y="6543675"/>
          <p14:tracePt t="115741" x="4340225" y="6543675"/>
          <p14:tracePt t="115748" x="4305300" y="6543675"/>
          <p14:tracePt t="115752" x="4287838" y="6543675"/>
          <p14:tracePt t="115759" x="4279900" y="6543675"/>
          <p14:tracePt t="115961" x="4192588" y="6543675"/>
          <p14:tracePt t="115970" x="4060825" y="6543675"/>
          <p14:tracePt t="115975" x="3903663" y="6534150"/>
          <p14:tracePt t="115986" x="3781425" y="6516688"/>
          <p14:tracePt t="115988" x="3659188" y="6508750"/>
          <p14:tracePt t="115995" x="3554413" y="6491288"/>
          <p14:tracePt t="116001" x="3449638" y="6481763"/>
          <p14:tracePt t="116009" x="3362325" y="6446838"/>
          <p14:tracePt t="116016" x="3309938" y="6429375"/>
          <p14:tracePt t="116023" x="3275013" y="6421438"/>
          <p14:tracePt t="116032" x="3257550" y="6411913"/>
          <p14:tracePt t="116036" x="3240088" y="6403975"/>
          <p14:tracePt t="116052" x="3232150" y="6403975"/>
          <p14:tracePt t="116057" x="3222625" y="6394450"/>
          <p14:tracePt t="116063" x="3222625" y="6386513"/>
          <p14:tracePt t="116087" x="3214688" y="6386513"/>
          <p14:tracePt t="116098" x="3214688" y="6376988"/>
          <p14:tracePt t="116114" x="3205163" y="6376988"/>
          <p14:tracePt t="116128" x="3205163" y="6369050"/>
          <p14:tracePt t="116140" x="3197225" y="6359525"/>
          <p14:tracePt t="116147" x="3187700" y="6359525"/>
          <p14:tracePt t="116164" x="3179763" y="6351588"/>
          <p14:tracePt t="116196" x="3170238" y="6342063"/>
          <p14:tracePt t="116211" x="3162300" y="6342063"/>
          <p14:tracePt t="116220" x="3162300" y="6334125"/>
          <p14:tracePt t="116223" x="3144838" y="6334125"/>
          <p14:tracePt t="116237" x="3135313" y="6324600"/>
          <p14:tracePt t="116253" x="3117850" y="6316663"/>
          <p14:tracePt t="116259" x="3109913" y="6316663"/>
          <p14:tracePt t="116265" x="3100388" y="6316663"/>
          <p14:tracePt t="116274" x="3092450" y="6316663"/>
          <p14:tracePt t="116281" x="3082925" y="6307138"/>
          <p14:tracePt t="116286" x="3074988" y="6307138"/>
          <p14:tracePt t="116292" x="3057525" y="6307138"/>
          <p14:tracePt t="116306" x="3038475" y="6307138"/>
          <p14:tracePt t="116314" x="3021013" y="6307138"/>
          <p14:tracePt t="116321" x="3003550" y="6307138"/>
          <p14:tracePt t="116330" x="2986088" y="6307138"/>
          <p14:tracePt t="116336" x="2978150" y="6307138"/>
          <p14:tracePt t="116339" x="2960688" y="6307138"/>
          <p14:tracePt t="116349" x="2951163" y="6307138"/>
          <p14:tracePt t="116354" x="2925763" y="6307138"/>
          <p14:tracePt t="116362" x="2916238" y="6307138"/>
          <p14:tracePt t="116370" x="2908300" y="6307138"/>
          <p14:tracePt t="116383" x="2898775" y="6307138"/>
          <p14:tracePt t="116397" x="2890838" y="6307138"/>
          <p14:tracePt t="116418" x="2881313" y="6307138"/>
          <p14:tracePt t="116501" x="2890838" y="6307138"/>
          <p14:tracePt t="116508" x="2908300" y="6307138"/>
          <p14:tracePt t="116515" x="2925763" y="6299200"/>
          <p14:tracePt t="116525" x="2943225" y="6299200"/>
          <p14:tracePt t="116529" x="2978150" y="6299200"/>
          <p14:tracePt t="116536" x="3013075" y="6289675"/>
          <p14:tracePt t="116541" x="3057525" y="6281738"/>
          <p14:tracePt t="116550" x="3092450" y="6272213"/>
          <p14:tracePt t="116554" x="3152775" y="6254750"/>
          <p14:tracePt t="116564" x="3214688" y="6246813"/>
          <p14:tracePt t="116571" x="3267075" y="6229350"/>
          <p14:tracePt t="116576" x="3292475" y="6229350"/>
          <p14:tracePt t="116583" x="3309938" y="6219825"/>
          <p14:tracePt t="116590" x="3327400" y="6219825"/>
          <p14:tracePt t="116597" x="3344863" y="6219825"/>
          <p14:tracePt t="116618" x="3354388" y="6219825"/>
          <p14:tracePt t="116674" x="3362325" y="6219825"/>
          <p14:tracePt t="116709" x="3371850" y="6219825"/>
          <p14:tracePt t="116930" x="3379788" y="6219825"/>
          <p14:tracePt t="117858" x="3336925" y="6167438"/>
          <p14:tracePt t="117865" x="3257550" y="6089650"/>
          <p14:tracePt t="117871" x="3170238" y="6002338"/>
          <p14:tracePt t="117881" x="3082925" y="5922963"/>
          <p14:tracePt t="117885" x="2978150" y="5835650"/>
          <p14:tracePt t="117913" x="2541588" y="5372100"/>
          <p14:tracePt t="117919" x="2409825" y="5249863"/>
          <p14:tracePt t="117927" x="2297113" y="5137150"/>
          <p14:tracePt t="117934" x="2200275" y="5032375"/>
          <p14:tracePt t="117941" x="2095500" y="4918075"/>
          <p14:tracePt t="117947" x="1982788" y="4822825"/>
          <p14:tracePt t="117953" x="1920875" y="4752975"/>
          <p14:tracePt t="117960" x="1851025" y="4683125"/>
          <p14:tracePt t="117970" x="1816100" y="4638675"/>
          <p14:tracePt t="117975" x="1773238" y="4595813"/>
          <p14:tracePt t="117982" x="1763713" y="4568825"/>
          <p14:tracePt t="117990" x="1738313" y="4533900"/>
          <p14:tracePt t="117997" x="1728788" y="4525963"/>
          <p14:tracePt t="118225" x="1651000" y="4394200"/>
          <p14:tracePt t="118232" x="1519238" y="4141788"/>
          <p14:tracePt t="118239" x="1414463" y="3870325"/>
          <p14:tracePt t="118249" x="1327150" y="3625850"/>
          <p14:tracePt t="118253" x="1257300" y="3371850"/>
          <p14:tracePt t="118258" x="1179513" y="3067050"/>
          <p14:tracePt t="118268" x="1117600" y="2787650"/>
          <p14:tracePt t="118272" x="1047750" y="2524125"/>
          <p14:tracePt t="118279" x="1022350" y="2324100"/>
          <p14:tracePt t="118290" x="1012825" y="2149475"/>
          <p14:tracePt t="118294" x="995363" y="2027238"/>
          <p14:tracePt t="118301" x="995363" y="1939925"/>
          <p14:tracePt t="118307" x="1012825" y="1870075"/>
          <p14:tracePt t="118316" x="1022350" y="1843088"/>
          <p14:tracePt t="118517" x="960438" y="1546225"/>
          <p14:tracePt t="118524" x="890588" y="1196975"/>
          <p14:tracePt t="118530" x="855663" y="917575"/>
          <p14:tracePt t="118544" x="812800" y="454025"/>
          <p14:tracePt t="118549" x="777875" y="288925"/>
          <p14:tracePt t="118556" x="760413" y="174625"/>
          <p14:tracePt t="118568" x="742950" y="104775"/>
          <p14:tracePt t="118571" x="725488" y="44450"/>
          <p14:tracePt t="118577" x="698500" y="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77858-A274-4FF8-BD3A-65FC92344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904C5F-0B1A-4352-8211-55821E792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571610" y="1905000"/>
            <a:ext cx="8118615" cy="3841750"/>
          </a:xfr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E0C6D3A-BE22-496F-82F8-9A9B4195C9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673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603"/>
    </mc:Choice>
    <mc:Fallback>
      <p:transition spd="slow" advTm="89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6" x="2908300" y="2384425"/>
          <p14:tracePt t="74" x="2908300" y="2376488"/>
          <p14:tracePt t="87" x="2908300" y="2366963"/>
          <p14:tracePt t="116" x="2908300" y="2359025"/>
          <p14:tracePt t="129" x="2908300" y="2349500"/>
          <p14:tracePt t="148" x="2898775" y="2341563"/>
          <p14:tracePt t="162" x="2898775" y="2332038"/>
          <p14:tracePt t="169" x="2898775" y="2324100"/>
          <p14:tracePt t="195" x="2898775" y="2314575"/>
          <p14:tracePt t="227" x="2898775" y="2306638"/>
          <p14:tracePt t="261" x="2890838" y="2306638"/>
          <p14:tracePt t="269" x="2890838" y="2297113"/>
          <p14:tracePt t="281" x="2890838" y="2289175"/>
          <p14:tracePt t="287" x="2881313" y="2289175"/>
          <p14:tracePt t="316" x="2881313" y="2279650"/>
          <p14:tracePt t="325" x="2873375" y="2279650"/>
          <p14:tracePt t="343" x="2873375" y="2271713"/>
          <p14:tracePt t="356" x="2863850" y="2271713"/>
          <p14:tracePt t="364" x="2863850" y="2262188"/>
          <p14:tracePt t="370" x="2863850" y="2254250"/>
          <p14:tracePt t="388" x="2855913" y="2244725"/>
          <p14:tracePt t="394" x="2846388" y="2236788"/>
          <p14:tracePt t="398" x="2846388" y="2227263"/>
          <p14:tracePt t="406" x="2838450" y="2219325"/>
          <p14:tracePt t="412" x="2828925" y="2209800"/>
          <p14:tracePt t="420" x="2820988" y="2201863"/>
          <p14:tracePt t="426" x="2820988" y="2192338"/>
          <p14:tracePt t="434" x="2811463" y="2192338"/>
          <p14:tracePt t="441" x="2811463" y="2184400"/>
          <p14:tracePt t="447" x="2811463" y="2174875"/>
          <p14:tracePt t="462" x="2803525" y="2166938"/>
          <p14:tracePt t="478" x="2794000" y="2166938"/>
          <p14:tracePt t="1113" x="2846388" y="2166938"/>
          <p14:tracePt t="1120" x="2978150" y="2166938"/>
          <p14:tracePt t="1127" x="3065463" y="2166938"/>
          <p14:tracePt t="1135" x="3135313" y="2166938"/>
          <p14:tracePt t="1140" x="3205163" y="2166938"/>
          <p14:tracePt t="1147" x="3267075" y="2166938"/>
          <p14:tracePt t="1156" x="3302000" y="2166938"/>
          <p14:tracePt t="1160" x="3354388" y="2166938"/>
          <p14:tracePt t="1168" x="3389313" y="2166938"/>
          <p14:tracePt t="1181" x="3441700" y="2166938"/>
          <p14:tracePt t="1189" x="3459163" y="2174875"/>
          <p14:tracePt t="1194" x="3476625" y="2184400"/>
          <p14:tracePt t="1203" x="3502025" y="2184400"/>
          <p14:tracePt t="1210" x="3511550" y="2184400"/>
          <p14:tracePt t="1215" x="3519488" y="2192338"/>
          <p14:tracePt t="1226" x="3536950" y="2192338"/>
          <p14:tracePt t="1229" x="3546475" y="2201863"/>
          <p14:tracePt t="1236" x="3554413" y="2201863"/>
          <p14:tracePt t="1243" x="3571875" y="2209800"/>
          <p14:tracePt t="1260" x="3581400" y="2209800"/>
          <p14:tracePt t="1266" x="3589338" y="2209800"/>
          <p14:tracePt t="1272" x="3598863" y="2209800"/>
          <p14:tracePt t="1283" x="3606800" y="2219325"/>
          <p14:tracePt t="1284" x="3616325" y="2219325"/>
          <p14:tracePt t="1291" x="3624263" y="2219325"/>
          <p14:tracePt t="1299" x="3633788" y="2219325"/>
          <p14:tracePt t="1310" x="3659188" y="2219325"/>
          <p14:tracePt t="1315" x="3668713" y="2219325"/>
          <p14:tracePt t="1320" x="3676650" y="2227263"/>
          <p14:tracePt t="1328" x="3694113" y="2227263"/>
          <p14:tracePt t="1334" x="3703638" y="2227263"/>
          <p14:tracePt t="1342" x="3711575" y="2227263"/>
          <p14:tracePt t="1347" x="3721100" y="2227263"/>
          <p14:tracePt t="1356" x="3738563" y="2227263"/>
          <p14:tracePt t="1369" x="3746500" y="2227263"/>
          <p14:tracePt t="1384" x="3756025" y="2227263"/>
          <p14:tracePt t="1396" x="3763963" y="2227263"/>
          <p14:tracePt t="1409" x="3773488" y="2227263"/>
          <p14:tracePt t="1417" x="3781425" y="2227263"/>
          <p14:tracePt t="1425" x="3790950" y="2227263"/>
          <p14:tracePt t="1430" x="3816350" y="2227263"/>
          <p14:tracePt t="1439" x="3843338" y="2227263"/>
          <p14:tracePt t="1445" x="3868738" y="2227263"/>
          <p14:tracePt t="1452" x="3895725" y="2219325"/>
          <p14:tracePt t="1458" x="3938588" y="2201863"/>
          <p14:tracePt t="1465" x="3973513" y="2192338"/>
          <p14:tracePt t="1473" x="4017963" y="2174875"/>
          <p14:tracePt t="1479" x="4043363" y="2174875"/>
          <p14:tracePt t="1484" x="4078288" y="2166938"/>
          <p14:tracePt t="1494" x="4095750" y="2157413"/>
          <p14:tracePt t="1499" x="4122738" y="2157413"/>
          <p14:tracePt t="1508" x="4148138" y="2157413"/>
          <p14:tracePt t="1513" x="4165600" y="2157413"/>
          <p14:tracePt t="1520" x="4192588" y="2157413"/>
          <p14:tracePt t="1527" x="4210050" y="2166938"/>
          <p14:tracePt t="1534" x="4217988" y="2166938"/>
          <p14:tracePt t="1541" x="4227513" y="2174875"/>
          <p14:tracePt t="1549" x="4235450" y="2174875"/>
          <p14:tracePt t="1557" x="4244975" y="2184400"/>
          <p14:tracePt t="1562" x="4252913" y="2184400"/>
          <p14:tracePt t="1819" x="4357688" y="2184400"/>
          <p14:tracePt t="1825" x="4489450" y="2184400"/>
          <p14:tracePt t="1832" x="4611688" y="2184400"/>
          <p14:tracePt t="1843" x="4716463" y="2184400"/>
          <p14:tracePt t="1846" x="4786313" y="2184400"/>
          <p14:tracePt t="1851" x="4846638" y="2192338"/>
          <p14:tracePt t="1859" x="4891088" y="2192338"/>
          <p14:tracePt t="1869" x="4943475" y="2201863"/>
          <p14:tracePt t="1873" x="4968875" y="2201863"/>
          <p14:tracePt t="1879" x="4986338" y="2209800"/>
          <p14:tracePt t="1885" x="5003800" y="2209800"/>
          <p14:tracePt t="1895" x="5013325" y="2219325"/>
          <p14:tracePt t="1901" x="5021263" y="2219325"/>
          <p14:tracePt t="1911" x="5030788" y="2227263"/>
          <p14:tracePt t="1920" x="5038725" y="2236788"/>
          <p14:tracePt t="1957" x="5048250" y="2244725"/>
          <p14:tracePt t="1972" x="5056188" y="2254250"/>
          <p14:tracePt t="2005" x="5065713" y="2262188"/>
          <p14:tracePt t="2033" x="5065713" y="2271713"/>
          <p14:tracePt t="2518" x="5143500" y="2262188"/>
          <p14:tracePt t="2524" x="5230813" y="2254250"/>
          <p14:tracePt t="2532" x="5327650" y="2244725"/>
          <p14:tracePt t="2542" x="5397500" y="2236788"/>
          <p14:tracePt t="2544" x="5449888" y="2236788"/>
          <p14:tracePt t="2550" x="5475288" y="2236788"/>
          <p14:tracePt t="2558" x="5492750" y="2236788"/>
          <p14:tracePt t="2565" x="5510213" y="2236788"/>
          <p14:tracePt t="2571" x="5519738" y="2236788"/>
          <p14:tracePt t="2580" x="5527675" y="2236788"/>
          <p14:tracePt t="2587" x="5537200" y="2236788"/>
          <p14:tracePt t="2594" x="5545138" y="2236788"/>
          <p14:tracePt t="2621" x="5554663" y="2236788"/>
          <p14:tracePt t="2704" x="5562600" y="2236788"/>
          <p14:tracePt t="2732" x="5572125" y="2236788"/>
          <p14:tracePt t="2756" x="5580063" y="2236788"/>
          <p14:tracePt t="2774" x="5589588" y="2236788"/>
          <p14:tracePt t="2786" x="5597525" y="2236788"/>
          <p14:tracePt t="2796" x="5614988" y="2236788"/>
          <p14:tracePt t="2801" x="5632450" y="2236788"/>
          <p14:tracePt t="2811" x="5659438" y="2227263"/>
          <p14:tracePt t="2814" x="5684838" y="2209800"/>
          <p14:tracePt t="2820" x="5711825" y="2201863"/>
          <p14:tracePt t="2828" x="5746750" y="2201863"/>
          <p14:tracePt t="2835" x="5772150" y="2192338"/>
          <p14:tracePt t="2843" x="5789613" y="2184400"/>
          <p14:tracePt t="2848" x="5807075" y="2184400"/>
          <p14:tracePt t="2856" x="5834063" y="2184400"/>
          <p14:tracePt t="2862" x="5851525" y="2184400"/>
          <p14:tracePt t="2868" x="5868988" y="2184400"/>
          <p14:tracePt t="2876" x="5886450" y="2184400"/>
          <p14:tracePt t="2883" x="5894388" y="2184400"/>
          <p14:tracePt t="2890" x="5903913" y="2192338"/>
          <p14:tracePt t="2896" x="5921375" y="2192338"/>
          <p14:tracePt t="2910" x="5929313" y="2201863"/>
          <p14:tracePt t="2926" x="5938838" y="2201863"/>
          <p14:tracePt t="2950" x="5938838" y="2209800"/>
          <p14:tracePt t="3224" x="6026150" y="2201863"/>
          <p14:tracePt t="3231" x="6157913" y="2184400"/>
          <p14:tracePt t="3238" x="6297613" y="2166938"/>
          <p14:tracePt t="3245" x="6427788" y="2139950"/>
          <p14:tracePt t="3249" x="6532563" y="2132013"/>
          <p14:tracePt t="3259" x="6594475" y="2132013"/>
          <p14:tracePt t="3264" x="6654800" y="2132013"/>
          <p14:tracePt t="3270" x="6699250" y="2122488"/>
          <p14:tracePt t="3277" x="6759575" y="2122488"/>
          <p14:tracePt t="3285" x="6794500" y="2132013"/>
          <p14:tracePt t="3292" x="6838950" y="2132013"/>
          <p14:tracePt t="3299" x="6864350" y="2139950"/>
          <p14:tracePt t="3310" x="6881813" y="2149475"/>
          <p14:tracePt t="3314" x="6899275" y="2157413"/>
          <p14:tracePt t="3319" x="6908800" y="2157413"/>
          <p14:tracePt t="3325" x="6934200" y="2166938"/>
          <p14:tracePt t="3333" x="6943725" y="2166938"/>
          <p14:tracePt t="3343" x="6951663" y="2174875"/>
          <p14:tracePt t="3347" x="6961188" y="2174875"/>
          <p14:tracePt t="3354" x="6978650" y="2174875"/>
          <p14:tracePt t="3361" x="6986588" y="2184400"/>
          <p14:tracePt t="3368" x="6996113" y="2192338"/>
          <p14:tracePt t="3375" x="7021513" y="2192338"/>
          <p14:tracePt t="3381" x="7038975" y="2192338"/>
          <p14:tracePt t="3388" x="7056438" y="2201863"/>
          <p14:tracePt t="3395" x="7073900" y="2209800"/>
          <p14:tracePt t="3404" x="7100888" y="2219325"/>
          <p14:tracePt t="3411" x="7118350" y="2219325"/>
          <p14:tracePt t="3417" x="7143750" y="2219325"/>
          <p14:tracePt t="3424" x="7170738" y="2219325"/>
          <p14:tracePt t="3429" x="7196138" y="2227263"/>
          <p14:tracePt t="3437" x="7223125" y="2227263"/>
          <p14:tracePt t="3443" x="7248525" y="2227263"/>
          <p14:tracePt t="3451" x="7275513" y="2227263"/>
          <p14:tracePt t="3460" x="7300913" y="2227263"/>
          <p14:tracePt t="3465" x="7318375" y="2219325"/>
          <p14:tracePt t="3474" x="7327900" y="2219325"/>
          <p14:tracePt t="3479" x="7345363" y="2209800"/>
          <p14:tracePt t="3493" x="7353300" y="2209800"/>
          <p14:tracePt t="3499" x="7353300" y="2201863"/>
          <p14:tracePt t="3512" x="7353300" y="2192338"/>
          <p14:tracePt t="3522" x="7353300" y="2184400"/>
          <p14:tracePt t="3742" x="7423150" y="2184400"/>
          <p14:tracePt t="3751" x="7502525" y="2184400"/>
          <p14:tracePt t="3757" x="7572375" y="2184400"/>
          <p14:tracePt t="3763" x="7624763" y="2184400"/>
          <p14:tracePt t="3768" x="7659688" y="2184400"/>
          <p14:tracePt t="3776" x="7685088" y="2184400"/>
          <p14:tracePt t="3783" x="7712075" y="2184400"/>
          <p14:tracePt t="3792" x="7720013" y="2184400"/>
          <p14:tracePt t="3798" x="7737475" y="2184400"/>
          <p14:tracePt t="3804" x="7754938" y="2184400"/>
          <p14:tracePt t="3818" x="7764463" y="2184400"/>
          <p14:tracePt t="3839" x="7772400" y="2184400"/>
          <p14:tracePt t="3863" x="7781925" y="2184400"/>
          <p14:tracePt t="3873" x="7789863" y="2184400"/>
          <p14:tracePt t="3889" x="7799388" y="2184400"/>
          <p14:tracePt t="3923" x="7807325" y="2184400"/>
          <p14:tracePt t="3949" x="7816850" y="2184400"/>
          <p14:tracePt t="4290" x="7877175" y="2184400"/>
          <p14:tracePt t="4296" x="7974013" y="2174875"/>
          <p14:tracePt t="4302" x="8051800" y="2149475"/>
          <p14:tracePt t="4312" x="8131175" y="2132013"/>
          <p14:tracePt t="4315" x="8191500" y="2122488"/>
          <p14:tracePt t="4325" x="8235950" y="2122488"/>
          <p14:tracePt t="4329" x="8288338" y="2114550"/>
          <p14:tracePt t="4336" x="8313738" y="2114550"/>
          <p14:tracePt t="4345" x="8331200" y="2114550"/>
          <p14:tracePt t="4352" x="8348663" y="2114550"/>
          <p14:tracePt t="4362" x="8366125" y="2122488"/>
          <p14:tracePt t="4367" x="8383588" y="2132013"/>
          <p14:tracePt t="4373" x="8393113" y="2132013"/>
          <p14:tracePt t="4377" x="8393113" y="2139950"/>
          <p14:tracePt t="4386" x="8410575" y="2139950"/>
          <p14:tracePt t="4391" x="8418513" y="2157413"/>
          <p14:tracePt t="4399" x="8428038" y="2157413"/>
          <p14:tracePt t="4414" x="8445500" y="2166938"/>
          <p14:tracePt t="4426" x="8453438" y="2174875"/>
          <p14:tracePt t="4435" x="8462963" y="2174875"/>
          <p14:tracePt t="4440" x="8470900" y="2184400"/>
          <p14:tracePt t="4453" x="8480425" y="2184400"/>
          <p14:tracePt t="4478" x="8488363" y="2184400"/>
          <p14:tracePt t="4492" x="8505825" y="2184400"/>
          <p14:tracePt t="4504" x="8515350" y="2184400"/>
          <p14:tracePt t="4518" x="8523288" y="2184400"/>
          <p14:tracePt t="4533" x="8540750" y="2184400"/>
          <p14:tracePt t="4537" x="8550275" y="2184400"/>
          <p14:tracePt t="4544" x="8558213" y="2184400"/>
          <p14:tracePt t="4551" x="8575675" y="2192338"/>
          <p14:tracePt t="4558" x="8593138" y="2192338"/>
          <p14:tracePt t="4565" x="8628063" y="2201863"/>
          <p14:tracePt t="4576" x="8655050" y="2201863"/>
          <p14:tracePt t="4581" x="8680450" y="2201863"/>
          <p14:tracePt t="4586" x="8697913" y="2201863"/>
          <p14:tracePt t="4592" x="8715375" y="2201863"/>
          <p14:tracePt t="4599" x="8732838" y="2201863"/>
          <p14:tracePt t="4607" x="8750300" y="2201863"/>
          <p14:tracePt t="4612" x="8759825" y="2201863"/>
          <p14:tracePt t="4622" x="8785225" y="2192338"/>
          <p14:tracePt t="4628" x="8802688" y="2192338"/>
          <p14:tracePt t="4634" x="8812213" y="2192338"/>
          <p14:tracePt t="4641" x="8829675" y="2184400"/>
          <p14:tracePt t="4648" x="8855075" y="2174875"/>
          <p14:tracePt t="4654" x="8882063" y="2166938"/>
          <p14:tracePt t="4662" x="8907463" y="2157413"/>
          <p14:tracePt t="4668" x="8924925" y="2157413"/>
          <p14:tracePt t="4677" x="8942388" y="2139950"/>
          <p14:tracePt t="4682" x="8959850" y="2139950"/>
          <p14:tracePt t="4693" x="8977313" y="2132013"/>
          <p14:tracePt t="4696" x="8977313" y="2122488"/>
          <p14:tracePt t="4703" x="8986838" y="2122488"/>
          <p14:tracePt t="4710" x="8986838" y="2114550"/>
          <p14:tracePt t="4940" x="9047163" y="2114550"/>
          <p14:tracePt t="4947" x="9126538" y="2114550"/>
          <p14:tracePt t="4953" x="9223375" y="2114550"/>
          <p14:tracePt t="4964" x="9293225" y="2105025"/>
          <p14:tracePt t="4966" x="9353550" y="2105025"/>
          <p14:tracePt t="4976" x="9405938" y="2097088"/>
          <p14:tracePt t="4982" x="9440863" y="2097088"/>
          <p14:tracePt t="4989" x="9458325" y="2097088"/>
          <p14:tracePt t="5003" x="9485313" y="2097088"/>
          <p14:tracePt t="5008" x="9493250" y="2097088"/>
          <p14:tracePt t="5014" x="9502775" y="2097088"/>
          <p14:tracePt t="5023" x="9510713" y="2097088"/>
          <p14:tracePt t="5051" x="9520238" y="2097088"/>
          <p14:tracePt t="5074" x="9537700" y="2105025"/>
          <p14:tracePt t="5084" x="9545638" y="2105025"/>
          <p14:tracePt t="5090" x="9563100" y="2105025"/>
          <p14:tracePt t="5098" x="9572625" y="2105025"/>
          <p14:tracePt t="5105" x="9590088" y="2105025"/>
          <p14:tracePt t="5111" x="9607550" y="2105025"/>
          <p14:tracePt t="5119" x="9625013" y="2114550"/>
          <p14:tracePt t="5125" x="9650413" y="2114550"/>
          <p14:tracePt t="5133" x="9667875" y="2122488"/>
          <p14:tracePt t="5143" x="9694863" y="2132013"/>
          <p14:tracePt t="5147" x="9712325" y="2132013"/>
          <p14:tracePt t="5153" x="9729788" y="2132013"/>
          <p14:tracePt t="5160" x="9747250" y="2132013"/>
          <p14:tracePt t="5168" x="9764713" y="2132013"/>
          <p14:tracePt t="5175" x="9790113" y="2132013"/>
          <p14:tracePt t="5181" x="9807575" y="2132013"/>
          <p14:tracePt t="5189" x="9825038" y="2132013"/>
          <p14:tracePt t="5202" x="9842500" y="2132013"/>
          <p14:tracePt t="5211" x="9852025" y="2132013"/>
          <p14:tracePt t="5215" x="9859963" y="2132013"/>
          <p14:tracePt t="5223" x="9869488" y="2132013"/>
          <p14:tracePt t="5230" x="9877425" y="2132013"/>
          <p14:tracePt t="5236" x="9886950" y="2132013"/>
          <p14:tracePt t="5243" x="9894888" y="2132013"/>
          <p14:tracePt t="5249" x="9904413" y="2132013"/>
          <p14:tracePt t="5258" x="9912350" y="2132013"/>
          <p14:tracePt t="5263" x="9929813" y="2132013"/>
          <p14:tracePt t="5271" x="9939338" y="2132013"/>
          <p14:tracePt t="5277" x="9947275" y="2132013"/>
          <p14:tracePt t="5284" x="9964738" y="2132013"/>
          <p14:tracePt t="5292" x="9982200" y="2132013"/>
          <p14:tracePt t="5298" x="10009188" y="2132013"/>
          <p14:tracePt t="5305" x="10034588" y="2132013"/>
          <p14:tracePt t="5312" x="10061575" y="2132013"/>
          <p14:tracePt t="5320" x="10079038" y="2132013"/>
          <p14:tracePt t="5325" x="10104438" y="2132013"/>
          <p14:tracePt t="5334" x="10121900" y="2132013"/>
          <p14:tracePt t="5342" x="10148888" y="2132013"/>
          <p14:tracePt t="5349" x="10166350" y="2132013"/>
          <p14:tracePt t="5358" x="10174288" y="2139950"/>
          <p14:tracePt t="5361" x="10191750" y="2139950"/>
          <p14:tracePt t="5369" x="10201275" y="2139950"/>
          <p14:tracePt t="5375" x="10209213" y="2139950"/>
          <p14:tracePt t="5390" x="10218738" y="2139950"/>
          <p14:tracePt t="5413" x="10226675" y="2139950"/>
          <p14:tracePt t="5424" x="10236200" y="2139950"/>
          <p14:tracePt t="5430" x="10244138" y="2139950"/>
          <p14:tracePt t="5437" x="10244138" y="2149475"/>
          <p14:tracePt t="5451" x="10253663" y="2157413"/>
          <p14:tracePt t="5460" x="10261600" y="2157413"/>
          <p14:tracePt t="5464" x="10271125" y="2157413"/>
          <p14:tracePt t="5471" x="10279063" y="2157413"/>
          <p14:tracePt t="5486" x="10288588" y="2166938"/>
          <p14:tracePt t="5493" x="10296525" y="2166938"/>
          <p14:tracePt t="5512" x="10306050" y="2166938"/>
          <p14:tracePt t="5521" x="10313988" y="2174875"/>
          <p14:tracePt t="5535" x="10313988" y="2184400"/>
          <p14:tracePt t="5543" x="10323513" y="2184400"/>
          <p14:tracePt t="5576" x="10331450" y="2184400"/>
          <p14:tracePt t="5916" x="10331450" y="2174875"/>
          <p14:tracePt t="5941" x="10331450" y="2184400"/>
          <p14:tracePt t="6124" x="10104438" y="2184400"/>
          <p14:tracePt t="6132" x="9834563" y="2201863"/>
          <p14:tracePt t="6137" x="9502775" y="2201863"/>
          <p14:tracePt t="6143" x="9153525" y="2201863"/>
          <p14:tracePt t="6150" x="8697913" y="2192338"/>
          <p14:tracePt t="6160" x="8270875" y="2174875"/>
          <p14:tracePt t="6167" x="7772400" y="2157413"/>
          <p14:tracePt t="6171" x="7335838" y="2139950"/>
          <p14:tracePt t="6177" x="6864350" y="2139950"/>
          <p14:tracePt t="6184" x="6489700" y="2139950"/>
          <p14:tracePt t="6192" x="6061075" y="2139950"/>
          <p14:tracePt t="6199" x="5746750" y="2157413"/>
          <p14:tracePt t="6207" x="5405438" y="2192338"/>
          <p14:tracePt t="6212" x="5178425" y="2219325"/>
          <p14:tracePt t="6219" x="5056188" y="2227263"/>
          <p14:tracePt t="6226" x="4933950" y="2244725"/>
          <p14:tracePt t="6234" x="4856163" y="2254250"/>
          <p14:tracePt t="6242" x="4803775" y="2262188"/>
          <p14:tracePt t="6255" x="4794250" y="2271713"/>
          <p14:tracePt t="6415" x="4699000" y="2306638"/>
          <p14:tracePt t="6422" x="4506913" y="2366963"/>
          <p14:tracePt t="6430" x="4113213" y="2446338"/>
          <p14:tracePt t="6437" x="3808413" y="2524125"/>
          <p14:tracePt t="6441" x="3536950" y="2551113"/>
          <p14:tracePt t="6448" x="3240088" y="2576513"/>
          <p14:tracePt t="6458" x="3003550" y="2593975"/>
          <p14:tracePt t="6463" x="2741613" y="2593975"/>
          <p14:tracePt t="6468" x="2471738" y="2620963"/>
          <p14:tracePt t="6476" x="2287588" y="2646363"/>
          <p14:tracePt t="6483" x="2112963" y="2655888"/>
          <p14:tracePt t="6490" x="2008188" y="2663825"/>
          <p14:tracePt t="6495" x="1938338" y="2673350"/>
          <p14:tracePt t="6505" x="1895475" y="2681288"/>
          <p14:tracePt t="6509" x="1860550" y="2690813"/>
          <p14:tracePt t="6518" x="1851025" y="2698750"/>
          <p14:tracePt t="6768" x="1903413" y="2663825"/>
          <p14:tracePt t="6774" x="2017713" y="2603500"/>
          <p14:tracePt t="6781" x="2147888" y="2541588"/>
          <p14:tracePt t="6793" x="2270125" y="2498725"/>
          <p14:tracePt t="6795" x="2392363" y="2471738"/>
          <p14:tracePt t="6800" x="2462213" y="2463800"/>
          <p14:tracePt t="6808" x="2506663" y="2454275"/>
          <p14:tracePt t="6814" x="2532063" y="2454275"/>
          <p14:tracePt t="6823" x="2559050" y="2454275"/>
          <p14:tracePt t="6828" x="2576513" y="2454275"/>
          <p14:tracePt t="6844" x="2584450" y="2454275"/>
          <p14:tracePt t="6913" x="2593975" y="2454275"/>
          <p14:tracePt t="6926" x="2601913" y="2463800"/>
          <p14:tracePt t="6947" x="2601913" y="2471738"/>
          <p14:tracePt t="6957" x="2611438" y="2471738"/>
          <p14:tracePt t="6978" x="2628900" y="2471738"/>
          <p14:tracePt t="6983" x="2646363" y="2471738"/>
          <p14:tracePt t="6988" x="2663825" y="2481263"/>
          <p14:tracePt t="6994" x="2689225" y="2489200"/>
          <p14:tracePt t="7003" x="2724150" y="2489200"/>
          <p14:tracePt t="7011" x="2759075" y="2498725"/>
          <p14:tracePt t="7015" x="2811463" y="2498725"/>
          <p14:tracePt t="7023" x="2855913" y="2498725"/>
          <p14:tracePt t="7029" x="2933700" y="2498725"/>
          <p14:tracePt t="7037" x="3013075" y="2489200"/>
          <p14:tracePt t="7044" x="3082925" y="2481263"/>
          <p14:tracePt t="7050" x="3179763" y="2471738"/>
          <p14:tracePt t="7059" x="3284538" y="2454275"/>
          <p14:tracePt t="7066" x="3389313" y="2436813"/>
          <p14:tracePt t="7070" x="3502025" y="2419350"/>
          <p14:tracePt t="7077" x="3589338" y="2393950"/>
          <p14:tracePt t="7085" x="3668713" y="2384425"/>
          <p14:tracePt t="7091" x="3729038" y="2376488"/>
          <p14:tracePt t="7099" x="3790950" y="2376488"/>
          <p14:tracePt t="7109" x="3833813" y="2376488"/>
          <p14:tracePt t="7112" x="3868738" y="2376488"/>
          <p14:tracePt t="7118" x="3895725" y="2376488"/>
          <p14:tracePt t="7127" x="3921125" y="2376488"/>
          <p14:tracePt t="7133" x="3930650" y="2376488"/>
          <p14:tracePt t="7140" x="3948113" y="2376488"/>
          <p14:tracePt t="7155" x="3965575" y="2376488"/>
          <p14:tracePt t="7169" x="3965575" y="2366963"/>
          <p14:tracePt t="7391" x="4078288" y="2366963"/>
          <p14:tracePt t="7398" x="4270375" y="2366963"/>
          <p14:tracePt t="7404" x="4471988" y="2359025"/>
          <p14:tracePt t="7414" x="4576763" y="2359025"/>
          <p14:tracePt t="7417" x="4681538" y="2349500"/>
          <p14:tracePt t="7424" x="4751388" y="2349500"/>
          <p14:tracePt t="7432" x="4794250" y="2349500"/>
          <p14:tracePt t="7440" x="4846638" y="2349500"/>
          <p14:tracePt t="7444" x="4891088" y="2349500"/>
          <p14:tracePt t="7453" x="4908550" y="2349500"/>
          <p14:tracePt t="7461" x="4933950" y="2349500"/>
          <p14:tracePt t="7465" x="4943475" y="2349500"/>
          <p14:tracePt t="7482" x="4960938" y="2359025"/>
          <p14:tracePt t="7495" x="4960938" y="2366963"/>
          <p14:tracePt t="7501" x="4968875" y="2366963"/>
          <p14:tracePt t="7530" x="4978400" y="2366963"/>
          <p14:tracePt t="7535" x="4986338" y="2366963"/>
          <p14:tracePt t="7551" x="4995863" y="2376488"/>
          <p14:tracePt t="7564" x="5003800" y="2376488"/>
          <p14:tracePt t="7570" x="5013325" y="2376488"/>
          <p14:tracePt t="7579" x="5021263" y="2376488"/>
          <p14:tracePt t="7592" x="5030788" y="2376488"/>
          <p14:tracePt t="7596" x="5038725" y="2376488"/>
          <p14:tracePt t="7606" x="5048250" y="2376488"/>
          <p14:tracePt t="7848" x="5083175" y="2376488"/>
          <p14:tracePt t="7856" x="5135563" y="2384425"/>
          <p14:tracePt t="7861" x="5160963" y="2393950"/>
          <p14:tracePt t="7871" x="5178425" y="2393950"/>
          <p14:tracePt t="7876" x="5205413" y="2401888"/>
          <p14:tracePt t="7880" x="5213350" y="2401888"/>
          <p14:tracePt t="7887" x="5230813" y="2411413"/>
          <p14:tracePt t="7894" x="5240338" y="2411413"/>
          <p14:tracePt t="7901" x="5248275" y="2419350"/>
          <p14:tracePt t="7908" x="5257800" y="2419350"/>
          <p14:tracePt t="7938" x="5265738" y="2419350"/>
          <p14:tracePt t="7952" x="5275263" y="2419350"/>
          <p14:tracePt t="7965" x="5283200" y="2419350"/>
          <p14:tracePt t="7979" x="5292725" y="2419350"/>
          <p14:tracePt t="7994" x="5292725" y="2428875"/>
          <p14:tracePt t="7998" x="5300663" y="2428875"/>
          <p14:tracePt t="8020" x="5310188" y="2428875"/>
          <p14:tracePt t="8360" x="5380038" y="2428875"/>
          <p14:tracePt t="8366" x="5457825" y="2446338"/>
          <p14:tracePt t="8376" x="5554663" y="2463800"/>
          <p14:tracePt t="8384" x="5641975" y="2481263"/>
          <p14:tracePt t="8387" x="5711825" y="2489200"/>
          <p14:tracePt t="8392" x="5772150" y="2498725"/>
          <p14:tracePt t="8401" x="5816600" y="2506663"/>
          <p14:tracePt t="8411" x="5868988" y="2506663"/>
          <p14:tracePt t="8416" x="5903913" y="2516188"/>
          <p14:tracePt t="8420" x="5929313" y="2524125"/>
          <p14:tracePt t="8428" x="5946775" y="2524125"/>
          <p14:tracePt t="8434" x="5964238" y="2533650"/>
          <p14:tracePt t="8444" x="5981700" y="2533650"/>
          <p14:tracePt t="8449" x="5991225" y="2541588"/>
          <p14:tracePt t="8456" x="5999163" y="2541588"/>
          <p14:tracePt t="8471" x="6016625" y="2551113"/>
          <p14:tracePt t="8485" x="6016625" y="2559050"/>
          <p14:tracePt t="8492" x="6026150" y="2559050"/>
          <p14:tracePt t="8497" x="6034088" y="2559050"/>
          <p14:tracePt t="8511" x="6043613" y="2559050"/>
          <p14:tracePt t="8518" x="6051550" y="2568575"/>
          <p14:tracePt t="8525" x="6061075" y="2568575"/>
          <p14:tracePt t="8547" x="6069013" y="2568575"/>
          <p14:tracePt t="8554" x="6078538" y="2568575"/>
          <p14:tracePt t="8568" x="6086475" y="2568575"/>
          <p14:tracePt t="8574" x="6096000" y="2568575"/>
          <p14:tracePt t="8594" x="6113463" y="2568575"/>
          <p14:tracePt t="8607" x="6122988" y="2568575"/>
          <p14:tracePt t="8623" x="6122988" y="2576513"/>
          <p14:tracePt t="8631" x="6130925" y="2576513"/>
          <p14:tracePt t="8650" x="6140450" y="2576513"/>
          <p14:tracePt t="8656" x="6148388" y="2576513"/>
          <p14:tracePt t="8685" x="6157913" y="2576513"/>
          <p14:tracePt t="8734" x="6157913" y="2568575"/>
          <p14:tracePt t="8984" x="6245225" y="2524125"/>
          <p14:tracePt t="8990" x="6350000" y="2471738"/>
          <p14:tracePt t="8996" x="6427788" y="2436813"/>
          <p14:tracePt t="9006" x="6489700" y="2411413"/>
          <p14:tracePt t="9013" x="6542088" y="2393950"/>
          <p14:tracePt t="9016" x="6567488" y="2384425"/>
          <p14:tracePt t="9027" x="6611938" y="2376488"/>
          <p14:tracePt t="9029" x="6637338" y="2376488"/>
          <p14:tracePt t="9038" x="6654800" y="2376488"/>
          <p14:tracePt t="9045" x="6672263" y="2376488"/>
          <p14:tracePt t="9053" x="6689725" y="2376488"/>
          <p14:tracePt t="9062" x="6699250" y="2376488"/>
          <p14:tracePt t="9065" x="6707188" y="2376488"/>
          <p14:tracePt t="9071" x="6716713" y="2384425"/>
          <p14:tracePt t="9078" x="6724650" y="2384425"/>
          <p14:tracePt t="9086" x="6724650" y="2393950"/>
          <p14:tracePt t="9094" x="6734175" y="2393950"/>
          <p14:tracePt t="9099" x="6742113" y="2393950"/>
          <p14:tracePt t="9114" x="6742113" y="2401888"/>
          <p14:tracePt t="9122" x="6751638" y="2401888"/>
          <p14:tracePt t="9139" x="6759575" y="2401888"/>
          <p14:tracePt t="9148" x="6769100" y="2401888"/>
          <p14:tracePt t="9161" x="6786563" y="2401888"/>
          <p14:tracePt t="9168" x="6786563" y="2411413"/>
          <p14:tracePt t="9177" x="6794500" y="2411413"/>
          <p14:tracePt t="9182" x="6804025" y="2419350"/>
          <p14:tracePt t="9191" x="6811963" y="2419350"/>
          <p14:tracePt t="9198" x="6829425" y="2419350"/>
          <p14:tracePt t="9204" x="6838950" y="2419350"/>
          <p14:tracePt t="9217" x="6856413" y="2419350"/>
          <p14:tracePt t="9226" x="6864350" y="2419350"/>
          <p14:tracePt t="9230" x="6873875" y="2419350"/>
          <p14:tracePt t="9238" x="6881813" y="2419350"/>
          <p14:tracePt t="9245" x="6891338" y="2419350"/>
          <p14:tracePt t="9251" x="6908800" y="2419350"/>
          <p14:tracePt t="9260" x="6934200" y="2419350"/>
          <p14:tracePt t="9265" x="6969125" y="2419350"/>
          <p14:tracePt t="9275" x="7004050" y="2419350"/>
          <p14:tracePt t="9281" x="7048500" y="2411413"/>
          <p14:tracePt t="9291" x="7091363" y="2401888"/>
          <p14:tracePt t="9293" x="7135813" y="2384425"/>
          <p14:tracePt t="9300" x="7188200" y="2366963"/>
          <p14:tracePt t="9309" x="7240588" y="2349500"/>
          <p14:tracePt t="9314" x="7300913" y="2324100"/>
          <p14:tracePt t="9321" x="7362825" y="2297113"/>
          <p14:tracePt t="9329" x="7415213" y="2279650"/>
          <p14:tracePt t="9334" x="7450138" y="2271713"/>
          <p14:tracePt t="9341" x="7475538" y="2262188"/>
          <p14:tracePt t="9348" x="7493000" y="2262188"/>
          <p14:tracePt t="9361" x="7502525" y="2262188"/>
          <p14:tracePt t="9364" x="7510463" y="2262188"/>
          <p14:tracePt t="9369" x="7519988" y="2262188"/>
          <p14:tracePt t="9384" x="7527925" y="2262188"/>
          <p14:tracePt t="9404" x="7527925" y="2271713"/>
          <p14:tracePt t="9412" x="7527925" y="2279650"/>
          <p14:tracePt t="9419" x="7527925" y="2289175"/>
          <p14:tracePt t="9431" x="7527925" y="2297113"/>
          <p14:tracePt t="9447" x="7519988" y="2297113"/>
          <p14:tracePt t="9710" x="7554913" y="2306638"/>
          <p14:tracePt t="9719" x="7607300" y="2314575"/>
          <p14:tracePt t="9725" x="7659688" y="2332038"/>
          <p14:tracePt t="9733" x="7702550" y="2341563"/>
          <p14:tracePt t="9736" x="7737475" y="2359025"/>
          <p14:tracePt t="9743" x="7764463" y="2359025"/>
          <p14:tracePt t="9753" x="7781925" y="2366963"/>
          <p14:tracePt t="9758" x="7807325" y="2376488"/>
          <p14:tracePt t="9764" x="7824788" y="2384425"/>
          <p14:tracePt t="9773" x="7834313" y="2384425"/>
          <p14:tracePt t="9777" x="7842250" y="2384425"/>
          <p14:tracePt t="9785" x="7851775" y="2384425"/>
          <p14:tracePt t="9792" x="7859713" y="2393950"/>
          <p14:tracePt t="9799" x="7869238" y="2393950"/>
          <p14:tracePt t="9814" x="7877175" y="2393950"/>
          <p14:tracePt t="9828" x="7894638" y="2401888"/>
          <p14:tracePt t="9834" x="7894638" y="2411413"/>
          <p14:tracePt t="9842" x="7904163" y="2411413"/>
          <p14:tracePt t="9849" x="7912100" y="2411413"/>
          <p14:tracePt t="9854" x="7921625" y="2411413"/>
          <p14:tracePt t="9868" x="7929563" y="2419350"/>
          <p14:tracePt t="9894" x="7939088" y="2419350"/>
          <p14:tracePt t="9904" x="7939088" y="2428875"/>
          <p14:tracePt t="9920" x="7947025" y="2428875"/>
          <p14:tracePt t="9929" x="7956550" y="2428875"/>
          <p14:tracePt t="9966" x="7964488" y="2428875"/>
          <p14:tracePt t="9995" x="7974013" y="2428875"/>
          <p14:tracePt t="10042" x="7981950" y="2428875"/>
          <p14:tracePt t="10056" x="7991475" y="2428875"/>
          <p14:tracePt t="10091" x="7999413" y="2428875"/>
          <p14:tracePt t="10114" x="7999413" y="2419350"/>
          <p14:tracePt t="10361" x="8061325" y="2419350"/>
          <p14:tracePt t="10368" x="8156575" y="2411413"/>
          <p14:tracePt t="10375" x="8226425" y="2401888"/>
          <p14:tracePt t="10384" x="8288338" y="2401888"/>
          <p14:tracePt t="10387" x="8323263" y="2401888"/>
          <p14:tracePt t="10394" x="8358188" y="2401888"/>
          <p14:tracePt t="10404" x="8383588" y="2401888"/>
          <p14:tracePt t="10411" x="8418513" y="2393950"/>
          <p14:tracePt t="10414" x="8435975" y="2393950"/>
          <p14:tracePt t="10425" x="8462963" y="2393950"/>
          <p14:tracePt t="10433" x="8480425" y="2393950"/>
          <p14:tracePt t="10436" x="8497888" y="2393950"/>
          <p14:tracePt t="10442" x="8515350" y="2393950"/>
          <p14:tracePt t="10450" x="8523288" y="2393950"/>
          <p14:tracePt t="10461" x="8532813" y="2393950"/>
          <p14:tracePt t="10463" x="8540750" y="2393950"/>
          <p14:tracePt t="10478" x="8558213" y="2393950"/>
          <p14:tracePt t="10493" x="8567738" y="2393950"/>
          <p14:tracePt t="10506" x="8575675" y="2393950"/>
          <p14:tracePt t="10518" x="8593138" y="2393950"/>
          <p14:tracePt t="10534" x="8602663" y="2393950"/>
          <p14:tracePt t="10544" x="8610600" y="2393950"/>
          <p14:tracePt t="10546" x="8620125" y="2393950"/>
          <p14:tracePt t="10553" x="8628063" y="2393950"/>
          <p14:tracePt t="10569" x="8637588" y="2393950"/>
          <p14:tracePt t="10576" x="8655050" y="2393950"/>
          <p14:tracePt t="10593" x="8672513" y="2393950"/>
          <p14:tracePt t="10598" x="8680450" y="2393950"/>
          <p14:tracePt t="10602" x="8689975" y="2393950"/>
          <p14:tracePt t="10610" x="8697913" y="2393950"/>
          <p14:tracePt t="10616" x="8707438" y="2393950"/>
          <p14:tracePt t="10631" x="8724900" y="2393950"/>
          <p14:tracePt t="10646" x="8732838" y="2393950"/>
          <p14:tracePt t="10659" x="8742363" y="2401888"/>
          <p14:tracePt t="10663" x="8750300" y="2401888"/>
          <p14:tracePt t="10677" x="8759825" y="2401888"/>
          <p14:tracePt t="10693" x="8767763" y="2401888"/>
          <p14:tracePt t="10707" x="8785225" y="2401888"/>
          <p14:tracePt t="10713" x="8794750" y="2401888"/>
          <p14:tracePt t="10726" x="8812213" y="2401888"/>
          <p14:tracePt t="10733" x="8820150" y="2401888"/>
          <p14:tracePt t="10741" x="8829675" y="2393950"/>
          <p14:tracePt t="10747" x="8837613" y="2393950"/>
          <p14:tracePt t="10754" x="8847138" y="2393950"/>
          <p14:tracePt t="10761" x="8855075" y="2393950"/>
          <p14:tracePt t="10768" x="8872538" y="2393950"/>
          <p14:tracePt t="10775" x="8890000" y="2393950"/>
          <p14:tracePt t="10781" x="8907463" y="2393950"/>
          <p14:tracePt t="10788" x="8934450" y="2393950"/>
          <p14:tracePt t="10797" x="8959850" y="2393950"/>
          <p14:tracePt t="10802" x="8994775" y="2393950"/>
          <p14:tracePt t="10809" x="9021763" y="2393950"/>
          <p14:tracePt t="10818" x="9047163" y="2393950"/>
          <p14:tracePt t="10824" x="9074150" y="2393950"/>
          <p14:tracePt t="10830" x="9091613" y="2393950"/>
          <p14:tracePt t="10840" x="9117013" y="2393950"/>
          <p14:tracePt t="10844" x="9134475" y="2393950"/>
          <p14:tracePt t="10850" x="9161463" y="2393950"/>
          <p14:tracePt t="10860" x="9178925" y="2393950"/>
          <p14:tracePt t="10864" x="9196388" y="2393950"/>
          <p14:tracePt t="10875" x="9223375" y="2393950"/>
          <p14:tracePt t="10882" x="9248775" y="2393950"/>
          <p14:tracePt t="10888" x="9275763" y="2393950"/>
          <p14:tracePt t="10892" x="9293225" y="2393950"/>
          <p14:tracePt t="10900" x="9318625" y="2393950"/>
          <p14:tracePt t="10909" x="9336088" y="2393950"/>
          <p14:tracePt t="10915" x="9363075" y="2401888"/>
          <p14:tracePt t="10922" x="9380538" y="2401888"/>
          <p14:tracePt t="10928" x="9398000" y="2401888"/>
          <p14:tracePt t="10936" x="9415463" y="2401888"/>
          <p14:tracePt t="10943" x="9432925" y="2401888"/>
          <p14:tracePt t="10950" x="9450388" y="2401888"/>
          <p14:tracePt t="10956" x="9458325" y="2401888"/>
          <p14:tracePt t="10962" x="9475788" y="2401888"/>
          <p14:tracePt t="10969" x="9493250" y="2393950"/>
          <p14:tracePt t="10976" x="9502775" y="2393950"/>
          <p14:tracePt t="10993" x="9520238" y="2384425"/>
          <p14:tracePt t="11004" x="9528175" y="2384425"/>
          <p14:tracePt t="11018" x="9537700" y="2376488"/>
          <p14:tracePt t="11042" x="9545638" y="2376488"/>
          <p14:tracePt t="11066" x="9555163" y="2376488"/>
          <p14:tracePt t="11089" x="9563100" y="2376488"/>
          <p14:tracePt t="11093" x="9572625" y="2376488"/>
          <p14:tracePt t="11101" x="9580563" y="2376488"/>
          <p14:tracePt t="11113" x="9598025" y="2376488"/>
          <p14:tracePt t="11124" x="9607550" y="2376488"/>
          <p14:tracePt t="11136" x="9625013" y="2376488"/>
          <p14:tracePt t="11144" x="9632950" y="2376488"/>
          <p14:tracePt t="11149" x="9642475" y="2376488"/>
          <p14:tracePt t="11157" x="9650413" y="2376488"/>
          <p14:tracePt t="11162" x="9659938" y="2376488"/>
          <p14:tracePt t="11170" x="9667875" y="2376488"/>
          <p14:tracePt t="11185" x="9677400" y="2376488"/>
          <p14:tracePt t="11199" x="9685338" y="2376488"/>
          <p14:tracePt t="11213" x="9694863" y="2376488"/>
          <p14:tracePt t="11235" x="9702800" y="2376488"/>
          <p14:tracePt t="11261" x="9712325" y="2376488"/>
          <p14:tracePt t="11670" x="9632950" y="2376488"/>
          <p14:tracePt t="11675" x="9467850" y="2393950"/>
          <p14:tracePt t="11683" x="9170988" y="2436813"/>
          <p14:tracePt t="11696" x="8847138" y="2463800"/>
          <p14:tracePt t="11699" x="8628063" y="2489200"/>
          <p14:tracePt t="11702" x="8358188" y="2516188"/>
          <p14:tracePt t="11709" x="8104188" y="2551113"/>
          <p14:tracePt t="11720" x="7859713" y="2576513"/>
          <p14:tracePt t="11724" x="7562850" y="2620963"/>
          <p14:tracePt t="11730" x="7335838" y="2646363"/>
          <p14:tracePt t="11738" x="7091363" y="2673350"/>
          <p14:tracePt t="11745" x="6873875" y="2681288"/>
          <p14:tracePt t="11750" x="6689725" y="2708275"/>
          <p14:tracePt t="11761" x="6559550" y="2716213"/>
          <p14:tracePt t="11765" x="6402388" y="2716213"/>
          <p14:tracePt t="11772" x="6253163" y="2733675"/>
          <p14:tracePt t="11779" x="6148388" y="2743200"/>
          <p14:tracePt t="11788" x="6051550" y="2743200"/>
          <p14:tracePt t="11795" x="5946775" y="2725738"/>
          <p14:tracePt t="11799" x="5868988" y="2716213"/>
          <p14:tracePt t="11808" x="5799138" y="2698750"/>
          <p14:tracePt t="11813" x="5737225" y="2681288"/>
          <p14:tracePt t="11821" x="5676900" y="2663825"/>
          <p14:tracePt t="11827" x="5641975" y="2663825"/>
          <p14:tracePt t="11834" x="5614988" y="2646363"/>
          <p14:tracePt t="11844" x="5607050" y="2638425"/>
          <p14:tracePt t="11848" x="5597525" y="2638425"/>
          <p14:tracePt t="12024" x="5519738" y="2646363"/>
          <p14:tracePt t="12030" x="5292725" y="2708275"/>
          <p14:tracePt t="12037" x="5083175" y="2760663"/>
          <p14:tracePt t="12050" x="4891088" y="2830513"/>
          <p14:tracePt t="12052" x="4706938" y="2865438"/>
          <p14:tracePt t="12055" x="4524375" y="2892425"/>
          <p14:tracePt t="12062" x="4392613" y="2909888"/>
          <p14:tracePt t="12072" x="4287838" y="2927350"/>
          <p14:tracePt t="12076" x="4175125" y="2927350"/>
          <p14:tracePt t="12083" x="4052888" y="2927350"/>
          <p14:tracePt t="12091" x="3965575" y="2935288"/>
          <p14:tracePt t="12097" x="3895725" y="2935288"/>
          <p14:tracePt t="12106" x="3851275" y="2935288"/>
          <p14:tracePt t="12115" x="3816350" y="2935288"/>
          <p14:tracePt t="12121" x="3781425" y="2935288"/>
          <p14:tracePt t="12124" x="3746500" y="2935288"/>
          <p14:tracePt t="12133" x="3711575" y="2927350"/>
          <p14:tracePt t="12140" x="3676650" y="2927350"/>
          <p14:tracePt t="12146" x="3633788" y="2927350"/>
          <p14:tracePt t="12152" x="3606800" y="2927350"/>
          <p14:tracePt t="12163" x="3571875" y="2927350"/>
          <p14:tracePt t="12168" x="3546475" y="2917825"/>
          <p14:tracePt t="12175" x="3511550" y="2909888"/>
          <p14:tracePt t="12180" x="3494088" y="2900363"/>
          <p14:tracePt t="12189" x="3467100" y="2900363"/>
          <p14:tracePt t="12194" x="3441700" y="2892425"/>
          <p14:tracePt t="12203" x="3432175" y="2882900"/>
          <p14:tracePt t="12210" x="3424238" y="2874963"/>
          <p14:tracePt t="12217" x="3406775" y="2874963"/>
          <p14:tracePt t="12233" x="3397250" y="2865438"/>
          <p14:tracePt t="12244" x="3379788" y="2857500"/>
          <p14:tracePt t="12265" x="3371850" y="2847975"/>
          <p14:tracePt t="12272" x="3362325" y="2840038"/>
          <p14:tracePt t="12280" x="3354388" y="2840038"/>
          <p14:tracePt t="12287" x="3344863" y="2840038"/>
          <p14:tracePt t="12300" x="3336925" y="2830513"/>
          <p14:tracePt t="12314" x="3327400" y="2830513"/>
          <p14:tracePt t="12316" x="3319463" y="2830513"/>
          <p14:tracePt t="12321" x="3309938" y="2830513"/>
          <p14:tracePt t="12327" x="3302000" y="2830513"/>
          <p14:tracePt t="12336" x="3284538" y="2822575"/>
          <p14:tracePt t="12341" x="3275013" y="2813050"/>
          <p14:tracePt t="12350" x="3267075" y="2813050"/>
          <p14:tracePt t="12360" x="3249613" y="2813050"/>
          <p14:tracePt t="12365" x="3240088" y="2805113"/>
          <p14:tracePt t="12383" x="3232150" y="2795588"/>
          <p14:tracePt t="12393" x="3222625" y="2795588"/>
          <p14:tracePt t="12399" x="3222625" y="2787650"/>
          <p14:tracePt t="12409" x="3214688" y="2787650"/>
          <p14:tracePt t="12430" x="3205163" y="2778125"/>
          <p14:tracePt t="12435" x="3197225" y="2770188"/>
          <p14:tracePt t="12442" x="3187700" y="2770188"/>
          <p14:tracePt t="12451" x="3187700" y="2760663"/>
          <p14:tracePt t="12457" x="3179763" y="2760663"/>
          <p14:tracePt t="12463" x="3179763" y="2752725"/>
          <p14:tracePt t="12472" x="3162300" y="2743200"/>
          <p14:tracePt t="12478" x="3162300" y="2733675"/>
          <p14:tracePt t="12485" x="3152775" y="2733675"/>
          <p14:tracePt t="12493" x="3144838" y="2725738"/>
          <p14:tracePt t="12499" x="3144838" y="2716213"/>
          <p14:tracePt t="12507" x="3135313" y="2708275"/>
          <p14:tracePt t="12521" x="3127375" y="2690813"/>
          <p14:tracePt t="12535" x="3127375" y="2681288"/>
          <p14:tracePt t="12550" x="3127375" y="2663825"/>
          <p14:tracePt t="12559" x="3135313" y="2655888"/>
          <p14:tracePt t="12565" x="3152775" y="2638425"/>
          <p14:tracePt t="12574" x="3187700" y="2620963"/>
          <p14:tracePt t="12578" x="3240088" y="2586038"/>
          <p14:tracePt t="12584" x="3319463" y="2551113"/>
          <p14:tracePt t="12592" x="3406775" y="2506663"/>
          <p14:tracePt t="12605" x="3476625" y="2471738"/>
          <p14:tracePt t="12611" x="3536950" y="2454275"/>
          <p14:tracePt t="12617" x="3589338" y="2436813"/>
          <p14:tracePt t="12625" x="3598863" y="2436813"/>
          <p14:tracePt t="12632" x="3624263" y="2428875"/>
          <p14:tracePt t="12638" x="3641725" y="2428875"/>
          <p14:tracePt t="12645" x="3651250" y="2428875"/>
          <p14:tracePt t="12652" x="3659188" y="2428875"/>
          <p14:tracePt t="12659" x="3668713" y="2428875"/>
          <p14:tracePt t="12676" x="3676650" y="2428875"/>
          <p14:tracePt t="12686" x="3686175" y="2428875"/>
          <p14:tracePt t="12693" x="3694113" y="2436813"/>
          <p14:tracePt t="12718" x="3703638" y="2446338"/>
          <p14:tracePt t="12758" x="3711575" y="2454275"/>
          <p14:tracePt t="12771" x="3711575" y="2463800"/>
          <p14:tracePt t="12783" x="3721100" y="2463800"/>
          <p14:tracePt t="12797" x="3729038" y="2471738"/>
          <p14:tracePt t="12826" x="3738563" y="2481263"/>
          <p14:tracePt t="12842" x="3738563" y="2489200"/>
          <p14:tracePt t="12851" x="3738563" y="2498725"/>
          <p14:tracePt t="12860" x="3746500" y="2498725"/>
          <p14:tracePt t="12867" x="3746500" y="2506663"/>
          <p14:tracePt t="12888" x="3746500" y="2524125"/>
          <p14:tracePt t="12895" x="3756025" y="2524125"/>
          <p14:tracePt t="12903" x="3756025" y="2533650"/>
          <p14:tracePt t="12912" x="3763963" y="2533650"/>
          <p14:tracePt t="12917" x="3763963" y="2541588"/>
          <p14:tracePt t="12922" x="3763963" y="2551113"/>
          <p14:tracePt t="12929" x="3773488" y="2559050"/>
          <p14:tracePt t="12944" x="3773488" y="2568575"/>
          <p14:tracePt t="12950" x="3781425" y="2576513"/>
          <p14:tracePt t="12957" x="3790950" y="2586038"/>
          <p14:tracePt t="12972" x="3798888" y="2593975"/>
          <p14:tracePt t="12982" x="3798888" y="2603500"/>
          <p14:tracePt t="12984" x="3808413" y="2603500"/>
          <p14:tracePt t="12992" x="3808413" y="2611438"/>
          <p14:tracePt t="13005" x="3816350" y="2611438"/>
          <p14:tracePt t="13013" x="3825875" y="2620963"/>
          <p14:tracePt t="13018" x="3833813" y="2620963"/>
          <p14:tracePt t="13033" x="3851275" y="2620963"/>
          <p14:tracePt t="13046" x="3860800" y="2620963"/>
          <p14:tracePt t="13062" x="3868738" y="2620963"/>
          <p14:tracePt t="13069" x="3878263" y="2620963"/>
          <p14:tracePt t="13076" x="3886200" y="2620963"/>
          <p14:tracePt t="13082" x="3895725" y="2620963"/>
          <p14:tracePt t="13097" x="3913188" y="2620963"/>
          <p14:tracePt t="13111" x="3921125" y="2620963"/>
          <p14:tracePt t="13126" x="3930650" y="2620963"/>
          <p14:tracePt t="13135" x="3938588" y="2620963"/>
          <p14:tracePt t="13139" x="3948113" y="2620963"/>
          <p14:tracePt t="13153" x="3956050" y="2620963"/>
          <p14:tracePt t="13161" x="3973513" y="2620963"/>
          <p14:tracePt t="13164" x="3973513" y="2628900"/>
          <p14:tracePt t="13171" x="3983038" y="2628900"/>
          <p14:tracePt t="13178" x="3990975" y="2628900"/>
          <p14:tracePt t="13186" x="4000500" y="2628900"/>
          <p14:tracePt t="13192" x="4008438" y="2628900"/>
          <p14:tracePt t="13201" x="4017963" y="2628900"/>
          <p14:tracePt t="13209" x="4035425" y="2628900"/>
          <p14:tracePt t="13214" x="4043363" y="2628900"/>
          <p14:tracePt t="13219" x="4052888" y="2628900"/>
          <p14:tracePt t="13227" x="4060825" y="2638425"/>
          <p14:tracePt t="13233" x="4087813" y="2638425"/>
          <p14:tracePt t="13253" x="4095750" y="2638425"/>
          <p14:tracePt t="13255" x="4113213" y="2646363"/>
          <p14:tracePt t="13261" x="4122738" y="2646363"/>
          <p14:tracePt t="13268" x="4130675" y="2646363"/>
          <p14:tracePt t="13275" x="4140200" y="2646363"/>
          <p14:tracePt t="13282" x="4157663" y="2646363"/>
          <p14:tracePt t="13291" x="4175125" y="2655888"/>
          <p14:tracePt t="13296" x="4192588" y="2663825"/>
          <p14:tracePt t="13304" x="4200525" y="2673350"/>
          <p14:tracePt t="13310" x="4227513" y="2673350"/>
          <p14:tracePt t="13316" x="4244975" y="2673350"/>
          <p14:tracePt t="13327" x="4262438" y="2681288"/>
          <p14:tracePt t="13330" x="4270375" y="2690813"/>
          <p14:tracePt t="13338" x="4287838" y="2690813"/>
          <p14:tracePt t="13345" x="4305300" y="2690813"/>
          <p14:tracePt t="13351" x="4314825" y="2698750"/>
          <p14:tracePt t="13358" x="4332288" y="2698750"/>
          <p14:tracePt t="13365" x="4340225" y="2708275"/>
          <p14:tracePt t="13373" x="4349750" y="2708275"/>
          <p14:tracePt t="13380" x="4367213" y="2716213"/>
          <p14:tracePt t="13386" x="4384675" y="2725738"/>
          <p14:tracePt t="13392" x="4410075" y="2733675"/>
          <p14:tracePt t="13401" x="4427538" y="2733675"/>
          <p14:tracePt t="13410" x="4445000" y="2743200"/>
          <p14:tracePt t="13415" x="4462463" y="2743200"/>
          <p14:tracePt t="13422" x="4489450" y="2752725"/>
          <p14:tracePt t="13428" x="4506913" y="2752725"/>
          <p14:tracePt t="13443" x="4524375" y="2752725"/>
          <p14:tracePt t="13448" x="4532313" y="2760663"/>
          <p14:tracePt t="13464" x="4549775" y="2760663"/>
          <p14:tracePt t="13469" x="4559300" y="2760663"/>
          <p14:tracePt t="13476" x="4567238" y="2760663"/>
          <p14:tracePt t="13484" x="4576763" y="2760663"/>
          <p14:tracePt t="13491" x="4584700" y="2770188"/>
          <p14:tracePt t="13497" x="4594225" y="2770188"/>
          <p14:tracePt t="13505" x="4602163" y="2770188"/>
          <p14:tracePt t="13511" x="4619625" y="2770188"/>
          <p14:tracePt t="13517" x="4629150" y="2770188"/>
          <p14:tracePt t="13525" x="4637088" y="2770188"/>
          <p14:tracePt t="13531" x="4654550" y="2770188"/>
          <p14:tracePt t="13538" x="4664075" y="2770188"/>
          <p14:tracePt t="13545" x="4672013" y="2770188"/>
          <p14:tracePt t="13552" x="4681538" y="2770188"/>
          <p14:tracePt t="13559" x="4689475" y="2770188"/>
          <p14:tracePt t="13566" x="4699000" y="2770188"/>
          <p14:tracePt t="13581" x="4706938" y="2770188"/>
          <p14:tracePt t="13603" x="4716463" y="2770188"/>
          <p14:tracePt t="13610" x="4724400" y="2752725"/>
          <p14:tracePt t="13844" x="4794250" y="2743200"/>
          <p14:tracePt t="13850" x="4856163" y="2716213"/>
          <p14:tracePt t="13860" x="4916488" y="2708275"/>
          <p14:tracePt t="13865" x="4951413" y="2698750"/>
          <p14:tracePt t="13870" x="4995863" y="2690813"/>
          <p14:tracePt t="13876" x="5021263" y="2690813"/>
          <p14:tracePt t="13886" x="5030788" y="2690813"/>
          <p14:tracePt t="13891" x="5048250" y="2681288"/>
          <p14:tracePt t="13897" x="5065713" y="2681288"/>
          <p14:tracePt t="13913" x="5073650" y="2681288"/>
          <p14:tracePt t="13935" x="5083175" y="2681288"/>
          <p14:tracePt t="13964" x="5091113" y="2681288"/>
          <p14:tracePt t="13968" x="5100638" y="2681288"/>
          <p14:tracePt t="13997" x="5108575" y="2690813"/>
          <p14:tracePt t="14002" x="5118100" y="2690813"/>
          <p14:tracePt t="14015" x="5126038" y="2690813"/>
          <p14:tracePt t="14021" x="5135563" y="2690813"/>
          <p14:tracePt t="14038" x="5135563" y="2698750"/>
          <p14:tracePt t="14043" x="5143500" y="2698750"/>
          <p14:tracePt t="14051" x="5153025" y="2708275"/>
          <p14:tracePt t="14063" x="5160963" y="2708275"/>
          <p14:tracePt t="14071" x="5170488" y="2708275"/>
          <p14:tracePt t="14077" x="5178425" y="2708275"/>
          <p14:tracePt t="14085" x="5178425" y="2716213"/>
          <p14:tracePt t="14094" x="5187950" y="2716213"/>
          <p14:tracePt t="14099" x="5195888" y="2716213"/>
          <p14:tracePt t="14106" x="5205413" y="2716213"/>
          <p14:tracePt t="14120" x="5222875" y="2716213"/>
          <p14:tracePt t="14130" x="5230813" y="2716213"/>
          <p14:tracePt t="14142" x="5248275" y="2716213"/>
          <p14:tracePt t="14147" x="5275263" y="2716213"/>
          <p14:tracePt t="14154" x="5310188" y="2716213"/>
          <p14:tracePt t="14161" x="5335588" y="2716213"/>
          <p14:tracePt t="14169" x="5362575" y="2716213"/>
          <p14:tracePt t="14176" x="5387975" y="2716213"/>
          <p14:tracePt t="14182" x="5414963" y="2716213"/>
          <p14:tracePt t="14194" x="5449888" y="2708275"/>
          <p14:tracePt t="14198" x="5475288" y="2708275"/>
          <p14:tracePt t="14202" x="5492750" y="2708275"/>
          <p14:tracePt t="14209" x="5502275" y="2698750"/>
          <p14:tracePt t="14218" x="5519738" y="2698750"/>
          <p14:tracePt t="14222" x="5527675" y="2698750"/>
          <p14:tracePt t="14245" x="5527675" y="2690813"/>
          <p14:tracePt t="14495" x="5597525" y="2690813"/>
          <p14:tracePt t="14501" x="5667375" y="2673350"/>
          <p14:tracePt t="14510" x="5711825" y="2673350"/>
          <p14:tracePt t="14516" x="5764213" y="2673350"/>
          <p14:tracePt t="14520" x="5799138" y="2673350"/>
          <p14:tracePt t="14527" x="5824538" y="2673350"/>
          <p14:tracePt t="14538" x="5851525" y="2673350"/>
          <p14:tracePt t="14541" x="5876925" y="2673350"/>
          <p14:tracePt t="14548" x="5903913" y="2673350"/>
          <p14:tracePt t="14555" x="5921375" y="2673350"/>
          <p14:tracePt t="14562" x="5938838" y="2673350"/>
          <p14:tracePt t="14571" x="5956300" y="2673350"/>
          <p14:tracePt t="14578" x="5973763" y="2673350"/>
          <p14:tracePt t="14586" x="5981700" y="2673350"/>
          <p14:tracePt t="14592" x="5999163" y="2673350"/>
          <p14:tracePt t="14598" x="6008688" y="2673350"/>
          <p14:tracePt t="14606" x="6016625" y="2673350"/>
          <p14:tracePt t="14635" x="6026150" y="2673350"/>
          <p14:tracePt t="14647" x="6034088" y="2673350"/>
          <p14:tracePt t="14674" x="6043613" y="2673350"/>
          <p14:tracePt t="14688" x="6051550" y="2673350"/>
          <p14:tracePt t="14700" x="6061075" y="2673350"/>
          <p14:tracePt t="14707" x="6069013" y="2673350"/>
          <p14:tracePt t="14721" x="6078538" y="2673350"/>
          <p14:tracePt t="14736" x="6086475" y="2673350"/>
          <p14:tracePt t="14744" x="6096000" y="2673350"/>
          <p14:tracePt t="14749" x="6105525" y="2673350"/>
          <p14:tracePt t="14757" x="6113463" y="2673350"/>
          <p14:tracePt t="14771" x="6130925" y="2673350"/>
          <p14:tracePt t="14785" x="6140450" y="2673350"/>
          <p14:tracePt t="14796" x="6157913" y="2673350"/>
          <p14:tracePt t="14805" x="6165850" y="2673350"/>
          <p14:tracePt t="14813" x="6183313" y="2673350"/>
          <p14:tracePt t="14822" x="6192838" y="2673350"/>
          <p14:tracePt t="14825" x="6200775" y="2673350"/>
          <p14:tracePt t="14832" x="6210300" y="2673350"/>
          <p14:tracePt t="14846" x="6227763" y="2673350"/>
          <p14:tracePt t="14861" x="6235700" y="2673350"/>
          <p14:tracePt t="14868" x="6245225" y="2673350"/>
          <p14:tracePt t="14883" x="6253163" y="2663825"/>
          <p14:tracePt t="14891" x="6262688" y="2663825"/>
          <p14:tracePt t="14894" x="6270625" y="2663825"/>
          <p14:tracePt t="14912" x="6280150" y="2663825"/>
          <p14:tracePt t="14915" x="6288088" y="2663825"/>
          <p14:tracePt t="14921" x="6297613" y="2663825"/>
          <p14:tracePt t="14938" x="6305550" y="2663825"/>
          <p14:tracePt t="14962" x="6315075" y="2663825"/>
          <p14:tracePt t="14968" x="6323013" y="2663825"/>
          <p14:tracePt t="15307" x="6375400" y="2663825"/>
          <p14:tracePt t="15312" x="6462713" y="2663825"/>
          <p14:tracePt t="15320" x="6524625" y="2663825"/>
          <p14:tracePt t="15325" x="6577013" y="2663825"/>
          <p14:tracePt t="15330" x="6629400" y="2663825"/>
          <p14:tracePt t="15338" x="6654800" y="2663825"/>
          <p14:tracePt t="15349" x="6681788" y="2663825"/>
          <p14:tracePt t="15353" x="6707188" y="2663825"/>
          <p14:tracePt t="15358" x="6724650" y="2663825"/>
          <p14:tracePt t="15365" x="6742113" y="2663825"/>
          <p14:tracePt t="15373" x="6751638" y="2663825"/>
          <p14:tracePt t="15379" x="6769100" y="2663825"/>
          <p14:tracePt t="15397" x="6777038" y="2663825"/>
          <p14:tracePt t="15402" x="6777038" y="2673350"/>
          <p14:tracePt t="15407" x="6794500" y="2673350"/>
          <p14:tracePt t="15422" x="6804025" y="2681288"/>
          <p14:tracePt t="15435" x="6811963" y="2681288"/>
          <p14:tracePt t="15455" x="6821488" y="2690813"/>
          <p14:tracePt t="15462" x="6829425" y="2690813"/>
          <p14:tracePt t="15470" x="6829425" y="2698750"/>
          <p14:tracePt t="15498" x="6838950" y="2698750"/>
          <p14:tracePt t="15505" x="6838950" y="2708275"/>
          <p14:tracePt t="15521" x="6846888" y="2708275"/>
          <p14:tracePt t="15531" x="6856413" y="2716213"/>
          <p14:tracePt t="15543" x="6864350" y="2716213"/>
          <p14:tracePt t="15576" x="6873875" y="2716213"/>
          <p14:tracePt t="15616" x="6881813" y="2716213"/>
          <p14:tracePt t="15643" x="6891338" y="2716213"/>
          <p14:tracePt t="15668" x="6899275" y="2716213"/>
          <p14:tracePt t="15693" x="6908800" y="2716213"/>
          <p14:tracePt t="16613" x="6951663" y="2716213"/>
          <p14:tracePt t="16624" x="7021513" y="2716213"/>
          <p14:tracePt t="16628" x="7073900" y="2716213"/>
          <p14:tracePt t="16635" x="7100888" y="2716213"/>
          <p14:tracePt t="16642" x="7126288" y="2716213"/>
          <p14:tracePt t="16647" x="7153275" y="2716213"/>
          <p14:tracePt t="16659" x="7161213" y="2716213"/>
          <p14:tracePt t="16662" x="7170738" y="2716213"/>
          <p14:tracePt t="16666" x="7188200" y="2725738"/>
          <p14:tracePt t="16676" x="7205663" y="2725738"/>
          <p14:tracePt t="16680" x="7213600" y="2725738"/>
          <p14:tracePt t="16687" x="7223125" y="2725738"/>
          <p14:tracePt t="16694" x="7231063" y="2725738"/>
          <p14:tracePt t="16702" x="7240588" y="2725738"/>
          <p14:tracePt t="16710" x="7248525" y="2725738"/>
          <p14:tracePt t="16723" x="7258050" y="2725738"/>
          <p14:tracePt t="16729" x="7275513" y="2725738"/>
          <p14:tracePt t="16750" x="7283450" y="2725738"/>
          <p14:tracePt t="16765" x="7292975" y="2725738"/>
          <p14:tracePt t="16771" x="7300913" y="2725738"/>
          <p14:tracePt t="16777" x="7310438" y="2725738"/>
          <p14:tracePt t="16794" x="7318375" y="2725738"/>
          <p14:tracePt t="16798" x="7327900" y="2725738"/>
          <p14:tracePt t="16813" x="7335838" y="2725738"/>
          <p14:tracePt t="16818" x="7345363" y="2725738"/>
          <p14:tracePt t="16826" x="7353300" y="2725738"/>
          <p14:tracePt t="16843" x="7362825" y="2725738"/>
          <p14:tracePt t="16846" x="7370763" y="2725738"/>
          <p14:tracePt t="16863" x="7380288" y="2725738"/>
          <p14:tracePt t="16868" x="7388225" y="2725738"/>
          <p14:tracePt t="16882" x="7397750" y="2725738"/>
          <p14:tracePt t="16905" x="7415213" y="2725738"/>
          <p14:tracePt t="16915" x="7432675" y="2725738"/>
          <p14:tracePt t="16927" x="7458075" y="2725738"/>
          <p14:tracePt t="16931" x="7485063" y="2725738"/>
          <p14:tracePt t="16937" x="7519988" y="2725738"/>
          <p14:tracePt t="16943" x="7572375" y="2716213"/>
          <p14:tracePt t="16950" x="7607300" y="2716213"/>
          <p14:tracePt t="16957" x="7642225" y="2716213"/>
          <p14:tracePt t="16964" x="7667625" y="2708275"/>
          <p14:tracePt t="16971" x="7712075" y="2698750"/>
          <p14:tracePt t="16996" x="7772400" y="2690813"/>
          <p14:tracePt t="17000" x="7781925" y="2690813"/>
          <p14:tracePt t="17005" x="7799388" y="2690813"/>
          <p14:tracePt t="17013" x="7807325" y="2690813"/>
          <p14:tracePt t="17030" x="7816850" y="2690813"/>
          <p14:tracePt t="17049" x="7824788" y="2690813"/>
          <p14:tracePt t="17319" x="7859713" y="2690813"/>
          <p14:tracePt t="17328" x="7912100" y="2690813"/>
          <p14:tracePt t="17333" x="7939088" y="2690813"/>
          <p14:tracePt t="17343" x="7964488" y="2690813"/>
          <p14:tracePt t="17347" x="7991475" y="2690813"/>
          <p14:tracePt t="17353" x="7999413" y="2690813"/>
          <p14:tracePt t="17359" x="8008938" y="2690813"/>
          <p14:tracePt t="17368" x="8026400" y="2690813"/>
          <p14:tracePt t="17374" x="8034338" y="2690813"/>
          <p14:tracePt t="17380" x="8043863" y="2690813"/>
          <p14:tracePt t="17392" x="8051800" y="2690813"/>
          <p14:tracePt t="17400" x="8061325" y="2690813"/>
          <p14:tracePt t="17409" x="8069263" y="2690813"/>
          <p14:tracePt t="17415" x="8078788" y="2690813"/>
          <p14:tracePt t="17423" x="8086725" y="2698750"/>
          <p14:tracePt t="17431" x="8096250" y="2698750"/>
          <p14:tracePt t="17439" x="8104188" y="2698750"/>
          <p14:tracePt t="17443" x="8113713" y="2698750"/>
          <p14:tracePt t="17450" x="8131175" y="2698750"/>
          <p14:tracePt t="17460" x="8139113" y="2698750"/>
          <p14:tracePt t="17463" x="8156575" y="2708275"/>
          <p14:tracePt t="17470" x="8174038" y="2708275"/>
          <p14:tracePt t="17481" x="8183563" y="2708275"/>
          <p14:tracePt t="17483" x="8201025" y="2708275"/>
          <p14:tracePt t="17492" x="8218488" y="2716213"/>
          <p14:tracePt t="17498" x="8235950" y="2716213"/>
          <p14:tracePt t="17505" x="8243888" y="2716213"/>
          <p14:tracePt t="17511" x="8261350" y="2716213"/>
          <p14:tracePt t="17519" x="8278813" y="2716213"/>
          <p14:tracePt t="17525" x="8296275" y="2716213"/>
          <p14:tracePt t="17534" x="8305800" y="2716213"/>
          <p14:tracePt t="17542" x="8323263" y="2716213"/>
          <p14:tracePt t="17546" x="8331200" y="2716213"/>
          <p14:tracePt t="17552" x="8348663" y="2716213"/>
          <p14:tracePt t="17560" x="8375650" y="2716213"/>
          <p14:tracePt t="17567" x="8393113" y="2716213"/>
          <p14:tracePt t="17576" x="8418513" y="2716213"/>
          <p14:tracePt t="17581" x="8435975" y="2716213"/>
          <p14:tracePt t="17587" x="8462963" y="2716213"/>
          <p14:tracePt t="17594" x="8480425" y="2716213"/>
          <p14:tracePt t="17602" x="8505825" y="2716213"/>
          <p14:tracePt t="17611" x="8523288" y="2716213"/>
          <p14:tracePt t="17615" x="8540750" y="2716213"/>
          <p14:tracePt t="17625" x="8558213" y="2716213"/>
          <p14:tracePt t="17628" x="8575675" y="2716213"/>
          <p14:tracePt t="17637" x="8585200" y="2716213"/>
          <p14:tracePt t="17643" x="8593138" y="2716213"/>
          <p14:tracePt t="17659" x="8602663" y="2716213"/>
          <p14:tracePt t="17672" x="8610600" y="2716213"/>
          <p14:tracePt t="17686" x="8620125" y="2716213"/>
          <p14:tracePt t="17694" x="8628063" y="2716213"/>
          <p14:tracePt t="17700" x="8637588" y="2716213"/>
          <p14:tracePt t="17714" x="8637588" y="2725738"/>
          <p14:tracePt t="17720" x="8645525" y="2725738"/>
          <p14:tracePt t="17735" x="8655050" y="2725738"/>
          <p14:tracePt t="17739" x="8662988" y="2733675"/>
          <p14:tracePt t="17761" x="8672513" y="2733675"/>
          <p14:tracePt t="17777" x="8680450" y="2733675"/>
          <p14:tracePt t="17788" x="8689975" y="2733675"/>
          <p14:tracePt t="17795" x="8697913" y="2733675"/>
          <p14:tracePt t="17825" x="8707438" y="2733675"/>
          <p14:tracePt t="17852" x="8715375" y="2733675"/>
          <p14:tracePt t="18019" x="8715375" y="2725738"/>
          <p14:tracePt t="18026" x="8715375" y="2716213"/>
          <p14:tracePt t="18310" x="8777288" y="2716213"/>
          <p14:tracePt t="18317" x="8855075" y="2708275"/>
          <p14:tracePt t="18323" x="8942388" y="2698750"/>
          <p14:tracePt t="18332" x="9004300" y="2690813"/>
          <p14:tracePt t="18336" x="9064625" y="2681288"/>
          <p14:tracePt t="18343" x="9099550" y="2681288"/>
          <p14:tracePt t="18349" x="9134475" y="2681288"/>
          <p14:tracePt t="18358" x="9161463" y="2681288"/>
          <p14:tracePt t="18364" x="9188450" y="2681288"/>
          <p14:tracePt t="18372" x="9205913" y="2681288"/>
          <p14:tracePt t="18376" x="9223375" y="2681288"/>
          <p14:tracePt t="18385" x="9231313" y="2681288"/>
          <p14:tracePt t="18393" x="9240838" y="2690813"/>
          <p14:tracePt t="18400" x="9248775" y="2690813"/>
          <p14:tracePt t="18404" x="9258300" y="2690813"/>
          <p14:tracePt t="18428" x="9258300" y="2698750"/>
          <p14:tracePt t="18433" x="9266238" y="2698750"/>
          <p14:tracePt t="18454" x="9275763" y="2698750"/>
          <p14:tracePt t="18463" x="9283700" y="2698750"/>
          <p14:tracePt t="18483" x="9293225" y="2698750"/>
          <p14:tracePt t="18494" x="9301163" y="2698750"/>
          <p14:tracePt t="18510" x="9310688" y="2698750"/>
          <p14:tracePt t="18515" x="9318625" y="2698750"/>
          <p14:tracePt t="18538" x="9328150" y="2698750"/>
          <p14:tracePt t="18552" x="9336088" y="2698750"/>
          <p14:tracePt t="18564" x="9345613" y="2708275"/>
          <p14:tracePt t="18577" x="9353550" y="2708275"/>
          <p14:tracePt t="18591" x="9363075" y="2708275"/>
          <p14:tracePt t="18606" x="9380538" y="2708275"/>
          <p14:tracePt t="18613" x="9398000" y="2708275"/>
          <p14:tracePt t="18619" x="9432925" y="2708275"/>
          <p14:tracePt t="18626" x="9475788" y="2708275"/>
          <p14:tracePt t="18633" x="9510713" y="2698750"/>
          <p14:tracePt t="18643" x="9555163" y="2698750"/>
          <p14:tracePt t="18648" x="9598025" y="2690813"/>
          <p14:tracePt t="18655" x="9632950" y="2681288"/>
          <p14:tracePt t="18660" x="9659938" y="2681288"/>
          <p14:tracePt t="18667" x="9685338" y="2681288"/>
          <p14:tracePt t="18675" x="9702800" y="2673350"/>
          <p14:tracePt t="18681" x="9720263" y="2663825"/>
          <p14:tracePt t="18688" x="9737725" y="2663825"/>
          <p14:tracePt t="18695" x="9747250" y="2663825"/>
          <p14:tracePt t="18704" x="9755188" y="2663825"/>
          <p14:tracePt t="18710" x="9764713" y="2663825"/>
          <p14:tracePt t="18726" x="9772650" y="2663825"/>
          <p14:tracePt t="18732" x="9782175" y="2663825"/>
          <p14:tracePt t="18752" x="9790113" y="2663825"/>
          <p14:tracePt t="18776" x="9799638" y="2663825"/>
          <p14:tracePt t="18808" x="9782175" y="2655888"/>
          <p14:tracePt t="18814" x="9747250" y="2646363"/>
          <p14:tracePt t="18822" x="9694863" y="2628900"/>
          <p14:tracePt t="18827" x="9607550" y="2620963"/>
          <p14:tracePt t="18834" x="9475788" y="2620963"/>
          <p14:tracePt t="18842" x="9283700" y="2628900"/>
          <p14:tracePt t="18850" x="9082088" y="2646363"/>
          <p14:tracePt t="18855" x="8916988" y="2681288"/>
          <p14:tracePt t="18862" x="8689975" y="2725738"/>
          <p14:tracePt t="18871" x="8532813" y="2752725"/>
          <p14:tracePt t="18875" x="8410575" y="2770188"/>
          <p14:tracePt t="18882" x="8261350" y="2805113"/>
          <p14:tracePt t="18888" x="8086725" y="2822575"/>
          <p14:tracePt t="18896" x="7912100" y="2874963"/>
          <p14:tracePt t="18903" x="7772400" y="2917825"/>
          <p14:tracePt t="18910" x="7580313" y="2979738"/>
          <p14:tracePt t="18916" x="7345363" y="3022600"/>
          <p14:tracePt t="18925" x="7188200" y="3057525"/>
          <p14:tracePt t="18930" x="7048500" y="3092450"/>
          <p14:tracePt t="18937" x="6916738" y="3101975"/>
          <p14:tracePt t="18944" x="6777038" y="3109913"/>
          <p14:tracePt t="18951" x="6654800" y="3119438"/>
          <p14:tracePt t="18959" x="6542088" y="3127375"/>
          <p14:tracePt t="18965" x="6445250" y="3127375"/>
          <p14:tracePt t="18972" x="6375400" y="3127375"/>
          <p14:tracePt t="18979" x="6315075" y="3127375"/>
          <p14:tracePt t="18986" x="6280150" y="3127375"/>
          <p14:tracePt t="18993" x="6253163" y="3119438"/>
          <p14:tracePt t="19000" x="6235700" y="3119438"/>
          <p14:tracePt t="19008" x="6227763" y="3119438"/>
          <p14:tracePt t="19204" x="6122988" y="3119438"/>
          <p14:tracePt t="19210" x="5929313" y="3119438"/>
          <p14:tracePt t="19216" x="5711825" y="3092450"/>
          <p14:tracePt t="19226" x="5562600" y="3092450"/>
          <p14:tracePt t="19229" x="5380038" y="3049588"/>
          <p14:tracePt t="19235" x="5170488" y="3014663"/>
          <p14:tracePt t="19243" x="5013325" y="2987675"/>
          <p14:tracePt t="19248" x="4908550" y="2970213"/>
          <p14:tracePt t="19261" x="4803775" y="2952750"/>
          <p14:tracePt t="19266" x="4724400" y="2944813"/>
          <p14:tracePt t="19270" x="4637088" y="2944813"/>
          <p14:tracePt t="19276" x="4594225" y="2944813"/>
          <p14:tracePt t="19288" x="4559300" y="2944813"/>
          <p14:tracePt t="19293" x="4524375" y="2944813"/>
          <p14:tracePt t="19298" x="4489450" y="2952750"/>
          <p14:tracePt t="19304" x="4462463" y="2952750"/>
          <p14:tracePt t="19313" x="4437063" y="2952750"/>
          <p14:tracePt t="19318" x="4419600" y="2962275"/>
          <p14:tracePt t="19327" x="4402138" y="2962275"/>
          <p14:tracePt t="19332" x="4375150" y="2970213"/>
          <p14:tracePt t="19340" x="4349750" y="2970213"/>
          <p14:tracePt t="19346" x="4332288" y="2970213"/>
          <p14:tracePt t="19356" x="4305300" y="2970213"/>
          <p14:tracePt t="19362" x="4287838" y="2970213"/>
          <p14:tracePt t="19368" x="4262438" y="2970213"/>
          <p14:tracePt t="19378" x="4244975" y="2970213"/>
          <p14:tracePt t="19382" x="4217988" y="2970213"/>
          <p14:tracePt t="19389" x="4192588" y="2970213"/>
          <p14:tracePt t="19398" x="4165600" y="2970213"/>
          <p14:tracePt t="19403" x="4148138" y="2979738"/>
          <p14:tracePt t="19410" x="4130675" y="2979738"/>
          <p14:tracePt t="19421" x="4122738" y="2979738"/>
          <p14:tracePt t="19426" x="4105275" y="2979738"/>
          <p14:tracePt t="19431" x="4087813" y="2987675"/>
          <p14:tracePt t="19442" x="4078288" y="2997200"/>
          <p14:tracePt t="19446" x="4070350" y="2997200"/>
          <p14:tracePt t="19453" x="4052888" y="2997200"/>
          <p14:tracePt t="19459" x="4043363" y="3005138"/>
          <p14:tracePt t="19470" x="4025900" y="3014663"/>
          <p14:tracePt t="19476" x="4000500" y="3014663"/>
          <p14:tracePt t="19481" x="3990975" y="3022600"/>
          <p14:tracePt t="19489" x="3973513" y="3032125"/>
          <p14:tracePt t="19496" x="3956050" y="3032125"/>
          <p14:tracePt t="19503" x="3930650" y="3032125"/>
          <p14:tracePt t="19512" x="3903663" y="3040063"/>
          <p14:tracePt t="19517" x="3878263" y="3040063"/>
          <p14:tracePt t="19525" x="3851275" y="3049588"/>
          <p14:tracePt t="19534" x="3816350" y="3057525"/>
          <p14:tracePt t="19543" x="3798888" y="3057525"/>
          <p14:tracePt t="19549" x="3773488" y="3067050"/>
          <p14:tracePt t="19558" x="3746500" y="3074988"/>
          <p14:tracePt t="19561" x="3729038" y="3084513"/>
          <p14:tracePt t="19570" x="3711575" y="3101975"/>
          <p14:tracePt t="19582" x="3686175" y="3101975"/>
          <p14:tracePt t="19584" x="3676650" y="3109913"/>
          <p14:tracePt t="19594" x="3659188" y="3127375"/>
          <p14:tracePt t="19599" x="3641725" y="3127375"/>
          <p14:tracePt t="19607" x="3633788" y="3127375"/>
          <p14:tracePt t="19614" x="3624263" y="3127375"/>
          <p14:tracePt t="19623" x="3606800" y="3127375"/>
          <p14:tracePt t="19629" x="3598863" y="3127375"/>
          <p14:tracePt t="19637" x="3589338" y="3127375"/>
          <p14:tracePt t="19644" x="3581400" y="3127375"/>
          <p14:tracePt t="19662" x="3571875" y="3119438"/>
          <p14:tracePt t="19880" x="3529013" y="3119438"/>
          <p14:tracePt t="19887" x="3467100" y="3101975"/>
          <p14:tracePt t="19894" x="3397250" y="3092450"/>
          <p14:tracePt t="19903" x="3336925" y="3074988"/>
          <p14:tracePt t="19911" x="3275013" y="3057525"/>
          <p14:tracePt t="19914" x="3222625" y="3049588"/>
          <p14:tracePt t="19922" x="3187700" y="3049588"/>
          <p14:tracePt t="19927" x="3170238" y="3049588"/>
          <p14:tracePt t="19935" x="3152775" y="3049588"/>
          <p14:tracePt t="19941" x="3144838" y="3049588"/>
          <p14:tracePt t="19948" x="3127375" y="3049588"/>
          <p14:tracePt t="19995" x="3117850" y="3049588"/>
          <p14:tracePt t="20005" x="3109913" y="3049588"/>
          <p14:tracePt t="20018" x="3109913" y="3040063"/>
          <p14:tracePt t="20025" x="3100388" y="3040063"/>
          <p14:tracePt t="20032" x="3100388" y="3032125"/>
          <p14:tracePt t="20054" x="3100388" y="3022600"/>
          <p14:tracePt t="20068" x="3100388" y="3014663"/>
          <p14:tracePt t="20076" x="3100388" y="3005138"/>
          <p14:tracePt t="20102" x="3109913" y="2997200"/>
          <p14:tracePt t="20109" x="3117850" y="2997200"/>
          <p14:tracePt t="20117" x="3135313" y="2987675"/>
          <p14:tracePt t="20123" x="3162300" y="2979738"/>
          <p14:tracePt t="20130" x="3187700" y="2970213"/>
          <p14:tracePt t="20136" x="3232150" y="2962275"/>
          <p14:tracePt t="20143" x="3275013" y="2952750"/>
          <p14:tracePt t="20150" x="3327400" y="2935288"/>
          <p14:tracePt t="20158" x="3397250" y="2917825"/>
          <p14:tracePt t="20164" x="3484563" y="2892425"/>
          <p14:tracePt t="20170" x="3536950" y="2882900"/>
          <p14:tracePt t="20176" x="3571875" y="2865438"/>
          <p14:tracePt t="20185" x="3589338" y="2865438"/>
          <p14:tracePt t="20190" x="3616325" y="2857500"/>
          <p14:tracePt t="20198" x="3641725" y="2857500"/>
          <p14:tracePt t="20211" x="3651250" y="2857500"/>
          <p14:tracePt t="20219" x="3659188" y="2857500"/>
          <p14:tracePt t="20234" x="3668713" y="2857500"/>
          <p14:tracePt t="20239" x="3676650" y="2857500"/>
          <p14:tracePt t="20246" x="3686175" y="2865438"/>
          <p14:tracePt t="20261" x="3694113" y="2874963"/>
          <p14:tracePt t="20274" x="3703638" y="2874963"/>
          <p14:tracePt t="20288" x="3703638" y="2882900"/>
          <p14:tracePt t="20312" x="3711575" y="2892425"/>
          <p14:tracePt t="20753" x="3703638" y="2892425"/>
          <p14:tracePt t="20760" x="3676650" y="2909888"/>
          <p14:tracePt t="20768" x="3659188" y="2917825"/>
          <p14:tracePt t="20775" x="3641725" y="2927350"/>
          <p14:tracePt t="20781" x="3633788" y="2935288"/>
          <p14:tracePt t="20787" x="3606800" y="2952750"/>
          <p14:tracePt t="20801" x="3581400" y="2962275"/>
          <p14:tracePt t="20808" x="3563938" y="2970213"/>
          <p14:tracePt t="20813" x="3563938" y="2979738"/>
          <p14:tracePt t="20822" x="3546475" y="2987675"/>
          <p14:tracePt t="20836" x="3536950" y="2987675"/>
          <p14:tracePt t="20842" x="3529013" y="2997200"/>
          <p14:tracePt t="20848" x="3519488" y="2997200"/>
          <p14:tracePt t="20855" x="3511550" y="2997200"/>
          <p14:tracePt t="20863" x="3511550" y="3005138"/>
          <p14:tracePt t="20869" x="3494088" y="3005138"/>
          <p14:tracePt t="20883" x="3476625" y="3022600"/>
          <p14:tracePt t="20891" x="3459163" y="3022600"/>
          <p14:tracePt t="20897" x="3432175" y="3032125"/>
          <p14:tracePt t="20904" x="3414713" y="3049588"/>
          <p14:tracePt t="20911" x="3397250" y="3049588"/>
          <p14:tracePt t="20918" x="3379788" y="3057525"/>
          <p14:tracePt t="20925" x="3362325" y="3074988"/>
          <p14:tracePt t="20942" x="3327400" y="3084513"/>
          <p14:tracePt t="20947" x="3309938" y="3092450"/>
          <p14:tracePt t="20952" x="3292475" y="3101975"/>
          <p14:tracePt t="20959" x="3275013" y="3101975"/>
          <p14:tracePt t="20967" x="3267075" y="3109913"/>
          <p14:tracePt t="20976" x="3257550" y="3109913"/>
          <p14:tracePt t="20988" x="3249613" y="3109913"/>
          <p14:tracePt t="21000" x="3240088" y="3109913"/>
          <p14:tracePt t="21008" x="3232150" y="3109913"/>
          <p14:tracePt t="21023" x="3222625" y="3109913"/>
          <p14:tracePt t="21029" x="3214688" y="3109913"/>
          <p14:tracePt t="21044" x="3205163" y="3109913"/>
          <p14:tracePt t="21049" x="3197225" y="3109913"/>
          <p14:tracePt t="21058" x="3187700" y="3109913"/>
          <p14:tracePt t="21075" x="3170238" y="3119438"/>
          <p14:tracePt t="21085" x="3162300" y="3119438"/>
          <p14:tracePt t="21094" x="3144838" y="3119438"/>
          <p14:tracePt t="21107" x="3135313" y="3119438"/>
          <p14:tracePt t="21113" x="3117850" y="3119438"/>
          <p14:tracePt t="21128" x="3109913" y="3119438"/>
          <p14:tracePt t="21133" x="3092450" y="3119438"/>
          <p14:tracePt t="21141" x="3082925" y="3119438"/>
          <p14:tracePt t="21150" x="3074988" y="3119438"/>
          <p14:tracePt t="21154" x="3065463" y="3119438"/>
          <p14:tracePt t="21170" x="3048000" y="3119438"/>
          <p14:tracePt t="21181" x="3038475" y="3119438"/>
          <p14:tracePt t="21198" x="3030538" y="3119438"/>
          <p14:tracePt t="21225" x="3021013" y="3119438"/>
          <p14:tracePt t="21238" x="3013075" y="3119438"/>
          <p14:tracePt t="21397" x="3013075" y="3127375"/>
          <p14:tracePt t="21403" x="3021013" y="3127375"/>
          <p14:tracePt t="21411" x="3048000" y="3136900"/>
          <p14:tracePt t="21419" x="3074988" y="3144838"/>
          <p14:tracePt t="21425" x="3117850" y="3162300"/>
          <p14:tracePt t="21431" x="3170238" y="3171825"/>
          <p14:tracePt t="21439" x="3214688" y="3179763"/>
          <p14:tracePt t="21444" x="3267075" y="3179763"/>
          <p14:tracePt t="21451" x="3309938" y="3179763"/>
          <p14:tracePt t="21460" x="3362325" y="3179763"/>
          <p14:tracePt t="21465" x="3406775" y="3179763"/>
          <p14:tracePt t="21473" x="3432175" y="3179763"/>
          <p14:tracePt t="21479" x="3467100" y="3179763"/>
          <p14:tracePt t="21487" x="3502025" y="3179763"/>
          <p14:tracePt t="21493" x="3519488" y="3179763"/>
          <p14:tracePt t="21501" x="3546475" y="3179763"/>
          <p14:tracePt t="21508" x="3563938" y="3179763"/>
          <p14:tracePt t="21514" x="3571875" y="3179763"/>
          <p14:tracePt t="21523" x="3589338" y="3179763"/>
          <p14:tracePt t="21528" x="3598863" y="3179763"/>
          <p14:tracePt t="21535" x="3616325" y="3179763"/>
          <p14:tracePt t="21544" x="3633788" y="3179763"/>
          <p14:tracePt t="21549" x="3641725" y="3179763"/>
          <p14:tracePt t="21556" x="3651250" y="3179763"/>
          <p14:tracePt t="21563" x="3668713" y="3179763"/>
          <p14:tracePt t="21570" x="3676650" y="3179763"/>
          <p14:tracePt t="21577" x="3686175" y="3179763"/>
          <p14:tracePt t="21586" x="3694113" y="3179763"/>
          <p14:tracePt t="21589" x="3703638" y="3179763"/>
          <p14:tracePt t="21597" x="3711575" y="3179763"/>
          <p14:tracePt t="21604" x="3721100" y="3179763"/>
          <p14:tracePt t="21618" x="3729038" y="3179763"/>
          <p14:tracePt t="21625" x="3738563" y="3179763"/>
          <p14:tracePt t="21632" x="3746500" y="3179763"/>
          <p14:tracePt t="21646" x="3756025" y="3179763"/>
          <p14:tracePt t="21666" x="3763963" y="3179763"/>
          <p14:tracePt t="21674" x="3763963" y="3171825"/>
          <p14:tracePt t="22013" x="3773488" y="3171825"/>
          <p14:tracePt t="22020" x="3781425" y="3171825"/>
          <p14:tracePt t="22026" x="3790950" y="3171825"/>
          <p14:tracePt t="22033" x="3798888" y="3171825"/>
          <p14:tracePt t="22040" x="3816350" y="3171825"/>
          <p14:tracePt t="22048" x="3825875" y="3179763"/>
          <p14:tracePt t="22054" x="3833813" y="3179763"/>
          <p14:tracePt t="22062" x="3851275" y="3179763"/>
          <p14:tracePt t="22068" x="3860800" y="3189288"/>
          <p14:tracePt t="22075" x="3868738" y="3189288"/>
          <p14:tracePt t="22082" x="3895725" y="3197225"/>
          <p14:tracePt t="22089" x="3903663" y="3206750"/>
          <p14:tracePt t="22102" x="3921125" y="3206750"/>
          <p14:tracePt t="22109" x="3930650" y="3206750"/>
          <p14:tracePt t="22116" x="3938588" y="3214688"/>
          <p14:tracePt t="22138" x="3948113" y="3214688"/>
          <p14:tracePt t="22151" x="3956050" y="3214688"/>
          <p14:tracePt t="22179" x="3965575" y="3214688"/>
          <p14:tracePt t="22186" x="3973513" y="3214688"/>
          <p14:tracePt t="22192" x="3973513" y="3224213"/>
          <p14:tracePt t="22199" x="3983038" y="3224213"/>
          <p14:tracePt t="22220" x="3990975" y="3224213"/>
          <p14:tracePt t="22234" x="4000500" y="3224213"/>
          <p14:tracePt t="22241" x="4008438" y="3224213"/>
          <p14:tracePt t="22247" x="4017963" y="3224213"/>
          <p14:tracePt t="22263" x="4025900" y="3224213"/>
          <p14:tracePt t="22268" x="4035425" y="3224213"/>
          <p14:tracePt t="22275" x="4043363" y="3224213"/>
          <p14:tracePt t="22291" x="4052888" y="3224213"/>
          <p14:tracePt t="22303" x="4070350" y="3224213"/>
          <p14:tracePt t="22317" x="4078288" y="3224213"/>
          <p14:tracePt t="22331" x="4087813" y="3224213"/>
          <p14:tracePt t="22337" x="4095750" y="3224213"/>
          <p14:tracePt t="22345" x="4105275" y="3224213"/>
          <p14:tracePt t="22352" x="4113213" y="3224213"/>
          <p14:tracePt t="22359" x="4122738" y="3224213"/>
          <p14:tracePt t="22367" x="4130675" y="3224213"/>
          <p14:tracePt t="22373" x="4148138" y="3224213"/>
          <p14:tracePt t="22387" x="4157663" y="3224213"/>
          <p14:tracePt t="22393" x="4175125" y="3214688"/>
          <p14:tracePt t="22400" x="4183063" y="3214688"/>
          <p14:tracePt t="22408" x="4192588" y="3214688"/>
          <p14:tracePt t="22414" x="4200525" y="3214688"/>
          <p14:tracePt t="22422" x="4210050" y="3214688"/>
          <p14:tracePt t="22429" x="4217988" y="3214688"/>
          <p14:tracePt t="22434" x="4227513" y="3214688"/>
          <p14:tracePt t="22442" x="4235450" y="3214688"/>
          <p14:tracePt t="22456" x="4244975" y="3214688"/>
          <p14:tracePt t="22470" x="4252913" y="3214688"/>
          <p14:tracePt t="22483" x="4262438" y="3214688"/>
          <p14:tracePt t="22824" x="4322763" y="3214688"/>
          <p14:tracePt t="22831" x="4392613" y="3206750"/>
          <p14:tracePt t="22837" x="4454525" y="3197225"/>
          <p14:tracePt t="22847" x="4514850" y="3197225"/>
          <p14:tracePt t="22851" x="4549775" y="3197225"/>
          <p14:tracePt t="22859" x="4584700" y="3197225"/>
          <p14:tracePt t="22864" x="4611688" y="3197225"/>
          <p14:tracePt t="22872" x="4629150" y="3197225"/>
          <p14:tracePt t="22878" x="4654550" y="3197225"/>
          <p14:tracePt t="22886" x="4681538" y="3197225"/>
          <p14:tracePt t="22892" x="4699000" y="3197225"/>
          <p14:tracePt t="22899" x="4706938" y="3197225"/>
          <p14:tracePt t="22906" x="4716463" y="3197225"/>
          <p14:tracePt t="22914" x="4733925" y="3197225"/>
          <p14:tracePt t="22926" x="4741863" y="3197225"/>
          <p14:tracePt t="22936" x="4759325" y="3206750"/>
          <p14:tracePt t="22940" x="4768850" y="3206750"/>
          <p14:tracePt t="22948" x="4776788" y="3214688"/>
          <p14:tracePt t="22954" x="4786313" y="3214688"/>
          <p14:tracePt t="22961" x="4794250" y="3214688"/>
          <p14:tracePt t="22967" x="4811713" y="3224213"/>
          <p14:tracePt t="22976" x="4821238" y="3224213"/>
          <p14:tracePt t="22983" x="4829175" y="3232150"/>
          <p14:tracePt t="22993" x="4846638" y="3232150"/>
          <p14:tracePt t="22995" x="4856163" y="3232150"/>
          <p14:tracePt t="23010" x="4873625" y="3241675"/>
          <p14:tracePt t="23016" x="4881563" y="3241675"/>
          <p14:tracePt t="23025" x="4891088" y="3241675"/>
          <p14:tracePt t="23031" x="4899025" y="3241675"/>
          <p14:tracePt t="23044" x="4908550" y="3241675"/>
          <p14:tracePt t="23054" x="4916488" y="3241675"/>
          <p14:tracePt t="23064" x="4926013" y="3241675"/>
          <p14:tracePt t="23085" x="4933950" y="3241675"/>
          <p14:tracePt t="23092" x="4943475" y="3241675"/>
          <p14:tracePt t="23100" x="4951413" y="3241675"/>
          <p14:tracePt t="23114" x="4960938" y="3241675"/>
          <p14:tracePt t="23127" x="4968875" y="3241675"/>
          <p14:tracePt t="23141" x="4978400" y="3241675"/>
          <p14:tracePt t="23149" x="4986338" y="3241675"/>
          <p14:tracePt t="23155" x="4986338" y="3232150"/>
          <p14:tracePt t="23163" x="4986338" y="3224213"/>
          <p14:tracePt t="23440" x="5048250" y="3224213"/>
          <p14:tracePt t="23446" x="5118100" y="3224213"/>
          <p14:tracePt t="23454" x="5178425" y="3224213"/>
          <p14:tracePt t="23461" x="5230813" y="3224213"/>
          <p14:tracePt t="23467" x="5275263" y="3232150"/>
          <p14:tracePt t="23475" x="5300663" y="3232150"/>
          <p14:tracePt t="23483" x="5335588" y="3232150"/>
          <p14:tracePt t="23488" x="5370513" y="3232150"/>
          <p14:tracePt t="23494" x="5405438" y="3241675"/>
          <p14:tracePt t="23504" x="5432425" y="3241675"/>
          <p14:tracePt t="23509" x="5457825" y="3241675"/>
          <p14:tracePt t="23515" x="5484813" y="3241675"/>
          <p14:tracePt t="23523" x="5502275" y="3241675"/>
          <p14:tracePt t="23529" x="5519738" y="3249613"/>
          <p14:tracePt t="23537" x="5537200" y="3249613"/>
          <p14:tracePt t="23542" x="5545138" y="3249613"/>
          <p14:tracePt t="23551" x="5562600" y="3259138"/>
          <p14:tracePt t="23558" x="5572125" y="3267075"/>
          <p14:tracePt t="23564" x="5580063" y="3267075"/>
          <p14:tracePt t="23573" x="5589588" y="3267075"/>
          <p14:tracePt t="23592" x="5597525" y="3267075"/>
          <p14:tracePt t="23598" x="5607050" y="3276600"/>
          <p14:tracePt t="23613" x="5614988" y="3276600"/>
          <p14:tracePt t="23627" x="5624513" y="3276600"/>
          <p14:tracePt t="23640" x="5632450" y="3276600"/>
          <p14:tracePt t="23647" x="5641975" y="3276600"/>
          <p14:tracePt t="23668" x="5641975" y="3267075"/>
          <p14:tracePt t="23675" x="5649913" y="3259138"/>
          <p14:tracePt t="23909" x="5711825" y="3259138"/>
          <p14:tracePt t="23917" x="5789613" y="3249613"/>
          <p14:tracePt t="23924" x="5851525" y="3241675"/>
          <p14:tracePt t="23931" x="5911850" y="3241675"/>
          <p14:tracePt t="23938" x="5964238" y="3241675"/>
          <p14:tracePt t="23945" x="6008688" y="3241675"/>
          <p14:tracePt t="23952" x="6034088" y="3241675"/>
          <p14:tracePt t="23960" x="6061075" y="3241675"/>
          <p14:tracePt t="23966" x="6086475" y="3241675"/>
          <p14:tracePt t="23973" x="6105525" y="3241675"/>
          <p14:tracePt t="23979" x="6113463" y="3241675"/>
          <p14:tracePt t="23987" x="6130925" y="3249613"/>
          <p14:tracePt t="23995" x="6140450" y="3249613"/>
          <p14:tracePt t="24001" x="6148388" y="3249613"/>
          <p14:tracePt t="24009" x="6157913" y="3249613"/>
          <p14:tracePt t="24015" x="6165850" y="3249613"/>
          <p14:tracePt t="24020" x="6183313" y="3259138"/>
          <p14:tracePt t="24028" x="6192838" y="3267075"/>
          <p14:tracePt t="24038" x="6200775" y="3267075"/>
          <p14:tracePt t="24042" x="6210300" y="3276600"/>
          <p14:tracePt t="24055" x="6218238" y="3276600"/>
          <p14:tracePt t="24062" x="6218238" y="3284538"/>
          <p14:tracePt t="24069" x="6227763" y="3284538"/>
          <p14:tracePt t="24077" x="6235700" y="3284538"/>
          <p14:tracePt t="24091" x="6245225" y="3284538"/>
          <p14:tracePt t="24104" x="6253163" y="3284538"/>
          <p14:tracePt t="24118" x="6270625" y="3284538"/>
          <p14:tracePt t="24131" x="6280150" y="3284538"/>
          <p14:tracePt t="24139" x="6288088" y="3284538"/>
          <p14:tracePt t="24145" x="6297613" y="3284538"/>
          <p14:tracePt t="24159" x="6305550" y="3284538"/>
          <p14:tracePt t="24166" x="6315075" y="3284538"/>
          <p14:tracePt t="24174" x="6323013" y="3284538"/>
          <p14:tracePt t="24416" x="6375400" y="3276600"/>
          <p14:tracePt t="24423" x="6445250" y="3267075"/>
          <p14:tracePt t="24429" x="6507163" y="3249613"/>
          <p14:tracePt t="24437" x="6584950" y="3241675"/>
          <p14:tracePt t="24443" x="6672263" y="3224213"/>
          <p14:tracePt t="24451" x="6742113" y="3214688"/>
          <p14:tracePt t="24458" x="6786563" y="3206750"/>
          <p14:tracePt t="24465" x="6811963" y="3206750"/>
          <p14:tracePt t="24471" x="6856413" y="3206750"/>
          <p14:tracePt t="24478" x="6873875" y="3206750"/>
          <p14:tracePt t="24485" x="6899275" y="3206750"/>
          <p14:tracePt t="24492" x="6916738" y="3214688"/>
          <p14:tracePt t="24500" x="6926263" y="3214688"/>
          <p14:tracePt t="24504" x="6943725" y="3214688"/>
          <p14:tracePt t="24513" x="6961188" y="3224213"/>
          <p14:tracePt t="24522" x="6978650" y="3224213"/>
          <p14:tracePt t="24526" x="6986588" y="3224213"/>
          <p14:tracePt t="24534" x="7004050" y="3232150"/>
          <p14:tracePt t="24542" x="7021513" y="3232150"/>
          <p14:tracePt t="24547" x="7038975" y="3232150"/>
          <p14:tracePt t="24554" x="7048500" y="3232150"/>
          <p14:tracePt t="24560" x="7065963" y="3232150"/>
          <p14:tracePt t="24568" x="7083425" y="3232150"/>
          <p14:tracePt t="24575" x="7091363" y="3232150"/>
          <p14:tracePt t="24581" x="7108825" y="3232150"/>
          <p14:tracePt t="24595" x="7126288" y="3232150"/>
          <p14:tracePt t="24609" x="7135813" y="3232150"/>
          <p14:tracePt t="24616" x="7143750" y="3232150"/>
          <p14:tracePt t="24624" x="7153275" y="3232150"/>
          <p14:tracePt t="24638" x="7161213" y="3232150"/>
          <p14:tracePt t="24651" x="7161213" y="3224213"/>
          <p14:tracePt t="24665" x="7170738" y="3214688"/>
          <p14:tracePt t="24672" x="7170738" y="3206750"/>
          <p14:tracePt t="24866" x="7258050" y="3189288"/>
          <p14:tracePt t="24873" x="7353300" y="3162300"/>
          <p14:tracePt t="24881" x="7423150" y="3144838"/>
          <p14:tracePt t="24888" x="7485063" y="3136900"/>
          <p14:tracePt t="24892" x="7537450" y="3136900"/>
          <p14:tracePt t="24901" x="7580313" y="3136900"/>
          <p14:tracePt t="24908" x="7624763" y="3136900"/>
          <p14:tracePt t="24914" x="7667625" y="3136900"/>
          <p14:tracePt t="24920" x="7694613" y="3136900"/>
          <p14:tracePt t="24927" x="7720013" y="3144838"/>
          <p14:tracePt t="24935" x="7747000" y="3154363"/>
          <p14:tracePt t="24942" x="7764463" y="3154363"/>
          <p14:tracePt t="24951" x="7772400" y="3154363"/>
          <p14:tracePt t="24955" x="7789863" y="3154363"/>
          <p14:tracePt t="24963" x="7799388" y="3162300"/>
          <p14:tracePt t="24972" x="7807325" y="3162300"/>
          <p14:tracePt t="24976" x="7816850" y="3162300"/>
          <p14:tracePt t="24998" x="7834313" y="3162300"/>
          <p14:tracePt t="25004" x="7842250" y="3162300"/>
          <p14:tracePt t="25010" x="7851775" y="3171825"/>
          <p14:tracePt t="25019" x="7859713" y="3171825"/>
          <p14:tracePt t="25025" x="7869238" y="3171825"/>
          <p14:tracePt t="25031" x="7877175" y="3171825"/>
          <p14:tracePt t="25046" x="7886700" y="3171825"/>
          <p14:tracePt t="25059" x="7894638" y="3171825"/>
          <p14:tracePt t="25080" x="7904163" y="3171825"/>
          <p14:tracePt t="25088" x="7904163" y="3179763"/>
          <p14:tracePt t="25108" x="7912100" y="3179763"/>
          <p14:tracePt t="25129" x="7921625" y="3179763"/>
          <p14:tracePt t="25156" x="7929563" y="3179763"/>
          <p14:tracePt t="25198" x="7939088" y="3179763"/>
          <p14:tracePt t="25219" x="7947025" y="3179763"/>
          <p14:tracePt t="25226" x="7956550" y="3179763"/>
          <p14:tracePt t="25234" x="7964488" y="3179763"/>
          <p14:tracePt t="25247" x="7981950" y="3179763"/>
          <p14:tracePt t="25261" x="7991475" y="3179763"/>
          <p14:tracePt t="25275" x="8008938" y="3179763"/>
          <p14:tracePt t="25289" x="8016875" y="3179763"/>
          <p14:tracePt t="25295" x="8026400" y="3179763"/>
          <p14:tracePt t="25310" x="8034338" y="3179763"/>
          <p14:tracePt t="25318" x="8043863" y="3179763"/>
          <p14:tracePt t="25338" x="8051800" y="3179763"/>
          <p14:tracePt t="25350" x="8051800" y="3171825"/>
          <p14:tracePt t="26050" x="8096250" y="3171825"/>
          <p14:tracePt t="26058" x="8139113" y="3171825"/>
          <p14:tracePt t="26063" x="8201025" y="3171825"/>
          <p14:tracePt t="26071" x="8253413" y="3171825"/>
          <p14:tracePt t="26077" x="8288338" y="3171825"/>
          <p14:tracePt t="26085" x="8323263" y="3171825"/>
          <p14:tracePt t="26091" x="8348663" y="3171825"/>
          <p14:tracePt t="26099" x="8375650" y="3171825"/>
          <p14:tracePt t="26105" x="8393113" y="3171825"/>
          <p14:tracePt t="26113" x="8410575" y="3171825"/>
          <p14:tracePt t="26119" x="8428038" y="3171825"/>
          <p14:tracePt t="26127" x="8445500" y="3171825"/>
          <p14:tracePt t="26134" x="8453438" y="3171825"/>
          <p14:tracePt t="26139" x="8462963" y="3171825"/>
          <p14:tracePt t="26146" x="8480425" y="3171825"/>
          <p14:tracePt t="26154" x="8488363" y="3171825"/>
          <p14:tracePt t="26160" x="8497888" y="3171825"/>
          <p14:tracePt t="26167" x="8515350" y="3179763"/>
          <p14:tracePt t="26176" x="8523288" y="3179763"/>
          <p14:tracePt t="26181" x="8532813" y="3179763"/>
          <p14:tracePt t="26189" x="8540750" y="3189288"/>
          <p14:tracePt t="26196" x="8550275" y="3189288"/>
          <p14:tracePt t="26209" x="8567738" y="3189288"/>
          <p14:tracePt t="26216" x="8575675" y="3189288"/>
          <p14:tracePt t="26225" x="8585200" y="3189288"/>
          <p14:tracePt t="26230" x="8602663" y="3189288"/>
          <p14:tracePt t="26237" x="8620125" y="3189288"/>
          <p14:tracePt t="26243" x="8628063" y="3189288"/>
          <p14:tracePt t="26251" x="8637588" y="3189288"/>
          <p14:tracePt t="26258" x="8645525" y="3189288"/>
          <p14:tracePt t="26265" x="8655050" y="3189288"/>
          <p14:tracePt t="26272" x="8662988" y="3189288"/>
          <p14:tracePt t="26279" x="8672513" y="3189288"/>
          <p14:tracePt t="26292" x="8689975" y="3189288"/>
          <p14:tracePt t="26305" x="8697913" y="3189288"/>
          <p14:tracePt t="26320" x="8707438" y="3189288"/>
          <p14:tracePt t="26326" x="8715375" y="3189288"/>
          <p14:tracePt t="26334" x="8724900" y="3189288"/>
          <p14:tracePt t="26341" x="8732838" y="3189288"/>
          <p14:tracePt t="26354" x="8750300" y="3189288"/>
          <p14:tracePt t="26368" x="8759825" y="3189288"/>
          <p14:tracePt t="26377" x="8777288" y="3189288"/>
          <p14:tracePt t="26381" x="8785225" y="3189288"/>
          <p14:tracePt t="26390" x="8794750" y="3189288"/>
          <p14:tracePt t="26396" x="8802688" y="3189288"/>
          <p14:tracePt t="26404" x="8812213" y="3189288"/>
          <p14:tracePt t="26410" x="8820150" y="3189288"/>
          <p14:tracePt t="26420" x="8829675" y="3189288"/>
          <p14:tracePt t="26424" x="8847138" y="3189288"/>
          <p14:tracePt t="26430" x="8855075" y="3189288"/>
          <p14:tracePt t="26439" x="8864600" y="3189288"/>
          <p14:tracePt t="26444" x="8872538" y="3189288"/>
          <p14:tracePt t="26451" x="8882063" y="3189288"/>
          <p14:tracePt t="26459" x="8890000" y="3189288"/>
          <p14:tracePt t="26465" x="8899525" y="3189288"/>
          <p14:tracePt t="26473" x="8907463" y="3189288"/>
          <p14:tracePt t="26481" x="8924925" y="3189288"/>
          <p14:tracePt t="26486" x="8942388" y="3189288"/>
          <p14:tracePt t="26492" x="8951913" y="3189288"/>
          <p14:tracePt t="26502" x="8959850" y="3189288"/>
          <p14:tracePt t="26508" x="8969375" y="3189288"/>
          <p14:tracePt t="26514" x="8977313" y="3189288"/>
          <p14:tracePt t="26523" x="8986838" y="3189288"/>
          <p14:tracePt t="26527" x="8994775" y="3189288"/>
          <p14:tracePt t="26535" x="9004300" y="3189288"/>
          <p14:tracePt t="26541" x="9012238" y="3189288"/>
          <p14:tracePt t="26548" x="9021763" y="3189288"/>
          <p14:tracePt t="26563" x="9039225" y="3189288"/>
          <p14:tracePt t="26577" x="9047163" y="3189288"/>
          <p14:tracePt t="26583" x="9056688" y="3189288"/>
          <p14:tracePt t="26590" x="9064625" y="3189288"/>
          <p14:tracePt t="26603" x="9074150" y="3189288"/>
          <p14:tracePt t="26611" x="9082088" y="3189288"/>
          <p14:tracePt t="26625" x="9091613" y="3189288"/>
          <p14:tracePt t="26631" x="9099550" y="3189288"/>
          <p14:tracePt t="26639" x="9109075" y="3189288"/>
          <p14:tracePt t="26649" x="9126538" y="3189288"/>
          <p14:tracePt t="26653" x="9144000" y="3189288"/>
          <p14:tracePt t="26659" x="9153525" y="3179763"/>
          <p14:tracePt t="26667" x="9170988" y="3179763"/>
          <p14:tracePt t="26673" x="9188450" y="3179763"/>
          <p14:tracePt t="26680" x="9205913" y="3179763"/>
          <p14:tracePt t="26688" x="9213850" y="3179763"/>
          <p14:tracePt t="26694" x="9231313" y="3179763"/>
          <p14:tracePt t="26701" x="9240838" y="3179763"/>
          <p14:tracePt t="26708" x="9258300" y="3179763"/>
          <p14:tracePt t="26714" x="9266238" y="3179763"/>
          <p14:tracePt t="26721" x="9275763" y="3179763"/>
          <p14:tracePt t="26736" x="9275763" y="3189288"/>
          <p14:tracePt t="26742" x="9283700" y="3189288"/>
          <p14:tracePt t="26756" x="9293225" y="3189288"/>
          <p14:tracePt t="26763" x="9301163" y="3189288"/>
          <p14:tracePt t="26769" x="9301163" y="3197225"/>
          <p14:tracePt t="26784" x="9310688" y="3197225"/>
          <p14:tracePt t="26798" x="9318625" y="3206750"/>
          <p14:tracePt t="26811" x="9336088" y="3206750"/>
          <p14:tracePt t="26826" x="9345613" y="3206750"/>
          <p14:tracePt t="26833" x="9353550" y="3214688"/>
          <p14:tracePt t="26840" x="9363075" y="3214688"/>
          <p14:tracePt t="26845" x="9388475" y="3214688"/>
          <p14:tracePt t="26854" x="9405938" y="3214688"/>
          <p14:tracePt t="26859" x="9432925" y="3214688"/>
          <p14:tracePt t="26867" x="9458325" y="3214688"/>
          <p14:tracePt t="26875" x="9475788" y="3214688"/>
          <p14:tracePt t="26881" x="9493250" y="3214688"/>
          <p14:tracePt t="26888" x="9510713" y="3214688"/>
          <p14:tracePt t="26895" x="9528175" y="3206750"/>
          <p14:tracePt t="26902" x="9537700" y="3206750"/>
          <p14:tracePt t="26909" x="9537700" y="3197225"/>
          <p14:tracePt t="26917" x="9545638" y="3197225"/>
          <p14:tracePt t="26923" x="9555163" y="3197225"/>
          <p14:tracePt t="26938" x="9563100" y="3197225"/>
          <p14:tracePt t="27477" x="9590088" y="3197225"/>
          <p14:tracePt t="27484" x="9615488" y="3197225"/>
          <p14:tracePt t="27491" x="9642475" y="3197225"/>
          <p14:tracePt t="27498" x="9659938" y="3197225"/>
          <p14:tracePt t="27505" x="9677400" y="3197225"/>
          <p14:tracePt t="27512" x="9702800" y="3197225"/>
          <p14:tracePt t="27519" x="9720263" y="3197225"/>
          <p14:tracePt t="27524" x="9729788" y="3197225"/>
          <p14:tracePt t="27531" x="9747250" y="3197225"/>
          <p14:tracePt t="27539" x="9755188" y="3197225"/>
          <p14:tracePt t="27545" x="9764713" y="3197225"/>
          <p14:tracePt t="27553" x="9772650" y="3197225"/>
          <p14:tracePt t="27562" x="9782175" y="3197225"/>
          <p14:tracePt t="27566" x="9790113" y="3197225"/>
          <p14:tracePt t="27574" x="9799638" y="3197225"/>
          <p14:tracePt t="27580" x="9807575" y="3197225"/>
          <p14:tracePt t="27589" x="9817100" y="3206750"/>
          <p14:tracePt t="27593" x="9825038" y="3206750"/>
          <p14:tracePt t="27602" x="9842500" y="3206750"/>
          <p14:tracePt t="27624" x="9859963" y="3206750"/>
          <p14:tracePt t="27636" x="9869488" y="3206750"/>
          <p14:tracePt t="27655" x="9877425" y="3206750"/>
          <p14:tracePt t="27670" x="9886950" y="3206750"/>
          <p14:tracePt t="27684" x="9894888" y="3206750"/>
          <p14:tracePt t="27719" x="9886950" y="3206750"/>
          <p14:tracePt t="27726" x="9859963" y="3206750"/>
          <p14:tracePt t="27733" x="9817100" y="3206750"/>
          <p14:tracePt t="27742" x="9747250" y="3206750"/>
          <p14:tracePt t="27747" x="9625013" y="3197225"/>
          <p14:tracePt t="27754" x="9467850" y="3197225"/>
          <p14:tracePt t="27761" x="9153525" y="3206750"/>
          <p14:tracePt t="27767" x="8812213" y="3232150"/>
          <p14:tracePt t="27775" x="8593138" y="3259138"/>
          <p14:tracePt t="27782" x="8340725" y="3302000"/>
          <p14:tracePt t="27789" x="8113713" y="3346450"/>
          <p14:tracePt t="27794" x="7921625" y="3381375"/>
          <p14:tracePt t="27802" x="7694613" y="3416300"/>
          <p14:tracePt t="27809" x="7458075" y="3476625"/>
          <p14:tracePt t="27816" x="7275513" y="3529013"/>
          <p14:tracePt t="27823" x="7056438" y="3581400"/>
          <p14:tracePt t="27830" x="6881813" y="3598863"/>
          <p14:tracePt t="27836" x="6742113" y="3633788"/>
          <p14:tracePt t="27843" x="6629400" y="3643313"/>
          <p14:tracePt t="27851" x="6497638" y="3651250"/>
          <p14:tracePt t="27857" x="6384925" y="3651250"/>
          <p14:tracePt t="27864" x="6280150" y="3651250"/>
          <p14:tracePt t="27873" x="6192838" y="3643313"/>
          <p14:tracePt t="27879" x="6122988" y="3616325"/>
          <p14:tracePt t="27885" x="6086475" y="3608388"/>
          <p14:tracePt t="27893" x="6043613" y="3598863"/>
          <p14:tracePt t="27898" x="6026150" y="3598863"/>
          <p14:tracePt t="28093" x="5834063" y="3598863"/>
          <p14:tracePt t="28100" x="5519738" y="3590925"/>
          <p14:tracePt t="28108" x="5300663" y="3573463"/>
          <p14:tracePt t="28113" x="5100638" y="3563938"/>
          <p14:tracePt t="28121" x="4838700" y="3546475"/>
          <p14:tracePt t="28128" x="4576763" y="3546475"/>
          <p14:tracePt t="28135" x="4349750" y="3538538"/>
          <p14:tracePt t="28142" x="4157663" y="3521075"/>
          <p14:tracePt t="28149" x="3983038" y="3511550"/>
          <p14:tracePt t="28156" x="3868738" y="3503613"/>
          <p14:tracePt t="28161" x="3773488" y="3494088"/>
          <p14:tracePt t="28169" x="3694113" y="3494088"/>
          <p14:tracePt t="28177" x="3624263" y="3486150"/>
          <p14:tracePt t="28182" x="3563938" y="3486150"/>
          <p14:tracePt t="28190" x="3511550" y="3486150"/>
          <p14:tracePt t="28197" x="3484563" y="3486150"/>
          <p14:tracePt t="28204" x="3449638" y="3486150"/>
          <p14:tracePt t="28210" x="3432175" y="3486150"/>
          <p14:tracePt t="28221" x="3406775" y="3486150"/>
          <p14:tracePt t="28225" x="3379788" y="3486150"/>
          <p14:tracePt t="28231" x="3354388" y="3486150"/>
          <p14:tracePt t="28239" x="3327400" y="3486150"/>
          <p14:tracePt t="28246" x="3302000" y="3486150"/>
          <p14:tracePt t="28252" x="3275013" y="3494088"/>
          <p14:tracePt t="28260" x="3249613" y="3494088"/>
          <p14:tracePt t="28267" x="3222625" y="3494088"/>
          <p14:tracePt t="28275" x="3205163" y="3494088"/>
          <p14:tracePt t="28282" x="3187700" y="3494088"/>
          <p14:tracePt t="28289" x="3179763" y="3494088"/>
          <p14:tracePt t="28295" x="3152775" y="3494088"/>
          <p14:tracePt t="28304" x="3144838" y="3486150"/>
          <p14:tracePt t="28310" x="3127375" y="3486150"/>
          <p14:tracePt t="28317" x="3117850" y="3486150"/>
          <p14:tracePt t="28329" x="3117850" y="3476625"/>
          <p14:tracePt t="28333" x="3100388" y="3476625"/>
          <p14:tracePt t="28345" x="3092450" y="3476625"/>
          <p14:tracePt t="28367" x="3082925" y="3476625"/>
          <p14:tracePt t="28382" x="3074988" y="3476625"/>
          <p14:tracePt t="28389" x="3065463" y="3476625"/>
          <p14:tracePt t="28411" x="3057525" y="3476625"/>
          <p14:tracePt t="28425" x="3048000" y="3476625"/>
          <p14:tracePt t="28440" x="3030538" y="3476625"/>
          <p14:tracePt t="28447" x="3021013" y="3486150"/>
          <p14:tracePt t="28454" x="3003550" y="3494088"/>
          <p14:tracePt t="28462" x="2978150" y="3511550"/>
          <p14:tracePt t="28467" x="2951163" y="3538538"/>
          <p14:tracePt t="28476" x="2925763" y="3546475"/>
          <p14:tracePt t="28483" x="2898775" y="3556000"/>
          <p14:tracePt t="28492" x="2863850" y="3573463"/>
          <p14:tracePt t="28497" x="2846388" y="3581400"/>
          <p14:tracePt t="28505" x="2820988" y="3590925"/>
          <p14:tracePt t="28511" x="2803525" y="3598863"/>
          <p14:tracePt t="28519" x="2786063" y="3598863"/>
          <p14:tracePt t="28527" x="2768600" y="3608388"/>
          <p14:tracePt t="28533" x="2759075" y="3608388"/>
          <p14:tracePt t="28543" x="2751138" y="3608388"/>
          <p14:tracePt t="28550" x="2741613" y="3608388"/>
          <p14:tracePt t="28559" x="2724150" y="3608388"/>
          <p14:tracePt t="28572" x="2716213" y="3608388"/>
          <p14:tracePt t="28587" x="2706688" y="3608388"/>
          <p14:tracePt t="28597" x="2706688" y="3598863"/>
          <p14:tracePt t="28617" x="2698750" y="3590925"/>
          <p14:tracePt t="28632" x="2698750" y="3581400"/>
          <p14:tracePt t="28654" x="2698750" y="3573463"/>
          <p14:tracePt t="28662" x="2698750" y="3563938"/>
          <p14:tracePt t="28684" x="2698750" y="3556000"/>
          <p14:tracePt t="28691" x="2706688" y="3546475"/>
          <p14:tracePt t="28698" x="2724150" y="3529013"/>
          <p14:tracePt t="28707" x="2741613" y="3511550"/>
          <p14:tracePt t="28714" x="2759075" y="3494088"/>
          <p14:tracePt t="28721" x="2794000" y="3468688"/>
          <p14:tracePt t="28730" x="2828925" y="3441700"/>
          <p14:tracePt t="28735" x="2855913" y="3416300"/>
          <p14:tracePt t="28742" x="2881313" y="3398838"/>
          <p14:tracePt t="28753" x="2908300" y="3371850"/>
          <p14:tracePt t="28758" x="2925763" y="3363913"/>
          <p14:tracePt t="28764" x="2943225" y="3346450"/>
          <p14:tracePt t="28774" x="2960688" y="3336925"/>
          <p14:tracePt t="28778" x="2978150" y="3336925"/>
          <p14:tracePt t="28785" x="2986088" y="3328988"/>
          <p14:tracePt t="28793" x="2995613" y="3328988"/>
          <p14:tracePt t="28800" x="3003550" y="3328988"/>
          <p14:tracePt t="28810" x="3013075" y="3328988"/>
          <p14:tracePt t="28822" x="3021013" y="3328988"/>
          <p14:tracePt t="28838" x="3030538" y="3328988"/>
          <p14:tracePt t="28858" x="3038475" y="3328988"/>
          <p14:tracePt t="28865" x="3048000" y="3328988"/>
          <p14:tracePt t="28894" x="3057525" y="3328988"/>
          <p14:tracePt t="28909" x="3057525" y="3336925"/>
          <p14:tracePt t="28922" x="3065463" y="3336925"/>
          <p14:tracePt t="29016" x="3074988" y="3336925"/>
          <p14:tracePt t="29031" x="3082925" y="3336925"/>
          <p14:tracePt t="29045" x="3082925" y="3346450"/>
          <p14:tracePt t="29069" x="3092450" y="3354388"/>
          <p14:tracePt t="29095" x="3100388" y="3354388"/>
          <p14:tracePt t="29109" x="3109913" y="3354388"/>
          <p14:tracePt t="29118" x="3117850" y="3354388"/>
          <p14:tracePt t="29129" x="3127375" y="3354388"/>
          <p14:tracePt t="29139" x="3144838" y="3354388"/>
          <p14:tracePt t="29144" x="3162300" y="3354388"/>
          <p14:tracePt t="29150" x="3179763" y="3354388"/>
          <p14:tracePt t="29159" x="3205163" y="3354388"/>
          <p14:tracePt t="29164" x="3222625" y="3354388"/>
          <p14:tracePt t="29172" x="3240088" y="3354388"/>
          <p14:tracePt t="29180" x="3257550" y="3354388"/>
          <p14:tracePt t="29186" x="3275013" y="3354388"/>
          <p14:tracePt t="29193" x="3292475" y="3354388"/>
          <p14:tracePt t="29201" x="3302000" y="3354388"/>
          <p14:tracePt t="29210" x="3309938" y="3354388"/>
          <p14:tracePt t="29226" x="3319463" y="3354388"/>
          <p14:tracePt t="29231" x="3327400" y="3354388"/>
          <p14:tracePt t="29235" x="3336925" y="3354388"/>
          <p14:tracePt t="29243" x="3336925" y="3363913"/>
          <p14:tracePt t="29260" x="3344863" y="3363913"/>
          <p14:tracePt t="29273" x="3354388" y="3371850"/>
          <p14:tracePt t="29282" x="3362325" y="3371850"/>
          <p14:tracePt t="29290" x="3371850" y="3371850"/>
          <p14:tracePt t="29294" x="3379788" y="3371850"/>
          <p14:tracePt t="29306" x="3389313" y="3371850"/>
          <p14:tracePt t="29314" x="3397250" y="3371850"/>
          <p14:tracePt t="29320" x="3406775" y="3371850"/>
          <p14:tracePt t="29328" x="3414713" y="3371850"/>
          <p14:tracePt t="29334" x="3424238" y="3371850"/>
          <p14:tracePt t="29341" x="3441700" y="3371850"/>
          <p14:tracePt t="29350" x="3459163" y="3381375"/>
          <p14:tracePt t="29354" x="3476625" y="3381375"/>
          <p14:tracePt t="29361" x="3494088" y="3389313"/>
          <p14:tracePt t="29368" x="3511550" y="3389313"/>
          <p14:tracePt t="29378" x="3529013" y="3389313"/>
          <p14:tracePt t="29383" x="3546475" y="3389313"/>
          <p14:tracePt t="29389" x="3563938" y="3389313"/>
          <p14:tracePt t="29396" x="3571875" y="3398838"/>
          <p14:tracePt t="29403" x="3581400" y="3398838"/>
          <p14:tracePt t="29410" x="3589338" y="3398838"/>
          <p14:tracePt t="29417" x="3598863" y="3406775"/>
          <p14:tracePt t="29432" x="3606800" y="3406775"/>
          <p14:tracePt t="29447" x="3616325" y="3406775"/>
          <p14:tracePt t="29467" x="3624263" y="3406775"/>
          <p14:tracePt t="29474" x="3633788" y="3406775"/>
          <p14:tracePt t="29480" x="3633788" y="3416300"/>
          <p14:tracePt t="29487" x="3641725" y="3416300"/>
          <p14:tracePt t="29502" x="3651250" y="3416300"/>
          <p14:tracePt t="29517" x="3659188" y="3424238"/>
          <p14:tracePt t="29520" x="3668713" y="3424238"/>
          <p14:tracePt t="29528" x="3668713" y="3433763"/>
          <p14:tracePt t="29534" x="3676650" y="3433763"/>
          <p14:tracePt t="29549" x="3686175" y="3433763"/>
          <p14:tracePt t="29560" x="3686175" y="3441700"/>
          <p14:tracePt t="29573" x="3694113" y="3441700"/>
          <p14:tracePt t="29577" x="3703638" y="3441700"/>
          <p14:tracePt t="29595" x="3711575" y="3451225"/>
          <p14:tracePt t="29605" x="3721100" y="3451225"/>
          <p14:tracePt t="29629" x="3729038" y="3451225"/>
          <p14:tracePt t="29633" x="3738563" y="3451225"/>
          <p14:tracePt t="29669" x="3746500" y="3451225"/>
          <p14:tracePt t="29956" x="3790950" y="3451225"/>
          <p14:tracePt t="29967" x="3833813" y="3451225"/>
          <p14:tracePt t="29969" x="3878263" y="3451225"/>
          <p14:tracePt t="29977" x="3903663" y="3451225"/>
          <p14:tracePt t="29983" x="3930650" y="3451225"/>
          <p14:tracePt t="29992" x="3956050" y="3451225"/>
          <p14:tracePt t="29998" x="3983038" y="3451225"/>
          <p14:tracePt t="30006" x="4000500" y="3451225"/>
          <p14:tracePt t="30010" x="4017963" y="3459163"/>
          <p14:tracePt t="30019" x="4035425" y="3459163"/>
          <p14:tracePt t="30027" x="4052888" y="3459163"/>
          <p14:tracePt t="30033" x="4070350" y="3459163"/>
          <p14:tracePt t="30041" x="4087813" y="3468688"/>
          <p14:tracePt t="30045" x="4105275" y="3476625"/>
          <p14:tracePt t="30052" x="4113213" y="3476625"/>
          <p14:tracePt t="30059" x="4130675" y="3476625"/>
          <p14:tracePt t="30066" x="4140200" y="3486150"/>
          <p14:tracePt t="30077" x="4157663" y="3494088"/>
          <p14:tracePt t="30082" x="4165600" y="3494088"/>
          <p14:tracePt t="30087" x="4183063" y="3503613"/>
          <p14:tracePt t="30093" x="4192588" y="3503613"/>
          <p14:tracePt t="30103" x="4200525" y="3503613"/>
          <p14:tracePt t="30107" x="4217988" y="3511550"/>
          <p14:tracePt t="30123" x="4227513" y="3511550"/>
          <p14:tracePt t="30128" x="4235450" y="3511550"/>
          <p14:tracePt t="30135" x="4244975" y="3511550"/>
          <p14:tracePt t="30142" x="4244975" y="3521075"/>
          <p14:tracePt t="30150" x="4262438" y="3521075"/>
          <p14:tracePt t="30160" x="4270375" y="3521075"/>
          <p14:tracePt t="30164" x="4279900" y="3529013"/>
          <p14:tracePt t="30171" x="4287838" y="3529013"/>
          <p14:tracePt t="30177" x="4297363" y="3529013"/>
          <p14:tracePt t="30184" x="4314825" y="3529013"/>
          <p14:tracePt t="30191" x="4322763" y="3529013"/>
          <p14:tracePt t="30197" x="4340225" y="3538538"/>
          <p14:tracePt t="30205" x="4349750" y="3538538"/>
          <p14:tracePt t="30211" x="4357688" y="3538538"/>
          <p14:tracePt t="30219" x="4375150" y="3538538"/>
          <p14:tracePt t="30226" x="4392613" y="3546475"/>
          <p14:tracePt t="30234" x="4410075" y="3546475"/>
          <p14:tracePt t="30240" x="4427538" y="3546475"/>
          <p14:tracePt t="30246" x="4454525" y="3546475"/>
          <p14:tracePt t="30255" x="4479925" y="3546475"/>
          <p14:tracePt t="30260" x="4506913" y="3546475"/>
          <p14:tracePt t="30269" x="4524375" y="3546475"/>
          <p14:tracePt t="30277" x="4549775" y="3546475"/>
          <p14:tracePt t="30281" x="4567238" y="3546475"/>
          <p14:tracePt t="30288" x="4584700" y="3546475"/>
          <p14:tracePt t="30294" x="4611688" y="3546475"/>
          <p14:tracePt t="30301" x="4629150" y="3546475"/>
          <p14:tracePt t="30310" x="4646613" y="3546475"/>
          <p14:tracePt t="30315" x="4654550" y="3546475"/>
          <p14:tracePt t="30323" x="4664075" y="3546475"/>
          <p14:tracePt t="30329" x="4689475" y="3546475"/>
          <p14:tracePt t="30337" x="4699000" y="3546475"/>
          <p14:tracePt t="30344" x="4706938" y="3546475"/>
          <p14:tracePt t="30350" x="4724400" y="3546475"/>
          <p14:tracePt t="30365" x="4733925" y="3546475"/>
          <p14:tracePt t="30378" x="4741863" y="3546475"/>
          <p14:tracePt t="30393" x="4751388" y="3546475"/>
          <p14:tracePt t="30407" x="4759325" y="3546475"/>
          <p14:tracePt t="30413" x="4759325" y="3538538"/>
          <p14:tracePt t="30419" x="4776788" y="3529013"/>
          <p14:tracePt t="30426" x="4776788" y="3511550"/>
          <p14:tracePt t="30664" x="4838700" y="3494088"/>
          <p14:tracePt t="30669" x="4908550" y="3476625"/>
          <p14:tracePt t="30678" x="4968875" y="3468688"/>
          <p14:tracePt t="30685" x="5030788" y="3459163"/>
          <p14:tracePt t="30689" x="5083175" y="3451225"/>
          <p14:tracePt t="30696" x="5118100" y="3451225"/>
          <p14:tracePt t="30705" x="5143500" y="3451225"/>
          <p14:tracePt t="30710" x="5170488" y="3451225"/>
          <p14:tracePt t="30718" x="5187950" y="3451225"/>
          <p14:tracePt t="30730" x="5195888" y="3451225"/>
          <p14:tracePt t="30734" x="5213350" y="3459163"/>
          <p14:tracePt t="30738" x="5230813" y="3459163"/>
          <p14:tracePt t="30755" x="5240338" y="3459163"/>
          <p14:tracePt t="30760" x="5248275" y="3468688"/>
          <p14:tracePt t="30765" x="5257800" y="3468688"/>
          <p14:tracePt t="30773" x="5265738" y="3468688"/>
          <p14:tracePt t="30781" x="5275263" y="3468688"/>
          <p14:tracePt t="30787" x="5292725" y="3476625"/>
          <p14:tracePt t="30795" x="5300663" y="3476625"/>
          <p14:tracePt t="30801" x="5318125" y="3476625"/>
          <p14:tracePt t="30808" x="5327650" y="3476625"/>
          <p14:tracePt t="30816" x="5345113" y="3476625"/>
          <p14:tracePt t="30823" x="5362575" y="3476625"/>
          <p14:tracePt t="30828" x="5380038" y="3476625"/>
          <p14:tracePt t="30834" x="5397500" y="3476625"/>
          <p14:tracePt t="30849" x="5432425" y="3476625"/>
          <p14:tracePt t="30855" x="5449888" y="3476625"/>
          <p14:tracePt t="30862" x="5467350" y="3476625"/>
          <p14:tracePt t="30872" x="5492750" y="3476625"/>
          <p14:tracePt t="30876" x="5510213" y="3476625"/>
          <p14:tracePt t="30885" x="5519738" y="3476625"/>
          <p14:tracePt t="30899" x="5545138" y="3476625"/>
          <p14:tracePt t="30904" x="5562600" y="3476625"/>
          <p14:tracePt t="30921" x="5572125" y="3476625"/>
          <p14:tracePt t="30932" x="5580063" y="3476625"/>
          <p14:tracePt t="30947" x="5589588" y="3476625"/>
          <p14:tracePt t="30952" x="5597525" y="3476625"/>
          <p14:tracePt t="30959" x="5597525" y="3468688"/>
          <p14:tracePt t="30977" x="5614988" y="3459163"/>
          <p14:tracePt t="30983" x="5614988" y="3441700"/>
          <p14:tracePt t="31238" x="5684838" y="3441700"/>
          <p14:tracePt t="31245" x="5737225" y="3433763"/>
          <p14:tracePt t="31252" x="5789613" y="3433763"/>
          <p14:tracePt t="31261" x="5834063" y="3424238"/>
          <p14:tracePt t="31268" x="5868988" y="3416300"/>
          <p14:tracePt t="31271" x="5894388" y="3416300"/>
          <p14:tracePt t="31278" x="5921375" y="3416300"/>
          <p14:tracePt t="31288" x="5938838" y="3416300"/>
          <p14:tracePt t="31294" x="5946775" y="3416300"/>
          <p14:tracePt t="31300" x="5956300" y="3416300"/>
          <p14:tracePt t="31308" x="5973763" y="3416300"/>
          <p14:tracePt t="31312" x="5981700" y="3416300"/>
          <p14:tracePt t="31319" x="5991225" y="3416300"/>
          <p14:tracePt t="31326" x="6008688" y="3416300"/>
          <p14:tracePt t="31334" x="6016625" y="3416300"/>
          <p14:tracePt t="31348" x="6026150" y="3424238"/>
          <p14:tracePt t="31355" x="6034088" y="3424238"/>
          <p14:tracePt t="31363" x="6043613" y="3424238"/>
          <p14:tracePt t="31384" x="6051550" y="3424238"/>
          <p14:tracePt t="31395" x="6069013" y="3424238"/>
          <p14:tracePt t="31410" x="6078538" y="3424238"/>
          <p14:tracePt t="31416" x="6086475" y="3424238"/>
          <p14:tracePt t="31424" x="6105525" y="3424238"/>
          <p14:tracePt t="31430" x="6113463" y="3424238"/>
          <p14:tracePt t="31437" x="6140450" y="3424238"/>
          <p14:tracePt t="31447" x="6157913" y="3424238"/>
          <p14:tracePt t="31453" x="6165850" y="3433763"/>
          <p14:tracePt t="31458" x="6175375" y="3433763"/>
          <p14:tracePt t="31465" x="6175375" y="3441700"/>
          <p14:tracePt t="31471" x="6183313" y="3441700"/>
          <p14:tracePt t="31485" x="6192838" y="3441700"/>
          <p14:tracePt t="31496" x="6200775" y="3441700"/>
          <p14:tracePt t="31511" x="6210300" y="3441700"/>
          <p14:tracePt t="31521" x="6218238" y="3441700"/>
          <p14:tracePt t="31546" x="6227763" y="3441700"/>
          <p14:tracePt t="31550" x="6235700" y="3441700"/>
          <p14:tracePt t="31572" x="6245225" y="3441700"/>
          <p14:tracePt t="31806" x="6305550" y="3433763"/>
          <p14:tracePt t="31812" x="6410325" y="3424238"/>
          <p14:tracePt t="31819" x="6497638" y="3398838"/>
          <p14:tracePt t="31828" x="6567488" y="3389313"/>
          <p14:tracePt t="31832" x="6629400" y="3381375"/>
          <p14:tracePt t="31840" x="6681788" y="3381375"/>
          <p14:tracePt t="31845" x="6734175" y="3381375"/>
          <p14:tracePt t="31853" x="6769100" y="3381375"/>
          <p14:tracePt t="31860" x="6804025" y="3381375"/>
          <p14:tracePt t="31868" x="6821488" y="3381375"/>
          <p14:tracePt t="31878" x="6838950" y="3381375"/>
          <p14:tracePt t="31881" x="6856413" y="3381375"/>
          <p14:tracePt t="31887" x="6864350" y="3381375"/>
          <p14:tracePt t="31894" x="6873875" y="3381375"/>
          <p14:tracePt t="31902" x="6881813" y="3389313"/>
          <p14:tracePt t="31924" x="6899275" y="3389313"/>
          <p14:tracePt t="31946" x="6908800" y="3389313"/>
          <p14:tracePt t="31951" x="6908800" y="3398838"/>
          <p14:tracePt t="31958" x="6916738" y="3398838"/>
          <p14:tracePt t="31980" x="6926263" y="3398838"/>
          <p14:tracePt t="31984" x="6934200" y="3406775"/>
          <p14:tracePt t="31991" x="6943725" y="3406775"/>
          <p14:tracePt t="32005" x="6951663" y="3406775"/>
          <p14:tracePt t="32012" x="6961188" y="3406775"/>
          <p14:tracePt t="32020" x="6969125" y="3406775"/>
          <p14:tracePt t="32027" x="6986588" y="3406775"/>
          <p14:tracePt t="32042" x="7004050" y="3406775"/>
          <p14:tracePt t="32046" x="7013575" y="3406775"/>
          <p14:tracePt t="32064" x="7021513" y="3406775"/>
          <p14:tracePt t="32071" x="7031038" y="3406775"/>
          <p14:tracePt t="32074" x="7038975" y="3416300"/>
          <p14:tracePt t="32092" x="7048500" y="3416300"/>
          <p14:tracePt t="32096" x="7056438" y="3416300"/>
          <p14:tracePt t="32102" x="7065963" y="3416300"/>
          <p14:tracePt t="32120" x="7073900" y="3416300"/>
          <p14:tracePt t="32127" x="7083425" y="3416300"/>
          <p14:tracePt t="32131" x="7091363" y="3416300"/>
          <p14:tracePt t="32138" x="7100888" y="3416300"/>
          <p14:tracePt t="32144" x="7108825" y="3416300"/>
          <p14:tracePt t="32152" x="7118350" y="3416300"/>
          <p14:tracePt t="32167" x="7126288" y="3416300"/>
          <p14:tracePt t="32173" x="7135813" y="3416300"/>
          <p14:tracePt t="32388" x="7188200" y="3416300"/>
          <p14:tracePt t="32395" x="7258050" y="3416300"/>
          <p14:tracePt t="32402" x="7327900" y="3416300"/>
          <p14:tracePt t="32417" x="7467600" y="3416300"/>
          <p14:tracePt t="32422" x="7519988" y="3416300"/>
          <p14:tracePt t="32428" x="7545388" y="3416300"/>
          <p14:tracePt t="32434" x="7580313" y="3416300"/>
          <p14:tracePt t="32443" x="7607300" y="3416300"/>
          <p14:tracePt t="32448" x="7624763" y="3416300"/>
          <p14:tracePt t="32457" x="7650163" y="3416300"/>
          <p14:tracePt t="32463" x="7667625" y="3416300"/>
          <p14:tracePt t="32469" x="7677150" y="3416300"/>
          <p14:tracePt t="32476" x="7694613" y="3416300"/>
          <p14:tracePt t="32484" x="7712075" y="3416300"/>
          <p14:tracePt t="32491" x="7720013" y="3416300"/>
          <p14:tracePt t="32496" x="7729538" y="3416300"/>
          <p14:tracePt t="32510" x="7737475" y="3416300"/>
          <p14:tracePt t="32520" x="7747000" y="3416300"/>
          <p14:tracePt t="32534" x="7754938" y="3416300"/>
          <p14:tracePt t="32539" x="7764463" y="3416300"/>
          <p14:tracePt t="32546" x="7764463" y="3424238"/>
          <p14:tracePt t="32562" x="7772400" y="3424238"/>
          <p14:tracePt t="32576" x="7781925" y="3433763"/>
          <p14:tracePt t="32596" x="7789863" y="3433763"/>
          <p14:tracePt t="32601" x="7799388" y="3433763"/>
          <p14:tracePt t="32637" x="7807325" y="3433763"/>
          <p14:tracePt t="32644" x="7807325" y="3441700"/>
          <p14:tracePt t="32672" x="7816850" y="3441700"/>
          <p14:tracePt t="32734" x="7824788" y="3441700"/>
          <p14:tracePt t="32760" x="7834313" y="3441700"/>
          <p14:tracePt t="33628" x="7869238" y="3441700"/>
          <p14:tracePt t="33635" x="7929563" y="3441700"/>
          <p14:tracePt t="33643" x="7991475" y="3441700"/>
          <p14:tracePt t="33651" x="8034338" y="3451225"/>
          <p14:tracePt t="33654" x="8078788" y="3459163"/>
          <p14:tracePt t="33661" x="8104188" y="3468688"/>
          <p14:tracePt t="33669" x="8139113" y="3468688"/>
          <p14:tracePt t="33677" x="8166100" y="3476625"/>
          <p14:tracePt t="33684" x="8183563" y="3476625"/>
          <p14:tracePt t="33689" x="8201025" y="3476625"/>
          <p14:tracePt t="33695" x="8226425" y="3476625"/>
          <p14:tracePt t="33702" x="8243888" y="3476625"/>
          <p14:tracePt t="33710" x="8270875" y="3476625"/>
          <p14:tracePt t="33717" x="8296275" y="3476625"/>
          <p14:tracePt t="33722" x="8323263" y="3486150"/>
          <p14:tracePt t="33731" x="8348663" y="3486150"/>
          <p14:tracePt t="33736" x="8366125" y="3486150"/>
          <p14:tracePt t="33746" x="8383588" y="3486150"/>
          <p14:tracePt t="33751" x="8401050" y="3486150"/>
          <p14:tracePt t="33758" x="8410575" y="3486150"/>
          <p14:tracePt t="33764" x="8428038" y="3486150"/>
          <p14:tracePt t="33776" x="8445500" y="3486150"/>
          <p14:tracePt t="33780" x="8453438" y="3486150"/>
          <p14:tracePt t="33787" x="8462963" y="3486150"/>
          <p14:tracePt t="33793" x="8480425" y="3486150"/>
          <p14:tracePt t="33798" x="8497888" y="3486150"/>
          <p14:tracePt t="33807" x="8515350" y="3486150"/>
          <p14:tracePt t="33813" x="8532813" y="3476625"/>
          <p14:tracePt t="33820" x="8540750" y="3476625"/>
          <p14:tracePt t="33828" x="8558213" y="3476625"/>
          <p14:tracePt t="33834" x="8575675" y="3476625"/>
          <p14:tracePt t="33843" x="8593138" y="3476625"/>
          <p14:tracePt t="33848" x="8602663" y="3476625"/>
          <p14:tracePt t="33854" x="8610600" y="3476625"/>
          <p14:tracePt t="33861" x="8620125" y="3476625"/>
          <p14:tracePt t="33877" x="8637588" y="3476625"/>
          <p14:tracePt t="33890" x="8645525" y="3476625"/>
          <p14:tracePt t="33899" x="8655050" y="3476625"/>
          <p14:tracePt t="33911" x="8662988" y="3476625"/>
          <p14:tracePt t="33919" x="8672513" y="3476625"/>
          <p14:tracePt t="33931" x="8689975" y="3476625"/>
          <p14:tracePt t="33945" x="8697913" y="3476625"/>
          <p14:tracePt t="33953" x="8724900" y="3476625"/>
          <p14:tracePt t="33961" x="8742363" y="3476625"/>
          <p14:tracePt t="33968" x="8750300" y="3476625"/>
          <p14:tracePt t="33972" x="8767763" y="3476625"/>
          <p14:tracePt t="33979" x="8785225" y="3468688"/>
          <p14:tracePt t="34002" x="8820150" y="3468688"/>
          <p14:tracePt t="34009" x="8829675" y="3468688"/>
          <p14:tracePt t="34025" x="8837613" y="3468688"/>
          <p14:tracePt t="34027" x="8847138" y="3468688"/>
          <p14:tracePt t="34035" x="8855075" y="3468688"/>
          <p14:tracePt t="34051" x="8872538" y="3468688"/>
          <p14:tracePt t="34058" x="8882063" y="3468688"/>
          <p14:tracePt t="34070" x="8899525" y="3476625"/>
          <p14:tracePt t="34076" x="8907463" y="3476625"/>
          <p14:tracePt t="34083" x="8916988" y="3476625"/>
          <p14:tracePt t="34093" x="8934450" y="3476625"/>
          <p14:tracePt t="34097" x="8959850" y="3476625"/>
          <p14:tracePt t="34104" x="8986838" y="3476625"/>
          <p14:tracePt t="34110" x="9012238" y="3476625"/>
          <p14:tracePt t="34118" x="9039225" y="3476625"/>
          <p14:tracePt t="34126" x="9056688" y="3476625"/>
          <p14:tracePt t="34133" x="9074150" y="3476625"/>
          <p14:tracePt t="34139" x="9091613" y="3476625"/>
          <p14:tracePt t="34147" x="9109075" y="3476625"/>
          <p14:tracePt t="34154" x="9126538" y="3476625"/>
          <p14:tracePt t="34163" x="9134475" y="3476625"/>
          <p14:tracePt t="34166" x="9144000" y="3476625"/>
          <p14:tracePt t="34173" x="9153525" y="3476625"/>
          <p14:tracePt t="34180" x="9161463" y="3476625"/>
          <p14:tracePt t="34186" x="9170988" y="3476625"/>
          <p14:tracePt t="34202" x="9178925" y="3476625"/>
          <p14:tracePt t="34211" x="9188450" y="3476625"/>
          <p14:tracePt t="34223" x="9196388" y="3476625"/>
          <p14:tracePt t="34230" x="9205913" y="3476625"/>
          <p14:tracePt t="34245" x="9213850" y="3476625"/>
          <p14:tracePt t="34258" x="9231313" y="3476625"/>
          <p14:tracePt t="34263" x="9231313" y="3486150"/>
          <p14:tracePt t="34270" x="9240838" y="3486150"/>
          <p14:tracePt t="34282" x="9248775" y="3486150"/>
          <p14:tracePt t="34285" x="9258300" y="3486150"/>
          <p14:tracePt t="34291" x="9266238" y="3486150"/>
          <p14:tracePt t="34297" x="9275763" y="3494088"/>
          <p14:tracePt t="34307" x="9283700" y="3494088"/>
          <p14:tracePt t="34311" x="9301163" y="3494088"/>
          <p14:tracePt t="34330" x="9318625" y="3494088"/>
          <p14:tracePt t="34332" x="9328150" y="3494088"/>
          <p14:tracePt t="34340" x="9336088" y="3494088"/>
          <p14:tracePt t="34346" x="9345613" y="3494088"/>
          <p14:tracePt t="34353" x="9353550" y="3494088"/>
          <p14:tracePt t="34361" x="9363075" y="3494088"/>
          <p14:tracePt t="34369" x="9371013" y="3494088"/>
          <p14:tracePt t="34378" x="9380538" y="3494088"/>
          <p14:tracePt t="34383" x="9388475" y="3494088"/>
          <p14:tracePt t="34388" x="9398000" y="3494088"/>
          <p14:tracePt t="34402" x="9405938" y="3494088"/>
          <p14:tracePt t="34411" x="9415463" y="3494088"/>
          <p14:tracePt t="34431" x="9423400" y="3494088"/>
          <p14:tracePt t="34438" x="9432925" y="3494088"/>
          <p14:tracePt t="34451" x="9440863" y="3494088"/>
          <p14:tracePt t="34464" x="9450388" y="3494088"/>
          <p14:tracePt t="34479" x="9467850" y="3494088"/>
          <p14:tracePt t="34486" x="9493250" y="3494088"/>
          <p14:tracePt t="34494" x="9520238" y="3486150"/>
          <p14:tracePt t="34498" x="9555163" y="3476625"/>
          <p14:tracePt t="34506" x="9590088" y="3468688"/>
          <p14:tracePt t="34512" x="9615488" y="3459163"/>
          <p14:tracePt t="34521" x="9642475" y="3459163"/>
          <p14:tracePt t="34526" x="9667875" y="3451225"/>
          <p14:tracePt t="34533" x="9694863" y="3451225"/>
          <p14:tracePt t="34544" x="9720263" y="3433763"/>
          <p14:tracePt t="34547" x="9747250" y="3433763"/>
          <p14:tracePt t="34555" x="9772650" y="3433763"/>
          <p14:tracePt t="34560" x="9799638" y="3433763"/>
          <p14:tracePt t="34569" x="9825038" y="3424238"/>
          <p14:tracePt t="34574" x="9852025" y="3424238"/>
          <p14:tracePt t="34582" x="9877425" y="3416300"/>
          <p14:tracePt t="34589" x="9894888" y="3406775"/>
          <p14:tracePt t="34597" x="9921875" y="3406775"/>
          <p14:tracePt t="34602" x="9939338" y="3406775"/>
          <p14:tracePt t="34609" x="9956800" y="3406775"/>
          <p14:tracePt t="34616" x="9964738" y="3406775"/>
          <p14:tracePt t="34624" x="9974263" y="3406775"/>
          <p14:tracePt t="34630" x="9982200" y="3406775"/>
          <p14:tracePt t="34646" x="9991725" y="3406775"/>
          <p14:tracePt t="34667" x="9999663" y="3406775"/>
          <p14:tracePt t="34681" x="10009188" y="3406775"/>
          <p14:tracePt t="34685" x="10017125" y="3406775"/>
          <p14:tracePt t="34700" x="10026650" y="3406775"/>
          <p14:tracePt t="34721" x="10034588" y="3406775"/>
          <p14:tracePt t="34735" x="10044113" y="3406775"/>
          <p14:tracePt t="34757" x="10052050" y="3406775"/>
          <p14:tracePt t="34784" x="10052050" y="3416300"/>
          <p14:tracePt t="34791" x="10034588" y="3416300"/>
          <p14:tracePt t="34797" x="10009188" y="3416300"/>
          <p14:tracePt t="34807" x="9956800" y="3424238"/>
          <p14:tracePt t="34810" x="9834563" y="3433763"/>
          <p14:tracePt t="34817" x="9712325" y="3451225"/>
          <p14:tracePt t="34823" x="9555163" y="3451225"/>
          <p14:tracePt t="34831" x="9283700" y="3441700"/>
          <p14:tracePt t="34837" x="9091613" y="3433763"/>
          <p14:tracePt t="34845" x="8890000" y="3416300"/>
          <p14:tracePt t="34853" x="8767763" y="3406775"/>
          <p14:tracePt t="34859" x="8585200" y="3398838"/>
          <p14:tracePt t="34865" x="8435975" y="3389313"/>
          <p14:tracePt t="34873" x="8305800" y="3371850"/>
          <p14:tracePt t="34879" x="8148638" y="3371850"/>
          <p14:tracePt t="34886" x="7974013" y="3363913"/>
          <p14:tracePt t="34894" x="7851775" y="3363913"/>
          <p14:tracePt t="34900" x="7720013" y="3363913"/>
          <p14:tracePt t="34908" x="7562850" y="3363913"/>
          <p14:tracePt t="34914" x="7423150" y="3363913"/>
          <p14:tracePt t="34921" x="7318375" y="3363913"/>
          <p14:tracePt t="34928" x="7213600" y="3354388"/>
          <p14:tracePt t="34935" x="7091363" y="3354388"/>
          <p14:tracePt t="34943" x="6951663" y="3346450"/>
          <p14:tracePt t="34949" x="6838950" y="3346450"/>
          <p14:tracePt t="34964" x="6629400" y="3346450"/>
          <p14:tracePt t="34971" x="6524625" y="3346450"/>
          <p14:tracePt t="34976" x="6419850" y="3354388"/>
          <p14:tracePt t="34984" x="6323013" y="3363913"/>
          <p14:tracePt t="34993" x="6235700" y="3371850"/>
          <p14:tracePt t="34997" x="6157913" y="3381375"/>
          <p14:tracePt t="35005" x="6078538" y="3381375"/>
          <p14:tracePt t="35011" x="6008688" y="3389313"/>
          <p14:tracePt t="35018" x="5946775" y="3398838"/>
          <p14:tracePt t="35025" x="5894388" y="3398838"/>
          <p14:tracePt t="35032" x="5868988" y="3398838"/>
          <p14:tracePt t="35037" x="5842000" y="3406775"/>
          <p14:tracePt t="35235" x="5702300" y="3406775"/>
          <p14:tracePt t="35241" x="5467350" y="3406775"/>
          <p14:tracePt t="35248" x="5265738" y="3406775"/>
          <p14:tracePt t="35258" x="5073650" y="3389313"/>
          <p14:tracePt t="35268" x="4803775" y="3381375"/>
          <p14:tracePt t="35276" x="4637088" y="3381375"/>
          <p14:tracePt t="35282" x="4462463" y="3381375"/>
          <p14:tracePt t="35288" x="4305300" y="3406775"/>
          <p14:tracePt t="35295" x="4175125" y="3424238"/>
          <p14:tracePt t="35307" x="4052888" y="3441700"/>
          <p14:tracePt t="35309" x="3948113" y="3486150"/>
          <p14:tracePt t="35316" x="3851275" y="3503613"/>
          <p14:tracePt t="35323" x="3773488" y="3521075"/>
          <p14:tracePt t="35330" x="3686175" y="3529013"/>
          <p14:tracePt t="35337" x="3624263" y="3556000"/>
          <p14:tracePt t="35344" x="3554413" y="3563938"/>
          <p14:tracePt t="35352" x="3511550" y="3573463"/>
          <p14:tracePt t="35360" x="3467100" y="3590925"/>
          <p14:tracePt t="35365" x="3414713" y="3590925"/>
          <p14:tracePt t="35372" x="3371850" y="3598863"/>
          <p14:tracePt t="35379" x="3327400" y="3608388"/>
          <p14:tracePt t="35387" x="3292475" y="3608388"/>
          <p14:tracePt t="35393" x="3257550" y="3616325"/>
          <p14:tracePt t="35400" x="3232150" y="3625850"/>
          <p14:tracePt t="35410" x="3187700" y="3625850"/>
          <p14:tracePt t="35414" x="3162300" y="3633788"/>
          <p14:tracePt t="35423" x="3135313" y="3643313"/>
          <p14:tracePt t="35428" x="3109913" y="3651250"/>
          <p14:tracePt t="35436" x="3082925" y="3660775"/>
          <p14:tracePt t="35444" x="3065463" y="3668713"/>
          <p14:tracePt t="35451" x="3048000" y="3668713"/>
          <p14:tracePt t="35460" x="3038475" y="3668713"/>
          <p14:tracePt t="35464" x="3021013" y="3668713"/>
          <p14:tracePt t="35472" x="3013075" y="3668713"/>
          <p14:tracePt t="35479" x="3003550" y="3668713"/>
          <p14:tracePt t="35486" x="2995613" y="3668713"/>
          <p14:tracePt t="35493" x="2986088" y="3668713"/>
          <p14:tracePt t="35511" x="2978150" y="3668713"/>
          <p14:tracePt t="35516" x="2968625" y="3668713"/>
          <p14:tracePt t="35527" x="2960688" y="3668713"/>
          <p14:tracePt t="35538" x="2951163" y="3668713"/>
          <p14:tracePt t="35553" x="2943225" y="3668713"/>
          <p14:tracePt t="35581" x="2933700" y="3668713"/>
          <p14:tracePt t="35595" x="2925763" y="3668713"/>
          <p14:tracePt t="35717" x="2933700" y="3668713"/>
          <p14:tracePt t="35726" x="2943225" y="3668713"/>
          <p14:tracePt t="35732" x="2968625" y="3668713"/>
          <p14:tracePt t="35742" x="2995613" y="3660775"/>
          <p14:tracePt t="35745" x="3038475" y="3660775"/>
          <p14:tracePt t="35753" x="3074988" y="3660775"/>
          <p14:tracePt t="35760" x="3117850" y="3651250"/>
          <p14:tracePt t="35765" x="3152775" y="3651250"/>
          <p14:tracePt t="35772" x="3179763" y="3651250"/>
          <p14:tracePt t="35780" x="3197225" y="3651250"/>
          <p14:tracePt t="35786" x="3214688" y="3651250"/>
          <p14:tracePt t="35793" x="3232150" y="3651250"/>
          <p14:tracePt t="35801" x="3249613" y="3651250"/>
          <p14:tracePt t="35810" x="3275013" y="3651250"/>
          <p14:tracePt t="35816" x="3284538" y="3651250"/>
          <p14:tracePt t="35827" x="3302000" y="3651250"/>
          <p14:tracePt t="35830" x="3309938" y="3651250"/>
          <p14:tracePt t="35836" x="3327400" y="3651250"/>
          <p14:tracePt t="35844" x="3336925" y="3651250"/>
          <p14:tracePt t="35850" x="3344863" y="3651250"/>
          <p14:tracePt t="35864" x="3354388" y="3651250"/>
          <p14:tracePt t="35880" x="3362325" y="3651250"/>
          <p14:tracePt t="35893" x="3379788" y="3651250"/>
          <p14:tracePt t="35907" x="3389313" y="3651250"/>
          <p14:tracePt t="35913" x="3397250" y="3651250"/>
          <p14:tracePt t="35921" x="3406775" y="3651250"/>
          <p14:tracePt t="35933" x="3414713" y="3651250"/>
          <p14:tracePt t="35941" x="3424238" y="3651250"/>
          <p14:tracePt t="35948" x="3432175" y="3651250"/>
          <p14:tracePt t="35955" x="3441700" y="3651250"/>
          <p14:tracePt t="35964" x="3449638" y="3651250"/>
          <p14:tracePt t="35968" x="3459163" y="3651250"/>
          <p14:tracePt t="35984" x="3476625" y="3651250"/>
          <p14:tracePt t="35997" x="3502025" y="3651250"/>
          <p14:tracePt t="36003" x="3519488" y="3651250"/>
          <p14:tracePt t="36010" x="3546475" y="3651250"/>
          <p14:tracePt t="36018" x="3563938" y="3651250"/>
          <p14:tracePt t="36029" x="3581400" y="3643313"/>
          <p14:tracePt t="36034" x="3589338" y="3643313"/>
          <p14:tracePt t="36037" x="3606800" y="3643313"/>
          <p14:tracePt t="36044" x="3624263" y="3643313"/>
          <p14:tracePt t="36052" x="3641725" y="3643313"/>
          <p14:tracePt t="36061" x="3651250" y="3643313"/>
          <p14:tracePt t="36066" x="3659188" y="3643313"/>
          <p14:tracePt t="36074" x="3676650" y="3643313"/>
          <p14:tracePt t="36079" x="3686175" y="3643313"/>
          <p14:tracePt t="36085" x="3694113" y="3643313"/>
          <p14:tracePt t="36096" x="3711575" y="3643313"/>
          <p14:tracePt t="36099" x="3729038" y="3643313"/>
          <p14:tracePt t="36106" x="3746500" y="3643313"/>
          <p14:tracePt t="36113" x="3763963" y="3643313"/>
          <p14:tracePt t="36121" x="3790950" y="3643313"/>
          <p14:tracePt t="36127" x="3808413" y="3643313"/>
          <p14:tracePt t="36135" x="3825875" y="3643313"/>
          <p14:tracePt t="36146" x="3843338" y="3651250"/>
          <p14:tracePt t="36150" x="3868738" y="3651250"/>
          <p14:tracePt t="36154" x="3886200" y="3651250"/>
          <p14:tracePt t="36161" x="3903663" y="3660775"/>
          <p14:tracePt t="36169" x="3913188" y="3660775"/>
          <p14:tracePt t="36178" x="3921125" y="3660775"/>
          <p14:tracePt t="36182" x="3938588" y="3660775"/>
          <p14:tracePt t="36195" x="3948113" y="3660775"/>
          <p14:tracePt t="36212" x="3956050" y="3660775"/>
          <p14:tracePt t="36220" x="3965575" y="3660775"/>
          <p14:tracePt t="36223" x="3965575" y="3668713"/>
          <p14:tracePt t="36230" x="3973513" y="3668713"/>
          <p14:tracePt t="36260" x="3983038" y="3668713"/>
          <p14:tracePt t="36287" x="3983038" y="3660775"/>
          <p14:tracePt t="36530" x="4000500" y="3660775"/>
          <p14:tracePt t="36537" x="4035425" y="3660775"/>
          <p14:tracePt t="36544" x="4070350" y="3660775"/>
          <p14:tracePt t="36552" x="4087813" y="3660775"/>
          <p14:tracePt t="36556" x="4113213" y="3660775"/>
          <p14:tracePt t="36563" x="4130675" y="3660775"/>
          <p14:tracePt t="36570" x="4148138" y="3660775"/>
          <p14:tracePt t="36579" x="4165600" y="3668713"/>
          <p14:tracePt t="36584" x="4175125" y="3668713"/>
          <p14:tracePt t="36594" x="4200525" y="3668713"/>
          <p14:tracePt t="36600" x="4217988" y="3668713"/>
          <p14:tracePt t="36604" x="4227513" y="3668713"/>
          <p14:tracePt t="36611" x="4235450" y="3668713"/>
          <p14:tracePt t="36620" x="4252913" y="3678238"/>
          <p14:tracePt t="36625" x="4262438" y="3678238"/>
          <p14:tracePt t="36632" x="4270375" y="3686175"/>
          <p14:tracePt t="36647" x="4279900" y="3686175"/>
          <p14:tracePt t="36652" x="4287838" y="3686175"/>
          <p14:tracePt t="36660" x="4287838" y="3695700"/>
          <p14:tracePt t="36678" x="4297363" y="3695700"/>
          <p14:tracePt t="36684" x="4305300" y="3695700"/>
          <p14:tracePt t="36694" x="4314825" y="3703638"/>
          <p14:tracePt t="36711" x="4314825" y="3713163"/>
          <p14:tracePt t="36715" x="4322763" y="3713163"/>
          <p14:tracePt t="36730" x="4332288" y="3713163"/>
          <p14:tracePt t="36736" x="4340225" y="3713163"/>
          <p14:tracePt t="36750" x="4349750" y="3713163"/>
          <p14:tracePt t="36764" x="4357688" y="3713163"/>
          <p14:tracePt t="36772" x="4367213" y="3713163"/>
          <p14:tracePt t="36777" x="4375150" y="3713163"/>
          <p14:tracePt t="36794" x="4384675" y="3713163"/>
          <p14:tracePt t="36798" x="4402138" y="3713163"/>
          <p14:tracePt t="36805" x="4402138" y="3721100"/>
          <p14:tracePt t="36812" x="4410075" y="3721100"/>
          <p14:tracePt t="36820" x="4427538" y="3721100"/>
          <p14:tracePt t="36835" x="4445000" y="3721100"/>
          <p14:tracePt t="36839" x="4479925" y="3721100"/>
          <p14:tracePt t="36847" x="4506913" y="3721100"/>
          <p14:tracePt t="36855" x="4532313" y="3721100"/>
          <p14:tracePt t="36860" x="4549775" y="3721100"/>
          <p14:tracePt t="36867" x="4576763" y="3721100"/>
          <p14:tracePt t="36876" x="4602163" y="3713163"/>
          <p14:tracePt t="36881" x="4629150" y="3713163"/>
          <p14:tracePt t="36887" x="4654550" y="3713163"/>
          <p14:tracePt t="36896" x="4681538" y="3713163"/>
          <p14:tracePt t="36901" x="4699000" y="3703638"/>
          <p14:tracePt t="36910" x="4716463" y="3703638"/>
          <p14:tracePt t="36916" x="4733925" y="3703638"/>
          <p14:tracePt t="36924" x="4741863" y="3703638"/>
          <p14:tracePt t="36929" x="4751388" y="3703638"/>
          <p14:tracePt t="36938" x="4759325" y="3703638"/>
          <p14:tracePt t="36944" x="4768850" y="3703638"/>
          <p14:tracePt t="36950" x="4776788" y="3703638"/>
          <p14:tracePt t="36958" x="4786313" y="3703638"/>
          <p14:tracePt t="36987" x="4811713" y="3703638"/>
          <p14:tracePt t="36993" x="4821238" y="3695700"/>
          <p14:tracePt t="36999" x="4838700" y="3695700"/>
          <p14:tracePt t="37008" x="4856163" y="3695700"/>
          <p14:tracePt t="37012" x="4873625" y="3695700"/>
          <p14:tracePt t="37021" x="4881563" y="3695700"/>
          <p14:tracePt t="37028" x="4899025" y="3695700"/>
          <p14:tracePt t="37033" x="4916488" y="3695700"/>
          <p14:tracePt t="37043" x="4926013" y="3695700"/>
          <p14:tracePt t="37051" x="4933950" y="3695700"/>
          <p14:tracePt t="37055" x="4951413" y="3695700"/>
          <p14:tracePt t="37070" x="4960938" y="3695700"/>
          <p14:tracePt t="37084" x="4968875" y="3695700"/>
          <p14:tracePt t="37103" x="4978400" y="3695700"/>
          <p14:tracePt t="37114" x="4986338" y="3695700"/>
          <p14:tracePt t="37492" x="5021263" y="3695700"/>
          <p14:tracePt t="37501" x="5083175" y="3695700"/>
          <p14:tracePt t="37506" x="5143500" y="3695700"/>
          <p14:tracePt t="37516" x="5187950" y="3695700"/>
          <p14:tracePt t="37519" x="5240338" y="3695700"/>
          <p14:tracePt t="37526" x="5275263" y="3695700"/>
          <p14:tracePt t="37532" x="5300663" y="3703638"/>
          <p14:tracePt t="37541" x="5318125" y="3703638"/>
          <p14:tracePt t="37548" x="5335588" y="3713163"/>
          <p14:tracePt t="37554" x="5353050" y="3713163"/>
          <p14:tracePt t="37563" x="5370513" y="3713163"/>
          <p14:tracePt t="37567" x="5380038" y="3713163"/>
          <p14:tracePt t="37575" x="5387975" y="3721100"/>
          <p14:tracePt t="37582" x="5397500" y="3721100"/>
          <p14:tracePt t="37587" x="5405438" y="3721100"/>
          <p14:tracePt t="37594" x="5414963" y="3721100"/>
          <p14:tracePt t="37604" x="5422900" y="3721100"/>
          <p14:tracePt t="37615" x="5422900" y="3730625"/>
          <p14:tracePt t="37625" x="5432425" y="3730625"/>
          <p14:tracePt t="37629" x="5440363" y="3730625"/>
          <p14:tracePt t="37649" x="5449888" y="3730625"/>
          <p14:tracePt t="37664" x="5457825" y="3730625"/>
          <p14:tracePt t="37679" x="5467350" y="3730625"/>
          <p14:tracePt t="37685" x="5475288" y="3730625"/>
          <p14:tracePt t="37693" x="5475288" y="3738563"/>
          <p14:tracePt t="37705" x="5484813" y="3748088"/>
          <p14:tracePt t="37720" x="5492750" y="3748088"/>
          <p14:tracePt t="37733" x="5502275" y="3748088"/>
          <p14:tracePt t="37747" x="5510213" y="3748088"/>
          <p14:tracePt t="37762" x="5519738" y="3756025"/>
          <p14:tracePt t="37775" x="5527675" y="3756025"/>
          <p14:tracePt t="37797" x="5537200" y="3756025"/>
          <p14:tracePt t="37812" x="5545138" y="3756025"/>
          <p14:tracePt t="37817" x="5554663" y="3756025"/>
          <p14:tracePt t="37824" x="5562600" y="3756025"/>
          <p14:tracePt t="37839" x="5572125" y="3756025"/>
          <p14:tracePt t="37844" x="5580063" y="3756025"/>
          <p14:tracePt t="37851" x="5589588" y="3756025"/>
          <p14:tracePt t="37867" x="5607050" y="3756025"/>
          <p14:tracePt t="37874" x="5614988" y="3756025"/>
          <p14:tracePt t="37888" x="5632450" y="3756025"/>
          <p14:tracePt t="37900" x="5641975" y="3756025"/>
          <p14:tracePt t="37913" x="5659438" y="3756025"/>
          <p14:tracePt t="37929" x="5667375" y="3756025"/>
          <p14:tracePt t="37943" x="5676900" y="3756025"/>
          <p14:tracePt t="37966" x="5684838" y="3756025"/>
          <p14:tracePt t="37993" x="5694363" y="3756025"/>
          <p14:tracePt t="38013" x="5702300" y="3756025"/>
          <p14:tracePt t="38032" x="5702300" y="3748088"/>
          <p14:tracePt t="38041" x="5702300" y="3738563"/>
          <p14:tracePt t="38296" x="5754688" y="3738563"/>
          <p14:tracePt t="38303" x="5824538" y="3730625"/>
          <p14:tracePt t="38309" x="5894388" y="3721100"/>
          <p14:tracePt t="38318" x="5956300" y="3721100"/>
          <p14:tracePt t="38328" x="6043613" y="3721100"/>
          <p14:tracePt t="38337" x="6069013" y="3721100"/>
          <p14:tracePt t="38343" x="6096000" y="3721100"/>
          <p14:tracePt t="38349" x="6122988" y="3721100"/>
          <p14:tracePt t="38357" x="6148388" y="3721100"/>
          <p14:tracePt t="38363" x="6165850" y="3721100"/>
          <p14:tracePt t="38371" x="6183313" y="3721100"/>
          <p14:tracePt t="38377" x="6192838" y="3721100"/>
          <p14:tracePt t="38384" x="6210300" y="3730625"/>
          <p14:tracePt t="38392" x="6227763" y="3730625"/>
          <p14:tracePt t="38398" x="6235700" y="3730625"/>
          <p14:tracePt t="38405" x="6253163" y="3730625"/>
          <p14:tracePt t="38413" x="6262688" y="3730625"/>
          <p14:tracePt t="38418" x="6288088" y="3730625"/>
          <p14:tracePt t="38427" x="6305550" y="3730625"/>
          <p14:tracePt t="38432" x="6323013" y="3730625"/>
          <p14:tracePt t="38441" x="6340475" y="3730625"/>
          <p14:tracePt t="38447" x="6357938" y="3730625"/>
          <p14:tracePt t="38455" x="6375400" y="3730625"/>
          <p14:tracePt t="38464" x="6392863" y="3730625"/>
          <p14:tracePt t="38469" x="6419850" y="3730625"/>
          <p14:tracePt t="38475" x="6437313" y="3730625"/>
          <p14:tracePt t="38481" x="6454775" y="3730625"/>
          <p14:tracePt t="38490" x="6462713" y="3730625"/>
          <p14:tracePt t="38495" x="6472238" y="3730625"/>
          <p14:tracePt t="38502" x="6489700" y="3730625"/>
          <p14:tracePt t="38509" x="6507163" y="3730625"/>
          <p14:tracePt t="38515" x="6515100" y="3730625"/>
          <p14:tracePt t="38526" x="6524625" y="3730625"/>
          <p14:tracePt t="38531" x="6532563" y="3730625"/>
          <p14:tracePt t="38543" x="6542088" y="3730625"/>
          <p14:tracePt t="38559" x="6550025" y="3730625"/>
          <p14:tracePt t="38572" x="6559550" y="3730625"/>
          <p14:tracePt t="38587" x="6567488" y="3730625"/>
          <p14:tracePt t="38601" x="6577013" y="3730625"/>
          <p14:tracePt t="38615" x="6584950" y="3730625"/>
          <p14:tracePt t="38621" x="6594475" y="3730625"/>
          <p14:tracePt t="38628" x="6602413" y="3713163"/>
          <p14:tracePt t="38912" x="6664325" y="3703638"/>
          <p14:tracePt t="38920" x="6724650" y="3695700"/>
          <p14:tracePt t="38926" x="6777038" y="3695700"/>
          <p14:tracePt t="38933" x="6811963" y="3686175"/>
          <p14:tracePt t="38938" x="6838950" y="3678238"/>
          <p14:tracePt t="38945" x="6856413" y="3678238"/>
          <p14:tracePt t="38951" x="6873875" y="3678238"/>
          <p14:tracePt t="38960" x="6891338" y="3678238"/>
          <p14:tracePt t="38965" x="6899275" y="3678238"/>
          <p14:tracePt t="38982" x="6916738" y="3678238"/>
          <p14:tracePt t="38988" x="6926263" y="3678238"/>
          <p14:tracePt t="38994" x="6934200" y="3678238"/>
          <p14:tracePt t="39002" x="6951663" y="3678238"/>
          <p14:tracePt t="39009" x="6961188" y="3678238"/>
          <p14:tracePt t="39014" x="6969125" y="3678238"/>
          <p14:tracePt t="39025" x="6986588" y="3678238"/>
          <p14:tracePt t="39029" x="7004050" y="3678238"/>
          <p14:tracePt t="39035" x="7021513" y="3678238"/>
          <p14:tracePt t="39044" x="7038975" y="3678238"/>
          <p14:tracePt t="39049" x="7048500" y="3678238"/>
          <p14:tracePt t="39056" x="7065963" y="3678238"/>
          <p14:tracePt t="39064" x="7083425" y="3678238"/>
          <p14:tracePt t="39069" x="7100888" y="3678238"/>
          <p14:tracePt t="39086" x="7108825" y="3678238"/>
          <p14:tracePt t="39092" x="7126288" y="3678238"/>
          <p14:tracePt t="39107" x="7143750" y="3678238"/>
          <p14:tracePt t="39112" x="7153275" y="3678238"/>
          <p14:tracePt t="39118" x="7161213" y="3678238"/>
          <p14:tracePt t="39126" x="7178675" y="3678238"/>
          <p14:tracePt t="39132" x="7196138" y="3686175"/>
          <p14:tracePt t="39139" x="7205663" y="3686175"/>
          <p14:tracePt t="39147" x="7205663" y="3695700"/>
          <p14:tracePt t="39154" x="7213600" y="3695700"/>
          <p14:tracePt t="39162" x="7223125" y="3695700"/>
          <p14:tracePt t="39178" x="7231063" y="3695700"/>
          <p14:tracePt t="39202" x="7240588" y="3695700"/>
          <p14:tracePt t="39230" x="7248525" y="3695700"/>
          <p14:tracePt t="40027" x="7265988" y="3695700"/>
          <p14:tracePt t="40034" x="7300913" y="3703638"/>
          <p14:tracePt t="40041" x="7327900" y="3703638"/>
          <p14:tracePt t="40047" x="7353300" y="3703638"/>
          <p14:tracePt t="40053" x="7388225" y="3703638"/>
          <p14:tracePt t="40060" x="7440613" y="3703638"/>
          <p14:tracePt t="40067" x="7475538" y="3703638"/>
          <p14:tracePt t="40075" x="7527925" y="3703638"/>
          <p14:tracePt t="40081" x="7589838" y="3703638"/>
          <p14:tracePt t="40093" x="7650163" y="3703638"/>
          <p14:tracePt t="40095" x="7712075" y="3703638"/>
          <p14:tracePt t="40101" x="7754938" y="3703638"/>
          <p14:tracePt t="40109" x="7781925" y="3703638"/>
          <p14:tracePt t="40116" x="7807325" y="3703638"/>
          <p14:tracePt t="40124" x="7824788" y="3703638"/>
          <p14:tracePt t="40131" x="7842250" y="3703638"/>
          <p14:tracePt t="40139" x="7851775" y="3703638"/>
          <p14:tracePt t="40144" x="7859713" y="3703638"/>
          <p14:tracePt t="40150" x="7869238" y="3703638"/>
          <p14:tracePt t="40161" x="7877175" y="3703638"/>
          <p14:tracePt t="40173" x="7886700" y="3703638"/>
          <p14:tracePt t="40186" x="7894638" y="3703638"/>
          <p14:tracePt t="40200" x="7904163" y="3703638"/>
          <p14:tracePt t="40214" x="7921625" y="3713163"/>
          <p14:tracePt t="40219" x="7929563" y="3713163"/>
          <p14:tracePt t="40228" x="7947025" y="3713163"/>
          <p14:tracePt t="40236" x="7956550" y="3721100"/>
          <p14:tracePt t="40239" x="7981950" y="3721100"/>
          <p14:tracePt t="40248" x="7991475" y="3721100"/>
          <p14:tracePt t="40253" x="8008938" y="3721100"/>
          <p14:tracePt t="40261" x="8016875" y="3730625"/>
          <p14:tracePt t="40267" x="8034338" y="3730625"/>
          <p14:tracePt t="40276" x="8043863" y="3730625"/>
          <p14:tracePt t="40283" x="8051800" y="3738563"/>
          <p14:tracePt t="40288" x="8069263" y="3738563"/>
          <p14:tracePt t="40295" x="8078788" y="3748088"/>
          <p14:tracePt t="40302" x="8086725" y="3748088"/>
          <p14:tracePt t="40311" x="8096250" y="3748088"/>
          <p14:tracePt t="40326" x="8104188" y="3748088"/>
          <p14:tracePt t="40330" x="8113713" y="3748088"/>
          <p14:tracePt t="40338" x="8121650" y="3748088"/>
          <p14:tracePt t="40352" x="8131175" y="3748088"/>
          <p14:tracePt t="40360" x="8139113" y="3748088"/>
          <p14:tracePt t="40366" x="8148638" y="3748088"/>
          <p14:tracePt t="40378" x="8166100" y="3748088"/>
          <p14:tracePt t="40385" x="8183563" y="3748088"/>
          <p14:tracePt t="40393" x="8218488" y="3748088"/>
          <p14:tracePt t="40399" x="8243888" y="3748088"/>
          <p14:tracePt t="40406" x="8261350" y="3748088"/>
          <p14:tracePt t="40414" x="8288338" y="3748088"/>
          <p14:tracePt t="40422" x="8313738" y="3748088"/>
          <p14:tracePt t="40428" x="8340725" y="3748088"/>
          <p14:tracePt t="40434" x="8366125" y="3748088"/>
          <p14:tracePt t="40440" x="8383588" y="3748088"/>
          <p14:tracePt t="40448" x="8410575" y="3748088"/>
          <p14:tracePt t="40455" x="8418513" y="3748088"/>
          <p14:tracePt t="40468" x="8435975" y="3748088"/>
          <p14:tracePt t="40476" x="8445500" y="3748088"/>
          <p14:tracePt t="40483" x="8453438" y="3748088"/>
          <p14:tracePt t="40498" x="8462963" y="3748088"/>
          <p14:tracePt t="40514" x="8470900" y="3748088"/>
          <p14:tracePt t="40533" x="8480425" y="3748088"/>
          <p14:tracePt t="40540" x="8488363" y="3748088"/>
          <p14:tracePt t="40553" x="8497888" y="3748088"/>
          <p14:tracePt t="40565" x="8505825" y="3748088"/>
          <p14:tracePt t="40588" x="8515350" y="3748088"/>
          <p14:tracePt t="40594" x="8523288" y="3748088"/>
          <p14:tracePt t="40601" x="8532813" y="3748088"/>
          <p14:tracePt t="40610" x="8532813" y="3756025"/>
          <p14:tracePt t="40615" x="8540750" y="3756025"/>
          <p14:tracePt t="40623" x="8550275" y="3756025"/>
          <p14:tracePt t="40628" x="8558213" y="3756025"/>
          <p14:tracePt t="40635" x="8567738" y="3756025"/>
          <p14:tracePt t="40652" x="8585200" y="3756025"/>
          <p14:tracePt t="40655" x="8593138" y="3756025"/>
          <p14:tracePt t="40662" x="8610600" y="3756025"/>
          <p14:tracePt t="40669" x="8620125" y="3756025"/>
          <p14:tracePt t="40678" x="8637588" y="3756025"/>
          <p14:tracePt t="40685" x="8662988" y="3756025"/>
          <p14:tracePt t="40691" x="8672513" y="3756025"/>
          <p14:tracePt t="40700" x="8680450" y="3748088"/>
          <p14:tracePt t="40705" x="8697913" y="3748088"/>
          <p14:tracePt t="40711" x="8707438" y="3738563"/>
          <p14:tracePt t="40729" x="8715375" y="3738563"/>
          <p14:tracePt t="40732" x="8724900" y="3738563"/>
          <p14:tracePt t="40738" x="8732838" y="3738563"/>
          <p14:tracePt t="40752" x="8742363" y="3738563"/>
          <p14:tracePt t="40761" x="8750300" y="3738563"/>
          <p14:tracePt t="40766" x="8759825" y="3738563"/>
          <p14:tracePt t="40781" x="8767763" y="3738563"/>
          <p14:tracePt t="40796" x="8777288" y="3738563"/>
          <p14:tracePt t="40805" x="8785225" y="3738563"/>
          <p14:tracePt t="40824" x="8794750" y="3738563"/>
          <p14:tracePt t="40836" x="8802688" y="3738563"/>
          <p14:tracePt t="40850" x="8812213" y="3738563"/>
          <p14:tracePt t="40860" x="8820150" y="3738563"/>
          <p14:tracePt t="40870" x="8829675" y="3738563"/>
          <p14:tracePt t="40886" x="8837613" y="3738563"/>
          <p14:tracePt t="40908" x="8847138" y="3738563"/>
          <p14:tracePt t="40915" x="8855075" y="3738563"/>
          <p14:tracePt t="40927" x="8864600" y="3738563"/>
          <p14:tracePt t="40947" x="8872538" y="3738563"/>
          <p14:tracePt t="41025" x="8855075" y="3738563"/>
          <p14:tracePt t="41030" x="8847138" y="3730625"/>
          <p14:tracePt t="41044" x="8829675" y="3730625"/>
          <p14:tracePt t="41059" x="8820150" y="3730625"/>
          <p14:tracePt t="41072" x="8812213" y="3730625"/>
          <p14:tracePt t="41085" x="8802688" y="3730625"/>
          <p14:tracePt t="41105" x="8794750" y="3730625"/>
          <p14:tracePt t="41135" x="8794750" y="3721100"/>
          <p14:tracePt t="41204" x="8794750" y="3713163"/>
          <p14:tracePt t="41212" x="8802688" y="3713163"/>
          <p14:tracePt t="41218" x="8812213" y="3713163"/>
          <p14:tracePt t="41229" x="8829675" y="3713163"/>
          <p14:tracePt t="41233" x="8864600" y="3703638"/>
          <p14:tracePt t="41238" x="8899525" y="3695700"/>
          <p14:tracePt t="41245" x="8934450" y="3686175"/>
          <p14:tracePt t="41252" x="8977313" y="3678238"/>
          <p14:tracePt t="41261" x="9021763" y="3668713"/>
          <p14:tracePt t="41265" x="9064625" y="3660775"/>
          <p14:tracePt t="41272" x="9099550" y="3643313"/>
          <p14:tracePt t="41278" x="9144000" y="3633788"/>
          <p14:tracePt t="41287" x="9178925" y="3616325"/>
          <p14:tracePt t="41293" x="9231313" y="3608388"/>
          <p14:tracePt t="41299" x="9275763" y="3590925"/>
          <p14:tracePt t="41306" x="9301163" y="3590925"/>
          <p14:tracePt t="41313" x="9328150" y="3590925"/>
          <p14:tracePt t="41320" x="9345613" y="3590925"/>
          <p14:tracePt t="41334" x="9353550" y="3590925"/>
          <p14:tracePt t="41341" x="9363075" y="3590925"/>
          <p14:tracePt t="41356" x="9371013" y="3590925"/>
          <p14:tracePt t="41365" x="9371013" y="3598863"/>
          <p14:tracePt t="41398" x="9371013" y="3608388"/>
          <p14:tracePt t="41404" x="9380538" y="3608388"/>
          <p14:tracePt t="41433" x="9380538" y="3616325"/>
          <p14:tracePt t="41446" x="9388475" y="3616325"/>
          <p14:tracePt t="41461" x="9388475" y="3625850"/>
          <p14:tracePt t="41523" x="9388475" y="3616325"/>
          <p14:tracePt t="41599" x="9380538" y="3616325"/>
          <p14:tracePt t="41606" x="9345613" y="3625850"/>
          <p14:tracePt t="41612" x="9310688" y="3643313"/>
          <p14:tracePt t="41619" x="9258300" y="3660775"/>
          <p14:tracePt t="41626" x="9178925" y="3668713"/>
          <p14:tracePt t="41632" x="9082088" y="3703638"/>
          <p14:tracePt t="41639" x="8959850" y="3721100"/>
          <p14:tracePt t="41646" x="8794750" y="3756025"/>
          <p14:tracePt t="41652" x="8585200" y="3808413"/>
          <p14:tracePt t="41660" x="8445500" y="3825875"/>
          <p14:tracePt t="41666" x="8218488" y="3870325"/>
          <p14:tracePt t="41675" x="7999413" y="3878263"/>
          <p14:tracePt t="41683" x="7886700" y="3895725"/>
          <p14:tracePt t="41687" x="7754938" y="3905250"/>
          <p14:tracePt t="41694" x="7580313" y="3905250"/>
          <p14:tracePt t="41701" x="7380288" y="3922713"/>
          <p14:tracePt t="41712" x="7258050" y="3922713"/>
          <p14:tracePt t="41715" x="7100888" y="3922713"/>
          <p14:tracePt t="41723" x="6856413" y="3922713"/>
          <p14:tracePt t="41729" x="6734175" y="3922713"/>
          <p14:tracePt t="41737" x="6577013" y="3922713"/>
          <p14:tracePt t="41744" x="6410325" y="3922713"/>
          <p14:tracePt t="41750" x="6253163" y="3922713"/>
          <p14:tracePt t="41762" x="6130925" y="3913188"/>
          <p14:tracePt t="41766" x="6008688" y="3895725"/>
          <p14:tracePt t="41770" x="5876925" y="3878263"/>
          <p14:tracePt t="41780" x="5764213" y="3870325"/>
          <p14:tracePt t="41786" x="5667375" y="3860800"/>
          <p14:tracePt t="41793" x="5589588" y="3860800"/>
          <p14:tracePt t="41798" x="5519738" y="3860800"/>
          <p14:tracePt t="41814" x="5502275" y="3870325"/>
          <p14:tracePt t="42001" x="5292725" y="3878263"/>
          <p14:tracePt t="42008" x="4995863" y="3895725"/>
          <p14:tracePt t="42015" x="4803775" y="3905250"/>
          <p14:tracePt t="42023" x="4654550" y="3905250"/>
          <p14:tracePt t="42026" x="4445000" y="3905250"/>
          <p14:tracePt t="42035" x="4244975" y="3913188"/>
          <p14:tracePt t="42046" x="4095750" y="3930650"/>
          <p14:tracePt t="42052" x="3983038" y="3948113"/>
          <p14:tracePt t="42054" x="3878263" y="3948113"/>
          <p14:tracePt t="42062" x="3790950" y="3957638"/>
          <p14:tracePt t="42068" x="3711575" y="3965575"/>
          <p14:tracePt t="42080" x="3659188" y="3975100"/>
          <p14:tracePt t="42082" x="3624263" y="3975100"/>
          <p14:tracePt t="42094" x="3589338" y="3983038"/>
          <p14:tracePt t="42098" x="3554413" y="3983038"/>
          <p14:tracePt t="42104" x="3529013" y="3983038"/>
          <p14:tracePt t="42110" x="3502025" y="3983038"/>
          <p14:tracePt t="42119" x="3467100" y="3983038"/>
          <p14:tracePt t="42128" x="3441700" y="3983038"/>
          <p14:tracePt t="42133" x="3414713" y="3983038"/>
          <p14:tracePt t="42141" x="3389313" y="3983038"/>
          <p14:tracePt t="42145" x="3362325" y="3983038"/>
          <p14:tracePt t="42152" x="3336925" y="3983038"/>
          <p14:tracePt t="42160" x="3309938" y="3992563"/>
          <p14:tracePt t="42166" x="3284538" y="3992563"/>
          <p14:tracePt t="42177" x="3257550" y="4000500"/>
          <p14:tracePt t="42184" x="3232150" y="4010025"/>
          <p14:tracePt t="42189" x="3214688" y="4010025"/>
          <p14:tracePt t="42195" x="3197225" y="4010025"/>
          <p14:tracePt t="42203" x="3187700" y="4010025"/>
          <p14:tracePt t="42210" x="3170238" y="4010025"/>
          <p14:tracePt t="42216" x="3152775" y="4010025"/>
          <p14:tracePt t="42226" x="3144838" y="4010025"/>
          <p14:tracePt t="42231" x="3135313" y="4010025"/>
          <p14:tracePt t="42237" x="3117850" y="4010025"/>
          <p14:tracePt t="42245" x="3109913" y="4010025"/>
          <p14:tracePt t="42252" x="3100388" y="4000500"/>
          <p14:tracePt t="42262" x="3092450" y="4000500"/>
          <p14:tracePt t="42266" x="3082925" y="4000500"/>
          <p14:tracePt t="42274" x="3074988" y="3992563"/>
          <p14:tracePt t="42287" x="3065463" y="3992563"/>
          <p14:tracePt t="42294" x="3065463" y="3983038"/>
          <p14:tracePt t="42317" x="3057525" y="3983038"/>
          <p14:tracePt t="42331" x="3048000" y="3983038"/>
          <p14:tracePt t="42345" x="3038475" y="3983038"/>
          <p14:tracePt t="42368" x="3030538" y="3983038"/>
          <p14:tracePt t="42375" x="3021013" y="3983038"/>
          <p14:tracePt t="42379" x="3013075" y="3983038"/>
          <p14:tracePt t="42394" x="3003550" y="3983038"/>
          <p14:tracePt t="42408" x="2995613" y="3983038"/>
          <p14:tracePt t="42415" x="2986088" y="3983038"/>
          <p14:tracePt t="42445" x="2978150" y="3983038"/>
          <p14:tracePt t="42481" x="2978150" y="3975100"/>
          <p14:tracePt t="42494" x="2978150" y="3965575"/>
          <p14:tracePt t="42509" x="2986088" y="3965575"/>
          <p14:tracePt t="42516" x="2995613" y="3965575"/>
          <p14:tracePt t="42522" x="3021013" y="3957638"/>
          <p14:tracePt t="42531" x="3038475" y="3948113"/>
          <p14:tracePt t="42535" x="3057525" y="3948113"/>
          <p14:tracePt t="42542" x="3082925" y="3940175"/>
          <p14:tracePt t="42550" x="3100388" y="3940175"/>
          <p14:tracePt t="42556" x="3117850" y="3930650"/>
          <p14:tracePt t="42564" x="3144838" y="3930650"/>
          <p14:tracePt t="42571" x="3162300" y="3930650"/>
          <p14:tracePt t="42578" x="3179763" y="3930650"/>
          <p14:tracePt t="42585" x="3187700" y="3930650"/>
          <p14:tracePt t="42594" x="3205163" y="3930650"/>
          <p14:tracePt t="42600" x="3222625" y="3930650"/>
          <p14:tracePt t="42610" x="3232150" y="3940175"/>
          <p14:tracePt t="42613" x="3249613" y="3940175"/>
          <p14:tracePt t="42620" x="3267075" y="3940175"/>
          <p14:tracePt t="42627" x="3284538" y="3940175"/>
          <p14:tracePt t="42635" x="3309938" y="3940175"/>
          <p14:tracePt t="42642" x="3327400" y="3940175"/>
          <p14:tracePt t="42648" x="3344863" y="3940175"/>
          <p14:tracePt t="42657" x="3362325" y="3940175"/>
          <p14:tracePt t="42662" x="3379788" y="3940175"/>
          <p14:tracePt t="42669" x="3389313" y="3940175"/>
          <p14:tracePt t="42677" x="3406775" y="3940175"/>
          <p14:tracePt t="42683" x="3414713" y="3940175"/>
          <p14:tracePt t="42689" x="3424238" y="3940175"/>
          <p14:tracePt t="42697" x="3441700" y="3940175"/>
          <p14:tracePt t="42719" x="3449638" y="3940175"/>
          <p14:tracePt t="42725" x="3459163" y="3940175"/>
          <p14:tracePt t="42742" x="3476625" y="3940175"/>
          <p14:tracePt t="42760" x="3484563" y="3940175"/>
          <p14:tracePt t="42774" x="3494088" y="3940175"/>
          <p14:tracePt t="42788" x="3502025" y="3940175"/>
          <p14:tracePt t="42801" x="3511550" y="3940175"/>
          <p14:tracePt t="42816" x="3519488" y="3940175"/>
          <p14:tracePt t="42829" x="3529013" y="3940175"/>
          <p14:tracePt t="42845" x="3546475" y="3940175"/>
          <p14:tracePt t="42859" x="3554413" y="3940175"/>
          <p14:tracePt t="42864" x="3563938" y="3940175"/>
          <p14:tracePt t="42871" x="3571875" y="3940175"/>
          <p14:tracePt t="42885" x="3581400" y="3940175"/>
          <p14:tracePt t="42894" x="3589338" y="3940175"/>
          <p14:tracePt t="42900" x="3598863" y="3940175"/>
          <p14:tracePt t="42921" x="3606800" y="3940175"/>
          <p14:tracePt t="42928" x="3616325" y="3940175"/>
          <p14:tracePt t="42949" x="3624263" y="3940175"/>
          <p14:tracePt t="42955" x="3633788" y="3940175"/>
          <p14:tracePt t="42969" x="3641725" y="3940175"/>
          <p14:tracePt t="42983" x="3641725" y="3948113"/>
          <p14:tracePt t="42993" x="3651250" y="3948113"/>
          <p14:tracePt t="43002" x="3659188" y="3948113"/>
          <p14:tracePt t="43016" x="3668713" y="3948113"/>
          <p14:tracePt t="43026" x="3668713" y="3957638"/>
          <p14:tracePt t="43031" x="3676650" y="3957638"/>
          <p14:tracePt t="43037" x="3676650" y="3965575"/>
          <p14:tracePt t="43044" x="3686175" y="3965575"/>
          <p14:tracePt t="43052" x="3694113" y="3965575"/>
          <p14:tracePt t="43062" x="3703638" y="3965575"/>
          <p14:tracePt t="43067" x="3721100" y="3965575"/>
          <p14:tracePt t="43073" x="3746500" y="3975100"/>
          <p14:tracePt t="43079" x="3756025" y="3975100"/>
          <p14:tracePt t="43085" x="3773488" y="3975100"/>
          <p14:tracePt t="43092" x="3781425" y="3975100"/>
          <p14:tracePt t="43099" x="3808413" y="3983038"/>
          <p14:tracePt t="43108" x="3843338" y="3983038"/>
          <p14:tracePt t="43113" x="3895725" y="3983038"/>
          <p14:tracePt t="43120" x="3938588" y="3983038"/>
          <p14:tracePt t="43128" x="4000500" y="3983038"/>
          <p14:tracePt t="43134" x="4060825" y="3983038"/>
          <p14:tracePt t="43141" x="4130675" y="3975100"/>
          <p14:tracePt t="43148" x="4200525" y="3975100"/>
          <p14:tracePt t="43157" x="4252913" y="3965575"/>
          <p14:tracePt t="43161" x="4287838" y="3965575"/>
          <p14:tracePt t="43169" x="4305300" y="3965575"/>
          <p14:tracePt t="43177" x="4322763" y="3965575"/>
          <p14:tracePt t="43181" x="4332288" y="3965575"/>
          <p14:tracePt t="43196" x="4340225" y="3965575"/>
          <p14:tracePt t="43225" x="4349750" y="3965575"/>
          <p14:tracePt t="43239" x="4357688" y="3965575"/>
          <p14:tracePt t="43251" x="4367213" y="3965575"/>
          <p14:tracePt t="43265" x="4375150" y="3965575"/>
          <p14:tracePt t="43278" x="4384675" y="3965575"/>
          <p14:tracePt t="43285" x="4392613" y="3965575"/>
          <p14:tracePt t="43299" x="4402138" y="3965575"/>
          <p14:tracePt t="43305" x="4410075" y="3965575"/>
          <p14:tracePt t="43312" x="4419600" y="3965575"/>
          <p14:tracePt t="43319" x="4427538" y="3965575"/>
          <p14:tracePt t="43325" x="4445000" y="3965575"/>
          <p14:tracePt t="43340" x="4462463" y="3965575"/>
          <p14:tracePt t="43346" x="4471988" y="3965575"/>
          <p14:tracePt t="43353" x="4479925" y="3965575"/>
          <p14:tracePt t="43363" x="4489450" y="3965575"/>
          <p14:tracePt t="43366" x="4506913" y="3965575"/>
          <p14:tracePt t="43372" x="4524375" y="3965575"/>
          <p14:tracePt t="43388" x="4541838" y="3965575"/>
          <p14:tracePt t="43394" x="4549775" y="3965575"/>
          <p14:tracePt t="43399" x="4559300" y="3965575"/>
          <p14:tracePt t="43406" x="4567238" y="3965575"/>
          <p14:tracePt t="43412" x="4576763" y="3965575"/>
          <p14:tracePt t="43419" x="4584700" y="3975100"/>
          <p14:tracePt t="43430" x="4602163" y="3975100"/>
          <p14:tracePt t="43444" x="4611688" y="3975100"/>
          <p14:tracePt t="43446" x="4629150" y="3975100"/>
          <p14:tracePt t="43454" x="4637088" y="3975100"/>
          <p14:tracePt t="43460" x="4664075" y="3975100"/>
          <p14:tracePt t="43468" x="4681538" y="3975100"/>
          <p14:tracePt t="43476" x="4716463" y="3975100"/>
          <p14:tracePt t="43483" x="4741863" y="3975100"/>
          <p14:tracePt t="43490" x="4768850" y="3975100"/>
          <p14:tracePt t="43499" x="4786313" y="3975100"/>
          <p14:tracePt t="43505" x="4811713" y="3975100"/>
          <p14:tracePt t="43510" x="4829175" y="3975100"/>
          <p14:tracePt t="43516" x="4856163" y="3965575"/>
          <p14:tracePt t="43527" x="4864100" y="3965575"/>
          <p14:tracePt t="43529" x="4881563" y="3965575"/>
          <p14:tracePt t="43539" x="4891088" y="3965575"/>
          <p14:tracePt t="43547" x="4916488" y="3965575"/>
          <p14:tracePt t="43551" x="4926013" y="3965575"/>
          <p14:tracePt t="43564" x="4943475" y="3965575"/>
          <p14:tracePt t="43573" x="4951413" y="3965575"/>
          <p14:tracePt t="43591" x="4960938" y="3965575"/>
          <p14:tracePt t="43600" x="4968875" y="3965575"/>
          <p14:tracePt t="43616" x="4978400" y="3965575"/>
          <p14:tracePt t="43636" x="4986338" y="3965575"/>
          <p14:tracePt t="43642" x="4986338" y="3957638"/>
          <p14:tracePt t="44003" x="5013325" y="3957638"/>
          <p14:tracePt t="44010" x="5048250" y="3957638"/>
          <p14:tracePt t="44016" x="5083175" y="3965575"/>
          <p14:tracePt t="44026" x="5118100" y="3965575"/>
          <p14:tracePt t="44029" x="5170488" y="3975100"/>
          <p14:tracePt t="44035" x="5205413" y="3975100"/>
          <p14:tracePt t="44042" x="5240338" y="3983038"/>
          <p14:tracePt t="44049" x="5283200" y="3992563"/>
          <p14:tracePt t="44057" x="5310188" y="3992563"/>
          <p14:tracePt t="44064" x="5318125" y="4000500"/>
          <p14:tracePt t="44073" x="5327650" y="4000500"/>
          <p14:tracePt t="44077" x="5345113" y="4000500"/>
          <p14:tracePt t="44084" x="5362575" y="4000500"/>
          <p14:tracePt t="44098" x="5380038" y="4010025"/>
          <p14:tracePt t="44105" x="5387975" y="4010025"/>
          <p14:tracePt t="44111" x="5397500" y="4017963"/>
          <p14:tracePt t="44120" x="5405438" y="4017963"/>
          <p14:tracePt t="44127" x="5414963" y="4017963"/>
          <p14:tracePt t="44133" x="5422900" y="4017963"/>
          <p14:tracePt t="44146" x="5432425" y="4017963"/>
          <p14:tracePt t="44170" x="5440363" y="4017963"/>
          <p14:tracePt t="44177" x="5449888" y="4017963"/>
          <p14:tracePt t="44189" x="5457825" y="4017963"/>
          <p14:tracePt t="44201" x="5467350" y="4027488"/>
          <p14:tracePt t="44209" x="5475288" y="4027488"/>
          <p14:tracePt t="44215" x="5484813" y="4027488"/>
          <p14:tracePt t="44222" x="5492750" y="4027488"/>
          <p14:tracePt t="44238" x="5510213" y="4027488"/>
          <p14:tracePt t="44245" x="5519738" y="4027488"/>
          <p14:tracePt t="44261" x="5537200" y="4027488"/>
          <p14:tracePt t="44264" x="5545138" y="4027488"/>
          <p14:tracePt t="44270" x="5554663" y="4027488"/>
          <p14:tracePt t="44278" x="5572125" y="4027488"/>
          <p14:tracePt t="44285" x="5597525" y="4027488"/>
          <p14:tracePt t="44292" x="5624513" y="4027488"/>
          <p14:tracePt t="44298" x="5649913" y="4027488"/>
          <p14:tracePt t="44306" x="5676900" y="4027488"/>
          <p14:tracePt t="44314" x="5702300" y="4027488"/>
          <p14:tracePt t="44320" x="5719763" y="4027488"/>
          <p14:tracePt t="44328" x="5746750" y="4027488"/>
          <p14:tracePt t="44333" x="5764213" y="4027488"/>
          <p14:tracePt t="44340" x="5781675" y="4027488"/>
          <p14:tracePt t="44347" x="5799138" y="4027488"/>
          <p14:tracePt t="44354" x="5824538" y="4027488"/>
          <p14:tracePt t="44361" x="5834063" y="4027488"/>
          <p14:tracePt t="44369" x="5859463" y="4027488"/>
          <p14:tracePt t="44375" x="5868988" y="4017963"/>
          <p14:tracePt t="44381" x="5876925" y="4017963"/>
          <p14:tracePt t="44389" x="5886450" y="4017963"/>
          <p14:tracePt t="44395" x="5894388" y="4017963"/>
          <p14:tracePt t="44403" x="5903913" y="4017963"/>
          <p14:tracePt t="44416" x="5911850" y="4017963"/>
          <p14:tracePt t="44430" x="5921375" y="4017963"/>
          <p14:tracePt t="44445" x="5929313" y="4017963"/>
          <p14:tracePt t="44461" x="5938838" y="4017963"/>
          <p14:tracePt t="44468" x="5946775" y="4017963"/>
          <p14:tracePt t="44486" x="5956300" y="4017963"/>
          <p14:tracePt t="44499" x="5964238" y="4017963"/>
          <p14:tracePt t="44507" x="5964238" y="4010025"/>
          <p14:tracePt t="44513" x="5973763" y="4010025"/>
          <p14:tracePt t="44538" x="5973763" y="4000500"/>
          <p14:tracePt t="44806" x="6016625" y="4000500"/>
          <p14:tracePt t="44813" x="6086475" y="4000500"/>
          <p14:tracePt t="44819" x="6140450" y="4000500"/>
          <p14:tracePt t="44835" x="6227763" y="4000500"/>
          <p14:tracePt t="44839" x="6262688" y="4000500"/>
          <p14:tracePt t="44845" x="6288088" y="4000500"/>
          <p14:tracePt t="44853" x="6315075" y="4010025"/>
          <p14:tracePt t="44861" x="6350000" y="4010025"/>
          <p14:tracePt t="44867" x="6367463" y="4017963"/>
          <p14:tracePt t="44881" x="6402388" y="4017963"/>
          <p14:tracePt t="44883" x="6427788" y="4017963"/>
          <p14:tracePt t="44887" x="6454775" y="4017963"/>
          <p14:tracePt t="44894" x="6489700" y="4017963"/>
          <p14:tracePt t="44901" x="6515100" y="4017963"/>
          <p14:tracePt t="44907" x="6542088" y="4027488"/>
          <p14:tracePt t="44915" x="6567488" y="4027488"/>
          <p14:tracePt t="44923" x="6584950" y="4027488"/>
          <p14:tracePt t="44939" x="6594475" y="4027488"/>
          <p14:tracePt t="44946" x="6602413" y="4027488"/>
          <p14:tracePt t="44951" x="6619875" y="4027488"/>
          <p14:tracePt t="44964" x="6629400" y="4035425"/>
          <p14:tracePt t="44978" x="6637338" y="4035425"/>
          <p14:tracePt t="44985" x="6646863" y="4035425"/>
          <p14:tracePt t="44992" x="6654800" y="4035425"/>
          <p14:tracePt t="44999" x="6664325" y="4035425"/>
          <p14:tracePt t="45006" x="6672263" y="4035425"/>
          <p14:tracePt t="45013" x="6689725" y="4035425"/>
          <p14:tracePt t="45020" x="6707188" y="4035425"/>
          <p14:tracePt t="45029" x="6724650" y="4035425"/>
          <p14:tracePt t="45034" x="6742113" y="4035425"/>
          <p14:tracePt t="45044" x="6751638" y="4035425"/>
          <p14:tracePt t="45056" x="6759575" y="4035425"/>
          <p14:tracePt t="45070" x="6769100" y="4035425"/>
          <p14:tracePt t="45084" x="6777038" y="4035425"/>
          <p14:tracePt t="45117" x="6786563" y="4035425"/>
          <p14:tracePt t="45132" x="6794500" y="4035425"/>
          <p14:tracePt t="45160" x="6804025" y="4035425"/>
          <p14:tracePt t="45183" x="6811963" y="4035425"/>
          <p14:tracePt t="45193" x="6821488" y="4035425"/>
          <p14:tracePt t="45208" x="6829425" y="4035425"/>
          <p14:tracePt t="45471" x="6891338" y="4017963"/>
          <p14:tracePt t="45477" x="7004050" y="4000500"/>
          <p14:tracePt t="45484" x="7108825" y="3983038"/>
          <p14:tracePt t="45492" x="7213600" y="3975100"/>
          <p14:tracePt t="45496" x="7310438" y="3948113"/>
          <p14:tracePt t="45505" x="7380288" y="3948113"/>
          <p14:tracePt t="45513" x="7423150" y="3940175"/>
          <p14:tracePt t="45518" x="7485063" y="3940175"/>
          <p14:tracePt t="45525" x="7527925" y="3940175"/>
          <p14:tracePt t="45531" x="7580313" y="3940175"/>
          <p14:tracePt t="45538" x="7624763" y="3940175"/>
          <p14:tracePt t="45545" x="7667625" y="3940175"/>
          <p14:tracePt t="45553" x="7694613" y="3948113"/>
          <p14:tracePt t="45563" x="7712075" y="3948113"/>
          <p14:tracePt t="45568" x="7729538" y="3948113"/>
          <p14:tracePt t="45573" x="7737475" y="3948113"/>
          <p14:tracePt t="45580" x="7754938" y="3957638"/>
          <p14:tracePt t="45586" x="7764463" y="3957638"/>
          <p14:tracePt t="45602" x="7772400" y="3957638"/>
          <p14:tracePt t="45615" x="7781925" y="3965575"/>
          <p14:tracePt t="45625" x="7789863" y="3965575"/>
          <p14:tracePt t="45635" x="7799388" y="3975100"/>
          <p14:tracePt t="45644" x="7807325" y="3975100"/>
          <p14:tracePt t="45648" x="7816850" y="3975100"/>
          <p14:tracePt t="45665" x="7824788" y="3975100"/>
          <p14:tracePt t="45686" x="7834313" y="3983038"/>
          <p14:tracePt t="45693" x="7842250" y="3983038"/>
          <p14:tracePt t="45697" x="7851775" y="3983038"/>
          <p14:tracePt t="45715" x="7859713" y="3983038"/>
          <p14:tracePt t="45728" x="7869238" y="3983038"/>
          <p14:tracePt t="45748" x="7877175" y="3983038"/>
          <p14:tracePt t="45755" x="7886700" y="3983038"/>
          <p14:tracePt t="45770" x="7894638" y="3983038"/>
          <p14:tracePt t="45783" x="7904163" y="3983038"/>
          <p14:tracePt t="45803" x="7912100" y="3983038"/>
          <p14:tracePt t="45811" x="7921625" y="3983038"/>
          <p14:tracePt t="45828" x="7929563" y="3983038"/>
          <p14:tracePt t="45831" x="7939088" y="3983038"/>
          <p14:tracePt t="45845" x="7947025" y="3983038"/>
          <p14:tracePt t="45860" x="7956550" y="3983038"/>
          <p14:tracePt t="45865" x="7956550" y="3975100"/>
          <p14:tracePt t="45881" x="7964488" y="3975100"/>
          <p14:tracePt t="45885" x="7964488" y="3965575"/>
          <p14:tracePt t="45892" x="7964488" y="3957638"/>
          <p14:tracePt t="45898" x="7964488" y="3940175"/>
          <p14:tracePt t="46121" x="8026400" y="3940175"/>
          <p14:tracePt t="46128" x="8104188" y="3940175"/>
          <p14:tracePt t="46135" x="8166100" y="3940175"/>
          <p14:tracePt t="46145" x="8208963" y="3940175"/>
          <p14:tracePt t="46149" x="8253413" y="3940175"/>
          <p14:tracePt t="46156" x="8296275" y="3940175"/>
          <p14:tracePt t="46163" x="8340725" y="3940175"/>
          <p14:tracePt t="46169" x="8401050" y="3940175"/>
          <p14:tracePt t="46177" x="8453438" y="3940175"/>
          <p14:tracePt t="46183" x="8497888" y="3948113"/>
          <p14:tracePt t="46193" x="8523288" y="3948113"/>
          <p14:tracePt t="46196" x="8558213" y="3957638"/>
          <p14:tracePt t="46204" x="8585200" y="3957638"/>
          <p14:tracePt t="46210" x="8610600" y="3957638"/>
          <p14:tracePt t="46217" x="8628063" y="3957638"/>
          <p14:tracePt t="46226" x="8645525" y="3957638"/>
          <p14:tracePt t="46231" x="8655050" y="3965575"/>
          <p14:tracePt t="46237" x="8672513" y="3965575"/>
          <p14:tracePt t="46245" x="8680450" y="3975100"/>
          <p14:tracePt t="46252" x="8697913" y="3975100"/>
          <p14:tracePt t="46262" x="8707438" y="3975100"/>
          <p14:tracePt t="46265" x="8715375" y="3975100"/>
          <p14:tracePt t="46272" x="8724900" y="3975100"/>
          <p14:tracePt t="46279" x="8732838" y="3975100"/>
          <p14:tracePt t="46286" x="8750300" y="3975100"/>
          <p14:tracePt t="46294" x="8767763" y="3975100"/>
          <p14:tracePt t="46299" x="8785225" y="3975100"/>
          <p14:tracePt t="46306" x="8802688" y="3975100"/>
          <p14:tracePt t="46314" x="8829675" y="3975100"/>
          <p14:tracePt t="46322" x="8847138" y="3975100"/>
          <p14:tracePt t="46330" x="8872538" y="3965575"/>
          <p14:tracePt t="46338" x="8890000" y="3965575"/>
          <p14:tracePt t="46342" x="8907463" y="3965575"/>
          <p14:tracePt t="46348" x="8916988" y="3965575"/>
          <p14:tracePt t="46355" x="8924925" y="3965575"/>
          <p14:tracePt t="46370" x="8934450" y="3965575"/>
          <p14:tracePt t="46399" x="8934450" y="3957638"/>
          <p14:tracePt t="46621" x="9004300" y="3957638"/>
          <p14:tracePt t="46626" x="9082088" y="3948113"/>
          <p14:tracePt t="46634" x="9144000" y="3940175"/>
          <p14:tracePt t="46644" x="9196388" y="3930650"/>
          <p14:tracePt t="46650" x="9240838" y="3930650"/>
          <p14:tracePt t="46653" x="9275763" y="3930650"/>
          <p14:tracePt t="46661" x="9310688" y="3930650"/>
          <p14:tracePt t="46667" x="9345613" y="3930650"/>
          <p14:tracePt t="46677" x="9371013" y="3930650"/>
          <p14:tracePt t="46681" x="9398000" y="3930650"/>
          <p14:tracePt t="46689" x="9423400" y="3930650"/>
          <p14:tracePt t="46695" x="9440863" y="3930650"/>
          <p14:tracePt t="46706" x="9450388" y="3930650"/>
          <p14:tracePt t="46711" x="9458325" y="3930650"/>
          <p14:tracePt t="46715" x="9467850" y="3930650"/>
          <p14:tracePt t="46738" x="9475788" y="3930650"/>
          <p14:tracePt t="46751" x="9485313" y="3930650"/>
          <p14:tracePt t="46890" x="9493250" y="3930650"/>
          <p14:tracePt t="46918" x="9502775" y="3930650"/>
          <p14:tracePt t="46941" x="9510713" y="3940175"/>
          <p14:tracePt t="46948" x="9520238" y="3940175"/>
          <p14:tracePt t="46959" x="9528175" y="3940175"/>
          <p14:tracePt t="46983" x="9545638" y="3940175"/>
          <p14:tracePt t="46987" x="9555163" y="3940175"/>
          <p14:tracePt t="46993" x="9563100" y="3940175"/>
          <p14:tracePt t="47001" x="9572625" y="3940175"/>
          <p14:tracePt t="47011" x="9598025" y="3940175"/>
          <p14:tracePt t="47014" x="9625013" y="3940175"/>
          <p14:tracePt t="47022" x="9650413" y="3940175"/>
          <p14:tracePt t="47027" x="9677400" y="3940175"/>
          <p14:tracePt t="47035" x="9702800" y="3930650"/>
          <p14:tracePt t="47044" x="9729788" y="3930650"/>
          <p14:tracePt t="47049" x="9747250" y="3930650"/>
          <p14:tracePt t="47055" x="9772650" y="3930650"/>
          <p14:tracePt t="47062" x="9799638" y="3922713"/>
          <p14:tracePt t="47069" x="9817100" y="3922713"/>
          <p14:tracePt t="47075" x="9825038" y="3922713"/>
          <p14:tracePt t="47084" x="9842500" y="3913188"/>
          <p14:tracePt t="47089" x="9852025" y="3913188"/>
          <p14:tracePt t="47140" x="9842500" y="3913188"/>
          <p14:tracePt t="47148" x="9817100" y="3913188"/>
          <p14:tracePt t="47153" x="9755188" y="3913188"/>
          <p14:tracePt t="47162" x="9625013" y="3922713"/>
          <p14:tracePt t="47165" x="9467850" y="3922713"/>
          <p14:tracePt t="47173" x="9248775" y="3913188"/>
          <p14:tracePt t="47181" x="8907463" y="3905250"/>
          <p14:tracePt t="47187" x="8602663" y="3905250"/>
          <p14:tracePt t="47193" x="8410575" y="3905250"/>
          <p14:tracePt t="47201" x="8174038" y="3905250"/>
          <p14:tracePt t="47208" x="7939088" y="3905250"/>
          <p14:tracePt t="47214" x="7720013" y="3905250"/>
          <p14:tracePt t="47221" x="7475538" y="3905250"/>
          <p14:tracePt t="47228" x="7275513" y="3930650"/>
          <p14:tracePt t="47235" x="7143750" y="3940175"/>
          <p14:tracePt t="47244" x="6986588" y="3957638"/>
          <p14:tracePt t="47249" x="6804025" y="3992563"/>
          <p14:tracePt t="47257" x="6664325" y="4017963"/>
          <p14:tracePt t="47264" x="6524625" y="4052888"/>
          <p14:tracePt t="47270" x="6402388" y="4070350"/>
          <p14:tracePt t="47277" x="6297613" y="4079875"/>
          <p14:tracePt t="47285" x="6183313" y="4097338"/>
          <p14:tracePt t="47290" x="6086475" y="4105275"/>
          <p14:tracePt t="47298" x="6008688" y="4114800"/>
          <p14:tracePt t="47315" x="5946775" y="4124325"/>
          <p14:tracePt t="47319" x="5911850" y="4132263"/>
          <p14:tracePt t="47334" x="5894388" y="4132263"/>
          <p14:tracePt t="47521" x="5737225" y="4141788"/>
          <p14:tracePt t="47528" x="5519738" y="4167188"/>
          <p14:tracePt t="47534" x="5318125" y="4176713"/>
          <p14:tracePt t="47542" x="5100638" y="4194175"/>
          <p14:tracePt t="47547" x="4908550" y="4194175"/>
          <p14:tracePt t="47553" x="4768850" y="4194175"/>
          <p14:tracePt t="47561" x="4637088" y="4194175"/>
          <p14:tracePt t="47567" x="4514850" y="4194175"/>
          <p14:tracePt t="47575" x="4392613" y="4194175"/>
          <p14:tracePt t="47581" x="4314825" y="4194175"/>
          <p14:tracePt t="47588" x="4244975" y="4194175"/>
          <p14:tracePt t="47595" x="4210050" y="4194175"/>
          <p14:tracePt t="47603" x="4157663" y="4194175"/>
          <p14:tracePt t="47612" x="4140200" y="4194175"/>
          <p14:tracePt t="47617" x="4113213" y="4194175"/>
          <p14:tracePt t="47625" x="4095750" y="4184650"/>
          <p14:tracePt t="47630" x="4078288" y="4184650"/>
          <p14:tracePt t="47638" x="4060825" y="4176713"/>
          <p14:tracePt t="47648" x="4052888" y="4176713"/>
          <p14:tracePt t="47651" x="4035425" y="4176713"/>
          <p14:tracePt t="47658" x="4017963" y="4176713"/>
          <p14:tracePt t="47665" x="3990975" y="4176713"/>
          <p14:tracePt t="47673" x="3965575" y="4176713"/>
          <p14:tracePt t="47681" x="3938588" y="4176713"/>
          <p14:tracePt t="47689" x="3921125" y="4176713"/>
          <p14:tracePt t="47695" x="3895725" y="4176713"/>
          <p14:tracePt t="47700" x="3868738" y="4176713"/>
          <p14:tracePt t="47711" x="3843338" y="4176713"/>
          <p14:tracePt t="47718" x="3825875" y="4176713"/>
          <p14:tracePt t="47720" x="3808413" y="4176713"/>
          <p14:tracePt t="47728" x="3790950" y="4176713"/>
          <p14:tracePt t="47735" x="3781425" y="4176713"/>
          <p14:tracePt t="47744" x="3763963" y="4176713"/>
          <p14:tracePt t="47748" x="3756025" y="4176713"/>
          <p14:tracePt t="47755" x="3738563" y="4176713"/>
          <p14:tracePt t="47765" x="3729038" y="4176713"/>
          <p14:tracePt t="47771" x="3711575" y="4176713"/>
          <p14:tracePt t="47779" x="3703638" y="4176713"/>
          <p14:tracePt t="47784" x="3686175" y="4176713"/>
          <p14:tracePt t="47798" x="3668713" y="4184650"/>
          <p14:tracePt t="47809" x="3659188" y="4184650"/>
          <p14:tracePt t="47812" x="3651250" y="4184650"/>
          <p14:tracePt t="47819" x="3633788" y="4194175"/>
          <p14:tracePt t="47827" x="3624263" y="4194175"/>
          <p14:tracePt t="47833" x="3616325" y="4202113"/>
          <p14:tracePt t="47840" x="3598863" y="4202113"/>
          <p14:tracePt t="47847" x="3571875" y="4202113"/>
          <p14:tracePt t="47855" x="3546475" y="4211638"/>
          <p14:tracePt t="47863" x="3519488" y="4219575"/>
          <p14:tracePt t="47868" x="3494088" y="4229100"/>
          <p14:tracePt t="47876" x="3467100" y="4229100"/>
          <p14:tracePt t="47882" x="3449638" y="4237038"/>
          <p14:tracePt t="47891" x="3424238" y="4237038"/>
          <p14:tracePt t="47897" x="3406775" y="4237038"/>
          <p14:tracePt t="47905" x="3389313" y="4237038"/>
          <p14:tracePt t="47911" x="3371850" y="4237038"/>
          <p14:tracePt t="47920" x="3354388" y="4237038"/>
          <p14:tracePt t="47926" x="3344863" y="4237038"/>
          <p14:tracePt t="47940" x="3336925" y="4237038"/>
          <p14:tracePt t="47955" x="3327400" y="4237038"/>
          <p14:tracePt t="47999" x="3327400" y="4229100"/>
          <p14:tracePt t="48006" x="3344863" y="4229100"/>
          <p14:tracePt t="48012" x="3362325" y="4219575"/>
          <p14:tracePt t="48020" x="3389313" y="4202113"/>
          <p14:tracePt t="48026" x="3424238" y="4194175"/>
          <p14:tracePt t="48033" x="3459163" y="4184650"/>
          <p14:tracePt t="48041" x="3484563" y="4176713"/>
          <p14:tracePt t="48047" x="3502025" y="4167188"/>
          <p14:tracePt t="48054" x="3519488" y="4167188"/>
          <p14:tracePt t="48062" x="3546475" y="4167188"/>
          <p14:tracePt t="48068" x="3554413" y="4167188"/>
          <p14:tracePt t="48075" x="3571875" y="4167188"/>
          <p14:tracePt t="48082" x="3581400" y="4167188"/>
          <p14:tracePt t="48089" x="3598863" y="4167188"/>
          <p14:tracePt t="48096" x="3624263" y="4167188"/>
          <p14:tracePt t="48103" x="3633788" y="4167188"/>
          <p14:tracePt t="48111" x="3651250" y="4167188"/>
          <p14:tracePt t="48116" x="3659188" y="4167188"/>
          <p14:tracePt t="48126" x="3676650" y="4167188"/>
          <p14:tracePt t="48130" x="3694113" y="4167188"/>
          <p14:tracePt t="48137" x="3703638" y="4167188"/>
          <p14:tracePt t="48144" x="3711575" y="4167188"/>
          <p14:tracePt t="48151" x="3729038" y="4167188"/>
          <p14:tracePt t="48160" x="3738563" y="4167188"/>
          <p14:tracePt t="48165" x="3746500" y="4167188"/>
          <p14:tracePt t="48174" x="3756025" y="4167188"/>
          <p14:tracePt t="48181" x="3763963" y="4167188"/>
          <p14:tracePt t="48187" x="3773488" y="4167188"/>
          <p14:tracePt t="48194" x="3781425" y="4167188"/>
          <p14:tracePt t="48200" x="3798888" y="4167188"/>
          <p14:tracePt t="48214" x="3808413" y="4167188"/>
          <p14:tracePt t="48220" x="3825875" y="4167188"/>
          <p14:tracePt t="48230" x="3833813" y="4167188"/>
          <p14:tracePt t="48235" x="3843338" y="4167188"/>
          <p14:tracePt t="48244" x="3851275" y="4167188"/>
          <p14:tracePt t="48249" x="3860800" y="4167188"/>
          <p14:tracePt t="48256" x="3868738" y="4167188"/>
          <p14:tracePt t="48263" x="3878263" y="4167188"/>
          <p14:tracePt t="48280" x="3895725" y="4167188"/>
          <p14:tracePt t="48295" x="3903663" y="4167188"/>
          <p14:tracePt t="48307" x="3921125" y="4167188"/>
          <p14:tracePt t="48319" x="3930650" y="4167188"/>
          <p14:tracePt t="48332" x="3938588" y="4167188"/>
          <p14:tracePt t="48341" x="3948113" y="4167188"/>
          <p14:tracePt t="48346" x="3956050" y="4167188"/>
          <p14:tracePt t="48361" x="3965575" y="4167188"/>
          <p14:tracePt t="48367" x="3973513" y="4167188"/>
          <p14:tracePt t="48373" x="3983038" y="4167188"/>
          <p14:tracePt t="48389" x="3990975" y="4167188"/>
          <p14:tracePt t="48399" x="4000500" y="4167188"/>
          <p14:tracePt t="48412" x="4008438" y="4167188"/>
          <p14:tracePt t="48415" x="4017963" y="4167188"/>
          <p14:tracePt t="48429" x="4025900" y="4167188"/>
          <p14:tracePt t="48453" x="4035425" y="4167188"/>
          <p14:tracePt t="48463" x="4043363" y="4167188"/>
          <p14:tracePt t="48479" x="4052888" y="4167188"/>
          <p14:tracePt t="49419" x="4070350" y="4167188"/>
          <p14:tracePt t="49427" x="4095750" y="4167188"/>
          <p14:tracePt t="49433" x="4122738" y="4176713"/>
          <p14:tracePt t="49441" x="4148138" y="4176713"/>
          <p14:tracePt t="49444" x="4165600" y="4176713"/>
          <p14:tracePt t="49453" x="4192588" y="4176713"/>
          <p14:tracePt t="49460" x="4227513" y="4176713"/>
          <p14:tracePt t="49466" x="4252913" y="4184650"/>
          <p14:tracePt t="49473" x="4287838" y="4184650"/>
          <p14:tracePt t="49482" x="4322763" y="4194175"/>
          <p14:tracePt t="49487" x="4367213" y="4202113"/>
          <p14:tracePt t="49496" x="4392613" y="4202113"/>
          <p14:tracePt t="49501" x="4419600" y="4202113"/>
          <p14:tracePt t="49507" x="4445000" y="4211638"/>
          <p14:tracePt t="49516" x="4462463" y="4211638"/>
          <p14:tracePt t="49522" x="4479925" y="4211638"/>
          <p14:tracePt t="49531" x="4497388" y="4211638"/>
          <p14:tracePt t="49535" x="4506913" y="4211638"/>
          <p14:tracePt t="49546" x="4524375" y="4211638"/>
          <p14:tracePt t="49553" x="4532313" y="4211638"/>
          <p14:tracePt t="49555" x="4549775" y="4211638"/>
          <p14:tracePt t="49562" x="4559300" y="4211638"/>
          <p14:tracePt t="49570" x="4576763" y="4211638"/>
          <p14:tracePt t="49577" x="4602163" y="4211638"/>
          <p14:tracePt t="49583" x="4629150" y="4211638"/>
          <p14:tracePt t="49590" x="4646613" y="4211638"/>
          <p14:tracePt t="49597" x="4672013" y="4219575"/>
          <p14:tracePt t="49605" x="4689475" y="4219575"/>
          <p14:tracePt t="49611" x="4716463" y="4219575"/>
          <p14:tracePt t="49618" x="4733925" y="4229100"/>
          <p14:tracePt t="49626" x="4759325" y="4229100"/>
          <p14:tracePt t="49631" x="4776788" y="4237038"/>
          <p14:tracePt t="49640" x="4803775" y="4237038"/>
          <p14:tracePt t="49647" x="4821238" y="4237038"/>
          <p14:tracePt t="49653" x="4838700" y="4237038"/>
          <p14:tracePt t="49661" x="4846638" y="4237038"/>
          <p14:tracePt t="49666" x="4864100" y="4246563"/>
          <p14:tracePt t="49673" x="4881563" y="4246563"/>
          <p14:tracePt t="49681" x="4891088" y="4254500"/>
          <p14:tracePt t="49688" x="4899025" y="4254500"/>
          <p14:tracePt t="49703" x="4908550" y="4254500"/>
          <p14:tracePt t="49715" x="4916488" y="4254500"/>
          <p14:tracePt t="49730" x="4926013" y="4254500"/>
          <p14:tracePt t="49737" x="4933950" y="4254500"/>
          <p14:tracePt t="49744" x="4943475" y="4254500"/>
          <p14:tracePt t="49749" x="4960938" y="4254500"/>
          <p14:tracePt t="49756" x="4978400" y="4264025"/>
          <p14:tracePt t="49763" x="4995863" y="4264025"/>
          <p14:tracePt t="49771" x="5003800" y="4264025"/>
          <p14:tracePt t="49777" x="5021263" y="4264025"/>
          <p14:tracePt t="49784" x="5038725" y="4264025"/>
          <p14:tracePt t="49794" x="5056188" y="4264025"/>
          <p14:tracePt t="49800" x="5073650" y="4271963"/>
          <p14:tracePt t="49806" x="5083175" y="4271963"/>
          <p14:tracePt t="49814" x="5108575" y="4281488"/>
          <p14:tracePt t="49818" x="5118100" y="4281488"/>
          <p14:tracePt t="49828" x="5126038" y="4281488"/>
          <p14:tracePt t="49832" x="5143500" y="4289425"/>
          <p14:tracePt t="49840" x="5153025" y="4298950"/>
          <p14:tracePt t="49846" x="5170488" y="4298950"/>
          <p14:tracePt t="49855" x="5178425" y="4298950"/>
          <p14:tracePt t="49862" x="5195888" y="4298950"/>
          <p14:tracePt t="49868" x="5205413" y="4306888"/>
          <p14:tracePt t="49876" x="5213350" y="4306888"/>
          <p14:tracePt t="49881" x="5230813" y="4306888"/>
          <p14:tracePt t="49888" x="5240338" y="4306888"/>
          <p14:tracePt t="49894" x="5257800" y="4306888"/>
          <p14:tracePt t="49904" x="5265738" y="4306888"/>
          <p14:tracePt t="49908" x="5292725" y="4306888"/>
          <p14:tracePt t="49916" x="5310188" y="4306888"/>
          <p14:tracePt t="49923" x="5327650" y="4306888"/>
          <p14:tracePt t="49930" x="5335588" y="4298950"/>
          <p14:tracePt t="49936" x="5353050" y="4289425"/>
          <p14:tracePt t="49945" x="5370513" y="4289425"/>
          <p14:tracePt t="49950" x="5370513" y="4281488"/>
          <p14:tracePt t="49957" x="5380038" y="4271963"/>
          <p14:tracePt t="49965" x="5387975" y="4271963"/>
          <p14:tracePt t="49972" x="5387975" y="4264025"/>
          <p14:tracePt t="50298" x="5432425" y="4264025"/>
          <p14:tracePt t="50306" x="5475288" y="4264025"/>
          <p14:tracePt t="50311" x="5510213" y="4264025"/>
          <p14:tracePt t="50323" x="5554663" y="4264025"/>
          <p14:tracePt t="50326" x="5597525" y="4264025"/>
          <p14:tracePt t="50331" x="5632450" y="4264025"/>
          <p14:tracePt t="50340" x="5667375" y="4264025"/>
          <p14:tracePt t="50347" x="5694363" y="4264025"/>
          <p14:tracePt t="50352" x="5719763" y="4264025"/>
          <p14:tracePt t="50358" x="5737225" y="4264025"/>
          <p14:tracePt t="50366" x="5746750" y="4264025"/>
          <p14:tracePt t="50373" x="5764213" y="4264025"/>
          <p14:tracePt t="50380" x="5781675" y="4264025"/>
          <p14:tracePt t="50388" x="5789613" y="4254500"/>
          <p14:tracePt t="50398" x="5799138" y="4254500"/>
          <p14:tracePt t="50402" x="5807075" y="4254500"/>
          <p14:tracePt t="50409" x="5816600" y="4254500"/>
          <p14:tracePt t="50432" x="5824538" y="4254500"/>
          <p14:tracePt t="50444" x="5834063" y="4254500"/>
          <p14:tracePt t="50457" x="5851525" y="4254500"/>
          <p14:tracePt t="50471" x="5859463" y="4254500"/>
          <p14:tracePt t="50483" x="5868988" y="4254500"/>
          <p14:tracePt t="50492" x="5876925" y="4254500"/>
          <p14:tracePt t="50497" x="5886450" y="4254500"/>
          <p14:tracePt t="50512" x="5894388" y="4254500"/>
          <p14:tracePt t="50533" x="5903913" y="4254500"/>
          <p14:tracePt t="50547" x="5911850" y="4254500"/>
          <p14:tracePt t="50563" x="5921375" y="4254500"/>
          <p14:tracePt t="50585" x="5921375" y="4246563"/>
          <p14:tracePt t="50846" x="5973763" y="4246563"/>
          <p14:tracePt t="50854" x="6043613" y="4237038"/>
          <p14:tracePt t="50860" x="6105525" y="4229100"/>
          <p14:tracePt t="50869" x="6148388" y="4229100"/>
          <p14:tracePt t="50872" x="6192838" y="4229100"/>
          <p14:tracePt t="50879" x="6235700" y="4229100"/>
          <p14:tracePt t="50885" x="6270625" y="4229100"/>
          <p14:tracePt t="50898" x="6297613" y="4229100"/>
          <p14:tracePt t="50901" x="6315075" y="4229100"/>
          <p14:tracePt t="50906" x="6340475" y="4229100"/>
          <p14:tracePt t="50913" x="6357938" y="4229100"/>
          <p14:tracePt t="50920" x="6367463" y="4229100"/>
          <p14:tracePt t="50929" x="6384925" y="4229100"/>
          <p14:tracePt t="50934" x="6402388" y="4237038"/>
          <p14:tracePt t="50943" x="6410325" y="4237038"/>
          <p14:tracePt t="50949" x="6419850" y="4237038"/>
          <p14:tracePt t="50956" x="6427788" y="4237038"/>
          <p14:tracePt t="50963" x="6437313" y="4237038"/>
          <p14:tracePt t="50969" x="6445250" y="4237038"/>
          <p14:tracePt t="50991" x="6454775" y="4237038"/>
          <p14:tracePt t="50997" x="6462713" y="4237038"/>
          <p14:tracePt t="51005" x="6472238" y="4237038"/>
          <p14:tracePt t="51017" x="6480175" y="4237038"/>
          <p14:tracePt t="51043" x="6489700" y="4237038"/>
          <p14:tracePt t="51053" x="6497638" y="4237038"/>
          <p14:tracePt t="51062" x="6507163" y="4237038"/>
          <p14:tracePt t="51072" x="6515100" y="4246563"/>
          <p14:tracePt t="51095" x="6524625" y="4246563"/>
          <p14:tracePt t="51111" x="6532563" y="4246563"/>
          <p14:tracePt t="51118" x="6542088" y="4246563"/>
          <p14:tracePt t="51128" x="6550025" y="4246563"/>
          <p14:tracePt t="51144" x="6559550" y="4246563"/>
          <p14:tracePt t="51158" x="6577013" y="4246563"/>
          <p14:tracePt t="51170" x="6594475" y="4246563"/>
          <p14:tracePt t="51177" x="6619875" y="4254500"/>
          <p14:tracePt t="51183" x="6654800" y="4254500"/>
          <p14:tracePt t="51192" x="6681788" y="4254500"/>
          <p14:tracePt t="51197" x="6716713" y="4254500"/>
          <p14:tracePt t="51205" x="6742113" y="4254500"/>
          <p14:tracePt t="51217" x="6769100" y="4254500"/>
          <p14:tracePt t="51220" x="6794500" y="4254500"/>
          <p14:tracePt t="51225" x="6821488" y="4246563"/>
          <p14:tracePt t="51232" x="6846888" y="4246563"/>
          <p14:tracePt t="51242" x="6873875" y="4237038"/>
          <p14:tracePt t="51246" x="6881813" y="4237038"/>
          <p14:tracePt t="51253" x="6899275" y="4237038"/>
          <p14:tracePt t="51261" x="6908800" y="4237038"/>
          <p14:tracePt t="51266" x="6926263" y="4237038"/>
          <p14:tracePt t="51275" x="6934200" y="4237038"/>
          <p14:tracePt t="51288" x="6943725" y="4237038"/>
          <p14:tracePt t="51294" x="6951663" y="4237038"/>
          <p14:tracePt t="51317" x="6961188" y="4237038"/>
          <p14:tracePt t="51331" x="6969125" y="4237038"/>
          <p14:tracePt t="51345" x="6978650" y="4237038"/>
          <p14:tracePt t="51351" x="6986588" y="4237038"/>
          <p14:tracePt t="51365" x="6996113" y="4237038"/>
          <p14:tracePt t="51371" x="7004050" y="4237038"/>
          <p14:tracePt t="51384" x="7021513" y="4237038"/>
          <p14:tracePt t="51399" x="7031038" y="4237038"/>
          <p14:tracePt t="51424" x="7038975" y="4237038"/>
          <p14:tracePt t="51427" x="7048500" y="4237038"/>
          <p14:tracePt t="51439" x="7056438" y="4237038"/>
          <p14:tracePt t="51455" x="7065963" y="4237038"/>
          <p14:tracePt t="51490" x="7073900" y="4237038"/>
          <p14:tracePt t="51504" x="7083425" y="4237038"/>
          <p14:tracePt t="51628" x="7083425" y="4246563"/>
          <p14:tracePt t="52446" x="6986588" y="4254500"/>
          <p14:tracePt t="52452" x="6777038" y="4298950"/>
          <p14:tracePt t="52462" x="6462713" y="4324350"/>
          <p14:tracePt t="52468" x="6165850" y="4368800"/>
          <p14:tracePt t="52472" x="6034088" y="4376738"/>
          <p14:tracePt t="52478" x="5911850" y="4394200"/>
          <p14:tracePt t="52486" x="5746750" y="4403725"/>
          <p14:tracePt t="52495" x="5614988" y="4421188"/>
          <p14:tracePt t="52500" x="5519738" y="4438650"/>
          <p14:tracePt t="52507" x="5449888" y="4456113"/>
          <p14:tracePt t="52513" x="5362575" y="4464050"/>
          <p14:tracePt t="52521" x="5283200" y="4473575"/>
          <p14:tracePt t="52528" x="5213350" y="4491038"/>
          <p14:tracePt t="52534" x="5126038" y="4498975"/>
          <p14:tracePt t="52542" x="5091113" y="4498975"/>
          <p14:tracePt t="52549" x="5048250" y="4498975"/>
          <p14:tracePt t="52555" x="4986338" y="4508500"/>
          <p14:tracePt t="52563" x="4933950" y="4508500"/>
          <p14:tracePt t="52572" x="4891088" y="4508500"/>
          <p14:tracePt t="52575" x="4821238" y="4508500"/>
          <p14:tracePt t="52582" x="4759325" y="4508500"/>
          <p14:tracePt t="52590" x="4716463" y="4508500"/>
          <p14:tracePt t="52596" x="4664075" y="4508500"/>
          <p14:tracePt t="52603" x="4637088" y="4508500"/>
          <p14:tracePt t="52610" x="4611688" y="4508500"/>
          <p14:tracePt t="52617" x="4584700" y="4508500"/>
          <p14:tracePt t="52627" x="4559300" y="4508500"/>
          <p14:tracePt t="52633" x="4532313" y="4508500"/>
          <p14:tracePt t="52639" x="4506913" y="4508500"/>
          <p14:tracePt t="52647" x="4489450" y="4508500"/>
          <p14:tracePt t="52651" x="4479925" y="4508500"/>
          <p14:tracePt t="52659" x="4471988" y="4508500"/>
          <p14:tracePt t="52841" x="4384675" y="4543425"/>
          <p14:tracePt t="52850" x="4227513" y="4586288"/>
          <p14:tracePt t="52854" x="4043363" y="4630738"/>
          <p14:tracePt t="52860" x="3938588" y="4648200"/>
          <p14:tracePt t="52866" x="3833813" y="4665663"/>
          <p14:tracePt t="52873" x="3721100" y="4665663"/>
          <p14:tracePt t="52881" x="3616325" y="4673600"/>
          <p14:tracePt t="52887" x="3546475" y="4673600"/>
          <p14:tracePt t="52895" x="3494088" y="4673600"/>
          <p14:tracePt t="52900" x="3441700" y="4673600"/>
          <p14:tracePt t="52912" x="3379788" y="4673600"/>
          <p14:tracePt t="52917" x="3319463" y="4673600"/>
          <p14:tracePt t="52923" x="3284538" y="4673600"/>
          <p14:tracePt t="52931" x="3240088" y="4673600"/>
          <p14:tracePt t="52938" x="3197225" y="4673600"/>
          <p14:tracePt t="52944" x="3170238" y="4673600"/>
          <p14:tracePt t="52950" x="3152775" y="4673600"/>
          <p14:tracePt t="52959" x="3127375" y="4673600"/>
          <p14:tracePt t="52963" x="3100388" y="4673600"/>
          <p14:tracePt t="52970" x="3092450" y="4673600"/>
          <p14:tracePt t="52978" x="3074988" y="4673600"/>
          <p14:tracePt t="52984" x="3065463" y="4673600"/>
          <p14:tracePt t="52992" x="3048000" y="4673600"/>
          <p14:tracePt t="52998" x="3030538" y="4665663"/>
          <p14:tracePt t="53005" x="3021013" y="4665663"/>
          <p14:tracePt t="53012" x="3003550" y="4665663"/>
          <p14:tracePt t="53019" x="2986088" y="4656138"/>
          <p14:tracePt t="53025" x="2968625" y="4656138"/>
          <p14:tracePt t="53033" x="2960688" y="4656138"/>
          <p14:tracePt t="53043" x="2943225" y="4656138"/>
          <p14:tracePt t="53047" x="2933700" y="4656138"/>
          <p14:tracePt t="53054" x="2925763" y="4656138"/>
          <p14:tracePt t="53061" x="2916238" y="4648200"/>
          <p14:tracePt t="53068" x="2908300" y="4648200"/>
          <p14:tracePt t="53076" x="2898775" y="4648200"/>
          <p14:tracePt t="53085" x="2898775" y="4638675"/>
          <p14:tracePt t="53097" x="2890838" y="4638675"/>
          <p14:tracePt t="53117" x="2890838" y="4630738"/>
          <p14:tracePt t="53132" x="2881313" y="4630738"/>
          <p14:tracePt t="53149" x="2881313" y="4621213"/>
          <p14:tracePt t="53161" x="2873375" y="4621213"/>
          <p14:tracePt t="53166" x="2873375" y="4613275"/>
          <p14:tracePt t="53195" x="2873375" y="4603750"/>
          <p14:tracePt t="53208" x="2863850" y="4603750"/>
          <p14:tracePt t="53228" x="2863850" y="4595813"/>
          <p14:tracePt t="53243" x="2855913" y="4595813"/>
          <p14:tracePt t="53263" x="2855913" y="4586288"/>
          <p14:tracePt t="53278" x="2855913" y="4578350"/>
          <p14:tracePt t="53290" x="2846388" y="4578350"/>
          <p14:tracePt t="53305" x="2846388" y="4568825"/>
          <p14:tracePt t="53316" x="2846388" y="4560888"/>
          <p14:tracePt t="53347" x="2846388" y="4551363"/>
          <p14:tracePt t="53352" x="2846388" y="4543425"/>
          <p14:tracePt t="53375" x="2855913" y="4533900"/>
          <p14:tracePt t="53382" x="2863850" y="4533900"/>
          <p14:tracePt t="53389" x="2881313" y="4525963"/>
          <p14:tracePt t="53397" x="2908300" y="4516438"/>
          <p14:tracePt t="53400" x="2933700" y="4508500"/>
          <p14:tracePt t="53408" x="2960688" y="4498975"/>
          <p14:tracePt t="53414" x="2986088" y="4491038"/>
          <p14:tracePt t="53421" x="3003550" y="4481513"/>
          <p14:tracePt t="53427" x="3030538" y="4473575"/>
          <p14:tracePt t="53435" x="3048000" y="4473575"/>
          <p14:tracePt t="53443" x="3065463" y="4473575"/>
          <p14:tracePt t="53448" x="3074988" y="4473575"/>
          <p14:tracePt t="53455" x="3082925" y="4473575"/>
          <p14:tracePt t="53464" x="3100388" y="4473575"/>
          <p14:tracePt t="53469" x="3117850" y="4473575"/>
          <p14:tracePt t="53475" x="3127375" y="4473575"/>
          <p14:tracePt t="53483" x="3135313" y="4473575"/>
          <p14:tracePt t="53489" x="3144838" y="4473575"/>
          <p14:tracePt t="53497" x="3170238" y="4481513"/>
          <p14:tracePt t="53503" x="3179763" y="4481513"/>
          <p14:tracePt t="53513" x="3187700" y="4491038"/>
          <p14:tracePt t="53519" x="3205163" y="4491038"/>
          <p14:tracePt t="53525" x="3214688" y="4491038"/>
          <p14:tracePt t="53531" x="3222625" y="4491038"/>
          <p14:tracePt t="53539" x="3240088" y="4498975"/>
          <p14:tracePt t="53547" x="3249613" y="4498975"/>
          <p14:tracePt t="53552" x="3249613" y="4508500"/>
          <p14:tracePt t="53559" x="3267075" y="4508500"/>
          <p14:tracePt t="53567" x="3275013" y="4508500"/>
          <p14:tracePt t="53573" x="3284538" y="4508500"/>
          <p14:tracePt t="53580" x="3292475" y="4516438"/>
          <p14:tracePt t="53588" x="3302000" y="4516438"/>
          <p14:tracePt t="53594" x="3309938" y="4516438"/>
          <p14:tracePt t="53601" x="3319463" y="4516438"/>
          <p14:tracePt t="53609" x="3327400" y="4516438"/>
          <p14:tracePt t="53614" x="3336925" y="4516438"/>
          <p14:tracePt t="53621" x="3354388" y="4525963"/>
          <p14:tracePt t="53629" x="3362325" y="4525963"/>
          <p14:tracePt t="53635" x="3371850" y="4525963"/>
          <p14:tracePt t="53643" x="3389313" y="4533900"/>
          <p14:tracePt t="53650" x="3397250" y="4533900"/>
          <p14:tracePt t="53656" x="3406775" y="4533900"/>
          <p14:tracePt t="53663" x="3424238" y="4533900"/>
          <p14:tracePt t="53670" x="3441700" y="4533900"/>
          <p14:tracePt t="53678" x="3459163" y="4533900"/>
          <p14:tracePt t="53685" x="3467100" y="4533900"/>
          <p14:tracePt t="53691" x="3494088" y="4533900"/>
          <p14:tracePt t="53698" x="3529013" y="4533900"/>
          <p14:tracePt t="53705" x="3554413" y="4533900"/>
          <p14:tracePt t="53711" x="3581400" y="4533900"/>
          <p14:tracePt t="53718" x="3606800" y="4533900"/>
          <p14:tracePt t="53728" x="3633788" y="4533900"/>
          <p14:tracePt t="53735" x="3659188" y="4533900"/>
          <p14:tracePt t="53739" x="3686175" y="4533900"/>
          <p14:tracePt t="53746" x="3703638" y="4533900"/>
          <p14:tracePt t="53752" x="3721100" y="4543425"/>
          <p14:tracePt t="53760" x="3746500" y="4543425"/>
          <p14:tracePt t="53766" x="3763963" y="4543425"/>
          <p14:tracePt t="53775" x="3781425" y="4543425"/>
          <p14:tracePt t="53781" x="3790950" y="4543425"/>
          <p14:tracePt t="53788" x="3808413" y="4543425"/>
          <p14:tracePt t="53794" x="3825875" y="4543425"/>
          <p14:tracePt t="53801" x="3851275" y="4543425"/>
          <p14:tracePt t="53810" x="3860800" y="4543425"/>
          <p14:tracePt t="53815" x="3886200" y="4543425"/>
          <p14:tracePt t="53823" x="3903663" y="4543425"/>
          <p14:tracePt t="53830" x="3921125" y="4543425"/>
          <p14:tracePt t="53838" x="3930650" y="4543425"/>
          <p14:tracePt t="53847" x="3956050" y="4543425"/>
          <p14:tracePt t="53850" x="3965575" y="4543425"/>
          <p14:tracePt t="53857" x="3983038" y="4543425"/>
          <p14:tracePt t="53863" x="3990975" y="4543425"/>
          <p14:tracePt t="53872" x="3990975" y="4533900"/>
          <p14:tracePt t="53877" x="4000500" y="4533900"/>
          <p14:tracePt t="53885" x="4017963" y="4533900"/>
          <p14:tracePt t="53898" x="4025900" y="4533900"/>
          <p14:tracePt t="53914" x="4025900" y="4525963"/>
          <p14:tracePt t="53919" x="4025900" y="4516438"/>
          <p14:tracePt t="54170" x="4095750" y="4516438"/>
          <p14:tracePt t="54179" x="4175125" y="4516438"/>
          <p14:tracePt t="54183" x="4244975" y="4516438"/>
          <p14:tracePt t="54189" x="4305300" y="4516438"/>
          <p14:tracePt t="54196" x="4340225" y="4516438"/>
          <p14:tracePt t="54204" x="4375150" y="4516438"/>
          <p14:tracePt t="54211" x="4419600" y="4516438"/>
          <p14:tracePt t="54218" x="4471988" y="4516438"/>
          <p14:tracePt t="54228" x="4506913" y="4516438"/>
          <p14:tracePt t="54236" x="4532313" y="4516438"/>
          <p14:tracePt t="54238" x="4559300" y="4516438"/>
          <p14:tracePt t="54248" x="4594225" y="4516438"/>
          <p14:tracePt t="54252" x="4619625" y="4516438"/>
          <p14:tracePt t="54263" x="4637088" y="4516438"/>
          <p14:tracePt t="54265" x="4664075" y="4516438"/>
          <p14:tracePt t="54273" x="4672013" y="4516438"/>
          <p14:tracePt t="54279" x="4689475" y="4516438"/>
          <p14:tracePt t="54286" x="4716463" y="4516438"/>
          <p14:tracePt t="54295" x="4733925" y="4516438"/>
          <p14:tracePt t="54304" x="4759325" y="4516438"/>
          <p14:tracePt t="54307" x="4776788" y="4516438"/>
          <p14:tracePt t="54314" x="4794250" y="4516438"/>
          <p14:tracePt t="54321" x="4811713" y="4516438"/>
          <p14:tracePt t="54328" x="4829175" y="4516438"/>
          <p14:tracePt t="54335" x="4846638" y="4516438"/>
          <p14:tracePt t="54345" x="4873625" y="4516438"/>
          <p14:tracePt t="54350" x="4891088" y="4516438"/>
          <p14:tracePt t="54355" x="4908550" y="4516438"/>
          <p14:tracePt t="54364" x="4926013" y="4516438"/>
          <p14:tracePt t="54370" x="4951413" y="4516438"/>
          <p14:tracePt t="54377" x="4968875" y="4516438"/>
          <p14:tracePt t="54384" x="4995863" y="4516438"/>
          <p14:tracePt t="54391" x="5013325" y="4516438"/>
          <p14:tracePt t="54397" x="5030788" y="4516438"/>
          <p14:tracePt t="54405" x="5056188" y="4508500"/>
          <p14:tracePt t="54414" x="5065713" y="4508500"/>
          <p14:tracePt t="54418" x="5073650" y="4508500"/>
          <p14:tracePt t="54428" x="5083175" y="4508500"/>
          <p14:tracePt t="54432" x="5091113" y="4508500"/>
          <p14:tracePt t="54440" x="5100638" y="4508500"/>
          <p14:tracePt t="54453" x="5108575" y="4508500"/>
          <p14:tracePt t="54466" x="5118100" y="4508500"/>
          <p14:tracePt t="54489" x="5126038" y="4508500"/>
          <p14:tracePt t="54499" x="5135563" y="4508500"/>
          <p14:tracePt t="54512" x="5143500" y="4508500"/>
          <p14:tracePt t="54522" x="5153025" y="4508500"/>
          <p14:tracePt t="54543" x="5160963" y="4508500"/>
          <p14:tracePt t="54550" x="5170488" y="4508500"/>
          <p14:tracePt t="54564" x="5178425" y="4508500"/>
          <p14:tracePt t="54587" x="5187950" y="4508500"/>
          <p14:tracePt t="54598" x="5187950" y="4498975"/>
          <p14:tracePt t="54605" x="5195888" y="4498975"/>
          <p14:tracePt t="54613" x="5195888" y="4491038"/>
          <p14:tracePt t="54905" x="5230813" y="4491038"/>
          <p14:tracePt t="54911" x="5300663" y="4491038"/>
          <p14:tracePt t="54918" x="5362575" y="4491038"/>
          <p14:tracePt t="54931" x="5422900" y="4491038"/>
          <p14:tracePt t="54934" x="5467350" y="4491038"/>
          <p14:tracePt t="54937" x="5510213" y="4491038"/>
          <p14:tracePt t="54946" x="5545138" y="4491038"/>
          <p14:tracePt t="54952" x="5580063" y="4491038"/>
          <p14:tracePt t="54959" x="5614988" y="4498975"/>
          <p14:tracePt t="54965" x="5641975" y="4498975"/>
          <p14:tracePt t="54983" x="5711825" y="4498975"/>
          <p14:tracePt t="54986" x="5737225" y="4498975"/>
          <p14:tracePt t="54995" x="5754688" y="4508500"/>
          <p14:tracePt t="55002" x="5781675" y="4508500"/>
          <p14:tracePt t="55006" x="5799138" y="4516438"/>
          <p14:tracePt t="55014" x="5807075" y="4516438"/>
          <p14:tracePt t="55020" x="5816600" y="4516438"/>
          <p14:tracePt t="55030" x="5842000" y="4516438"/>
          <p14:tracePt t="55043" x="5851525" y="4516438"/>
          <p14:tracePt t="55056" x="5859463" y="4516438"/>
          <p14:tracePt t="55064" x="5868988" y="4516438"/>
          <p14:tracePt t="55080" x="5876925" y="4516438"/>
          <p14:tracePt t="55091" x="5886450" y="4516438"/>
          <p14:tracePt t="55104" x="5903913" y="4516438"/>
          <p14:tracePt t="55120" x="5911850" y="4516438"/>
          <p14:tracePt t="55128" x="5921375" y="4516438"/>
          <p14:tracePt t="55138" x="5929313" y="4516438"/>
          <p14:tracePt t="55145" x="5938838" y="4516438"/>
          <p14:tracePt t="55161" x="5946775" y="4516438"/>
          <p14:tracePt t="55181" x="5956300" y="4516438"/>
          <p14:tracePt t="55187" x="5964238" y="4508500"/>
          <p14:tracePt t="55454" x="6016625" y="4508500"/>
          <p14:tracePt t="55460" x="6086475" y="4491038"/>
          <p14:tracePt t="55466" x="6148388" y="4491038"/>
          <p14:tracePt t="55473" x="6218238" y="4481513"/>
          <p14:tracePt t="55482" x="6270625" y="4473575"/>
          <p14:tracePt t="55484" x="6305550" y="4473575"/>
          <p14:tracePt t="55493" x="6332538" y="4473575"/>
          <p14:tracePt t="55498" x="6357938" y="4473575"/>
          <p14:tracePt t="55505" x="6384925" y="4473575"/>
          <p14:tracePt t="55514" x="6419850" y="4473575"/>
          <p14:tracePt t="55519" x="6437313" y="4473575"/>
          <p14:tracePt t="55530" x="6462713" y="4473575"/>
          <p14:tracePt t="55533" x="6480175" y="4473575"/>
          <p14:tracePt t="55541" x="6497638" y="4473575"/>
          <p14:tracePt t="55547" x="6515100" y="4473575"/>
          <p14:tracePt t="55553" x="6532563" y="4473575"/>
          <p14:tracePt t="55564" x="6559550" y="4473575"/>
          <p14:tracePt t="55567" x="6567488" y="4473575"/>
          <p14:tracePt t="55577" x="6584950" y="4473575"/>
          <p14:tracePt t="55582" x="6594475" y="4473575"/>
          <p14:tracePt t="55589" x="6611938" y="4473575"/>
          <p14:tracePt t="55604" x="6619875" y="4473575"/>
          <p14:tracePt t="55611" x="6629400" y="4473575"/>
          <p14:tracePt t="55628" x="6637338" y="4473575"/>
          <p14:tracePt t="55637" x="6646863" y="4473575"/>
          <p14:tracePt t="55643" x="6654800" y="4473575"/>
          <p14:tracePt t="55661" x="6672263" y="4473575"/>
          <p14:tracePt t="55674" x="6681788" y="4473575"/>
          <p14:tracePt t="55684" x="6689725" y="4473575"/>
          <p14:tracePt t="55694" x="6699250" y="4473575"/>
          <p14:tracePt t="55709" x="6707188" y="4473575"/>
          <p14:tracePt t="55730" x="6716713" y="4473575"/>
          <p14:tracePt t="55846" x="6724650" y="4473575"/>
          <p14:tracePt t="55860" x="6734175" y="4473575"/>
          <p14:tracePt t="55881" x="6742113" y="4473575"/>
          <p14:tracePt t="55904" x="6751638" y="4473575"/>
          <p14:tracePt t="55916" x="6769100" y="4473575"/>
          <p14:tracePt t="55930" x="6777038" y="4473575"/>
          <p14:tracePt t="55936" x="6786563" y="4473575"/>
          <p14:tracePt t="55945" x="6794500" y="4473575"/>
          <p14:tracePt t="55952" x="6804025" y="4473575"/>
          <p14:tracePt t="55955" x="6829425" y="4473575"/>
          <p14:tracePt t="55963" x="6846888" y="4473575"/>
          <p14:tracePt t="55970" x="6864350" y="4473575"/>
          <p14:tracePt t="55981" x="6881813" y="4473575"/>
          <p14:tracePt t="55996" x="6908800" y="4473575"/>
          <p14:tracePt t="56002" x="6934200" y="4473575"/>
          <p14:tracePt t="56006" x="6951663" y="4473575"/>
          <p14:tracePt t="56017" x="6961188" y="4473575"/>
          <p14:tracePt t="56029" x="6969125" y="4473575"/>
          <p14:tracePt t="56039" x="6978650" y="4473575"/>
          <p14:tracePt t="56055" x="6986588" y="4473575"/>
          <p14:tracePt t="56082" x="6996113" y="4473575"/>
          <p14:tracePt t="57038" x="7021513" y="4473575"/>
          <p14:tracePt t="57045" x="7048500" y="4473575"/>
          <p14:tracePt t="57053" x="7073900" y="4473575"/>
          <p14:tracePt t="57059" x="7118350" y="4481513"/>
          <p14:tracePt t="57064" x="7143750" y="4481513"/>
          <p14:tracePt t="57071" x="7170738" y="4491038"/>
          <p14:tracePt t="57080" x="7188200" y="4491038"/>
          <p14:tracePt t="57084" x="7213600" y="4491038"/>
          <p14:tracePt t="57095" x="7231063" y="4498975"/>
          <p14:tracePt t="57100" x="7248525" y="4498975"/>
          <p14:tracePt t="57105" x="7258050" y="4498975"/>
          <p14:tracePt t="57112" x="7283450" y="4498975"/>
          <p14:tracePt t="57122" x="7300913" y="4498975"/>
          <p14:tracePt t="57126" x="7310438" y="4498975"/>
          <p14:tracePt t="57133" x="7327900" y="4498975"/>
          <p14:tracePt t="57141" x="7345363" y="4498975"/>
          <p14:tracePt t="57146" x="7362825" y="4498975"/>
          <p14:tracePt t="57155" x="7388225" y="4498975"/>
          <p14:tracePt t="57161" x="7405688" y="4498975"/>
          <p14:tracePt t="57168" x="7415213" y="4498975"/>
          <p14:tracePt t="57175" x="7423150" y="4498975"/>
          <p14:tracePt t="57182" x="7440613" y="4498975"/>
          <p14:tracePt t="57189" x="7458075" y="4498975"/>
          <p14:tracePt t="57196" x="7467600" y="4498975"/>
          <p14:tracePt t="57206" x="7475538" y="4498975"/>
          <p14:tracePt t="57212" x="7493000" y="4498975"/>
          <p14:tracePt t="57218" x="7502525" y="4498975"/>
          <p14:tracePt t="57224" x="7519988" y="4498975"/>
          <p14:tracePt t="57230" x="7527925" y="4498975"/>
          <p14:tracePt t="57238" x="7537450" y="4498975"/>
          <p14:tracePt t="57246" x="7554913" y="4498975"/>
          <p14:tracePt t="57251" x="7572375" y="4498975"/>
          <p14:tracePt t="57259" x="7589838" y="4498975"/>
          <p14:tracePt t="57266" x="7597775" y="4498975"/>
          <p14:tracePt t="57271" x="7615238" y="4498975"/>
          <p14:tracePt t="57289" x="7624763" y="4498975"/>
          <p14:tracePt t="57295" x="7642225" y="4498975"/>
          <p14:tracePt t="57307" x="7659688" y="4498975"/>
          <p14:tracePt t="57313" x="7667625" y="4498975"/>
          <p14:tracePt t="57322" x="7677150" y="4498975"/>
          <p14:tracePt t="57327" x="7685088" y="4498975"/>
          <p14:tracePt t="57333" x="7694613" y="4498975"/>
          <p14:tracePt t="57344" x="7702550" y="4508500"/>
          <p14:tracePt t="57355" x="7712075" y="4508500"/>
          <p14:tracePt t="57371" x="7720013" y="4508500"/>
          <p14:tracePt t="57382" x="7737475" y="4508500"/>
          <p14:tracePt t="57389" x="7747000" y="4508500"/>
          <p14:tracePt t="57404" x="7754938" y="4508500"/>
          <p14:tracePt t="57417" x="7772400" y="4508500"/>
          <p14:tracePt t="57426" x="7781925" y="4508500"/>
          <p14:tracePt t="57431" x="7789863" y="4508500"/>
          <p14:tracePt t="57438" x="7799388" y="4508500"/>
          <p14:tracePt t="57444" x="7807325" y="4508500"/>
          <p14:tracePt t="57453" x="7816850" y="4508500"/>
          <p14:tracePt t="57461" x="7824788" y="4508500"/>
          <p14:tracePt t="57467" x="7834313" y="4498975"/>
          <p14:tracePt t="57475" x="7851775" y="4498975"/>
          <p14:tracePt t="57479" x="7859713" y="4498975"/>
          <p14:tracePt t="57495" x="7877175" y="4498975"/>
          <p14:tracePt t="57510" x="7886700" y="4498975"/>
          <p14:tracePt t="57518" x="7894638" y="4498975"/>
          <p14:tracePt t="57530" x="7904163" y="4498975"/>
          <p14:tracePt t="57545" x="7912100" y="4498975"/>
          <p14:tracePt t="57550" x="7912100" y="4491038"/>
          <p14:tracePt t="57862" x="7974013" y="4491038"/>
          <p14:tracePt t="57870" x="8043863" y="4491038"/>
          <p14:tracePt t="57878" x="8104188" y="4498975"/>
          <p14:tracePt t="57886" x="8148638" y="4508500"/>
          <p14:tracePt t="57888" x="8191500" y="4516438"/>
          <p14:tracePt t="57895" x="8226425" y="4516438"/>
          <p14:tracePt t="57902" x="8253413" y="4525963"/>
          <p14:tracePt t="57911" x="8288338" y="4525963"/>
          <p14:tracePt t="57916" x="8305800" y="4525963"/>
          <p14:tracePt t="57922" x="8331200" y="4525963"/>
          <p14:tracePt t="57933" x="8358188" y="4533900"/>
          <p14:tracePt t="57936" x="8375650" y="4533900"/>
          <p14:tracePt t="57944" x="8393113" y="4543425"/>
          <p14:tracePt t="57950" x="8418513" y="4543425"/>
          <p14:tracePt t="57961" x="8428038" y="4543425"/>
          <p14:tracePt t="57966" x="8445500" y="4543425"/>
          <p14:tracePt t="57972" x="8453438" y="4543425"/>
          <p14:tracePt t="57979" x="8470900" y="4551363"/>
          <p14:tracePt t="57996" x="8497888" y="4551363"/>
          <p14:tracePt t="58005" x="8505825" y="4560888"/>
          <p14:tracePt t="58008" x="8523288" y="4560888"/>
          <p14:tracePt t="58012" x="8532813" y="4568825"/>
          <p14:tracePt t="58020" x="8540750" y="4568825"/>
          <p14:tracePt t="58027" x="8550275" y="4568825"/>
          <p14:tracePt t="58033" x="8558213" y="4568825"/>
          <p14:tracePt t="58040" x="8575675" y="4568825"/>
          <p14:tracePt t="58055" x="8593138" y="4568825"/>
          <p14:tracePt t="58061" x="8602663" y="4568825"/>
          <p14:tracePt t="58069" x="8620125" y="4568825"/>
          <p14:tracePt t="58078" x="8637588" y="4568825"/>
          <p14:tracePt t="58083" x="8655050" y="4568825"/>
          <p14:tracePt t="58090" x="8672513" y="4568825"/>
          <p14:tracePt t="58097" x="8689975" y="4568825"/>
          <p14:tracePt t="58103" x="8707438" y="4568825"/>
          <p14:tracePt t="58110" x="8724900" y="4568825"/>
          <p14:tracePt t="58117" x="8742363" y="4568825"/>
          <p14:tracePt t="58131" x="8759825" y="4568825"/>
          <p14:tracePt t="58141" x="8767763" y="4568825"/>
          <p14:tracePt t="58144" x="8777288" y="4568825"/>
          <p14:tracePt t="58151" x="8785225" y="4568825"/>
          <p14:tracePt t="58160" x="8802688" y="4568825"/>
          <p14:tracePt t="58165" x="8812213" y="4568825"/>
          <p14:tracePt t="58171" x="8820150" y="4568825"/>
          <p14:tracePt t="58179" x="8829675" y="4568825"/>
          <p14:tracePt t="58185" x="8855075" y="4568825"/>
          <p14:tracePt t="58193" x="8882063" y="4568825"/>
          <p14:tracePt t="58200" x="8916988" y="4568825"/>
          <p14:tracePt t="58207" x="8942388" y="4568825"/>
          <p14:tracePt t="58213" x="8977313" y="4560888"/>
          <p14:tracePt t="58220" x="9012238" y="4551363"/>
          <p14:tracePt t="58228" x="9047163" y="4543425"/>
          <p14:tracePt t="58235" x="9074150" y="4543425"/>
          <p14:tracePt t="58246" x="9109075" y="4533900"/>
          <p14:tracePt t="58249" x="9134475" y="4525963"/>
          <p14:tracePt t="58255" x="9170988" y="4525963"/>
          <p14:tracePt t="58262" x="9196388" y="4525963"/>
          <p14:tracePt t="58269" x="9223375" y="4516438"/>
          <p14:tracePt t="58277" x="9248775" y="4516438"/>
          <p14:tracePt t="58283" x="9275763" y="4508500"/>
          <p14:tracePt t="58290" x="9293225" y="4508500"/>
          <p14:tracePt t="58296" x="9310688" y="4498975"/>
          <p14:tracePt t="58305" x="9318625" y="4498975"/>
          <p14:tracePt t="58310" x="9336088" y="4498975"/>
          <p14:tracePt t="58317" x="9345613" y="4498975"/>
          <p14:tracePt t="58324" x="9353550" y="4498975"/>
          <p14:tracePt t="58347" x="9363075" y="4498975"/>
          <p14:tracePt t="58373" x="9371013" y="4498975"/>
          <p14:tracePt t="58409" x="9380538" y="4498975"/>
          <p14:tracePt t="58417" x="9388475" y="4498975"/>
          <p14:tracePt t="58431" x="9398000" y="4498975"/>
          <p14:tracePt t="58445" x="9405938" y="4498975"/>
          <p14:tracePt t="58464" x="9415463" y="4498975"/>
          <p14:tracePt t="58480" x="9423400" y="4498975"/>
          <p14:tracePt t="58527" x="9405938" y="4498975"/>
          <p14:tracePt t="58534" x="9371013" y="4498975"/>
          <p14:tracePt t="58540" x="9328150" y="4498975"/>
          <p14:tracePt t="58550" x="9240838" y="4491038"/>
          <p14:tracePt t="58553" x="9126538" y="4481513"/>
          <p14:tracePt t="58560" x="8934450" y="4481513"/>
          <p14:tracePt t="58567" x="8637588" y="4456113"/>
          <p14:tracePt t="58573" x="8348663" y="4438650"/>
          <p14:tracePt t="58581" x="8034338" y="4429125"/>
          <p14:tracePt t="58588" x="7816850" y="4403725"/>
          <p14:tracePt t="58597" x="7589838" y="4386263"/>
          <p14:tracePt t="58601" x="7353300" y="4376738"/>
          <p14:tracePt t="58610" x="7083425" y="4359275"/>
          <p14:tracePt t="58615" x="6864350" y="4359275"/>
          <p14:tracePt t="58623" x="6559550" y="4359275"/>
          <p14:tracePt t="58629" x="6315075" y="4359275"/>
          <p14:tracePt t="58636" x="6096000" y="4376738"/>
          <p14:tracePt t="58644" x="5824538" y="4403725"/>
          <p14:tracePt t="58649" x="5624513" y="4429125"/>
          <p14:tracePt t="58659" x="5414963" y="4473575"/>
          <p14:tracePt t="58663" x="5230813" y="4473575"/>
          <p14:tracePt t="58672" x="5056188" y="4481513"/>
          <p14:tracePt t="58680" x="4933950" y="4491038"/>
          <p14:tracePt t="58685" x="4821238" y="4498975"/>
          <p14:tracePt t="58691" x="4706938" y="4498975"/>
          <p14:tracePt t="58698" x="4619625" y="4498975"/>
          <p14:tracePt t="58705" x="4549775" y="4498975"/>
          <p14:tracePt t="58712" x="4506913" y="4498975"/>
          <p14:tracePt t="58721" x="4471988" y="4498975"/>
          <p14:tracePt t="58726" x="4445000" y="4498975"/>
          <p14:tracePt t="58743" x="4437063" y="4498975"/>
          <p14:tracePt t="58929" x="4287838" y="4498975"/>
          <p14:tracePt t="58937" x="4078288" y="4516438"/>
          <p14:tracePt t="58944" x="3973513" y="4525963"/>
          <p14:tracePt t="58952" x="3886200" y="4533900"/>
          <p14:tracePt t="58955" x="3781425" y="4551363"/>
          <p14:tracePt t="58961" x="3694113" y="4568825"/>
          <p14:tracePt t="58973" x="3624263" y="4578350"/>
          <p14:tracePt t="58979" x="3571875" y="4586288"/>
          <p14:tracePt t="58982" x="3536950" y="4595813"/>
          <p14:tracePt t="58995" x="3511550" y="4603750"/>
          <p14:tracePt t="58997" x="3494088" y="4613275"/>
          <p14:tracePt t="59004" x="3467100" y="4613275"/>
          <p14:tracePt t="59017" x="3459163" y="4613275"/>
          <p14:tracePt t="59023" x="3449638" y="4613275"/>
          <p14:tracePt t="59031" x="3441700" y="4613275"/>
          <p14:tracePt t="59123" x="3432175" y="4613275"/>
          <p14:tracePt t="59157" x="3424238" y="4613275"/>
          <p14:tracePt t="59241" x="3424238" y="4621213"/>
          <p14:tracePt t="59262" x="3424238" y="4630738"/>
          <p14:tracePt t="59282" x="3424238" y="4638675"/>
          <p14:tracePt t="59295" x="3432175" y="4648200"/>
          <p14:tracePt t="59318" x="3432175" y="4656138"/>
          <p14:tracePt t="59323" x="3441700" y="4665663"/>
          <p14:tracePt t="59338" x="3441700" y="4673600"/>
          <p14:tracePt t="59345" x="3449638" y="4673600"/>
          <p14:tracePt t="59350" x="3449638" y="4683125"/>
          <p14:tracePt t="59372" x="3459163" y="4683125"/>
          <p14:tracePt t="59378" x="3459163" y="4691063"/>
          <p14:tracePt t="60016" x="3511550" y="4691063"/>
          <p14:tracePt t="60024" x="3581400" y="4691063"/>
          <p14:tracePt t="60032" x="3641725" y="4691063"/>
          <p14:tracePt t="60040" x="3703638" y="4691063"/>
          <p14:tracePt t="60042" x="3738563" y="4691063"/>
          <p14:tracePt t="60049" x="3773488" y="4691063"/>
          <p14:tracePt t="60057" x="3798888" y="4691063"/>
          <p14:tracePt t="60063" x="3825875" y="4700588"/>
          <p14:tracePt t="60071" x="3851275" y="4700588"/>
          <p14:tracePt t="60078" x="3886200" y="4708525"/>
          <p14:tracePt t="60085" x="3903663" y="4708525"/>
          <p14:tracePt t="60090" x="3921125" y="4708525"/>
          <p14:tracePt t="60097" x="3938588" y="4708525"/>
          <p14:tracePt t="60105" x="3956050" y="4708525"/>
          <p14:tracePt t="60111" x="3965575" y="4708525"/>
          <p14:tracePt t="60119" x="3973513" y="4708525"/>
          <p14:tracePt t="60128" x="3983038" y="4708525"/>
          <p14:tracePt t="60134" x="4008438" y="4708525"/>
          <p14:tracePt t="60151" x="4017963" y="4708525"/>
          <p14:tracePt t="60161" x="4035425" y="4708525"/>
          <p14:tracePt t="60167" x="4043363" y="4708525"/>
          <p14:tracePt t="60182" x="4060825" y="4708525"/>
          <p14:tracePt t="60189" x="4070350" y="4708525"/>
          <p14:tracePt t="60194" x="4078288" y="4708525"/>
          <p14:tracePt t="60201" x="4087813" y="4708525"/>
          <p14:tracePt t="60210" x="4095750" y="4708525"/>
          <p14:tracePt t="60215" x="4105275" y="4708525"/>
          <p14:tracePt t="60223" x="4122738" y="4708525"/>
          <p14:tracePt t="60232" x="4130675" y="4708525"/>
          <p14:tracePt t="60236" x="4140200" y="4708525"/>
          <p14:tracePt t="60244" x="4157663" y="4708525"/>
          <p14:tracePt t="60249" x="4175125" y="4708525"/>
          <p14:tracePt t="60257" x="4183063" y="4708525"/>
          <p14:tracePt t="60268" x="4200525" y="4708525"/>
          <p14:tracePt t="60272" x="4217988" y="4718050"/>
          <p14:tracePt t="60278" x="4235450" y="4718050"/>
          <p14:tracePt t="60284" x="4244975" y="4718050"/>
          <p14:tracePt t="60294" x="4252913" y="4718050"/>
          <p14:tracePt t="60298" x="4270375" y="4718050"/>
          <p14:tracePt t="60304" x="4287838" y="4718050"/>
          <p14:tracePt t="60313" x="4314825" y="4718050"/>
          <p14:tracePt t="60319" x="4340225" y="4718050"/>
          <p14:tracePt t="60326" x="4367213" y="4718050"/>
          <p14:tracePt t="60333" x="4402138" y="4718050"/>
          <p14:tracePt t="60339" x="4437063" y="4718050"/>
          <p14:tracePt t="60347" x="4471988" y="4718050"/>
          <p14:tracePt t="60354" x="4506913" y="4708525"/>
          <p14:tracePt t="60361" x="4559300" y="4700588"/>
          <p14:tracePt t="60367" x="4584700" y="4700588"/>
          <p14:tracePt t="60377" x="4619625" y="4700588"/>
          <p14:tracePt t="60381" x="4646613" y="4700588"/>
          <p14:tracePt t="60388" x="4664075" y="4700588"/>
          <p14:tracePt t="60399" x="4681538" y="4700588"/>
          <p14:tracePt t="60402" x="4689475" y="4700588"/>
          <p14:tracePt t="60412" x="4706938" y="4700588"/>
          <p14:tracePt t="60416" x="4716463" y="4700588"/>
          <p14:tracePt t="60423" x="4724400" y="4708525"/>
          <p14:tracePt t="60440" x="4733925" y="4718050"/>
          <p14:tracePt t="60445" x="4741863" y="4718050"/>
          <p14:tracePt t="60465" x="4751388" y="4725988"/>
          <p14:tracePt t="60471" x="4759325" y="4725988"/>
          <p14:tracePt t="60495" x="4768850" y="4725988"/>
          <p14:tracePt t="60507" x="4776788" y="4725988"/>
          <p14:tracePt t="60535" x="4786313" y="4725988"/>
          <p14:tracePt t="61277" x="4846638" y="4725988"/>
          <p14:tracePt t="61284" x="4916488" y="4725988"/>
          <p14:tracePt t="61290" x="4960938" y="4725988"/>
          <p14:tracePt t="61301" x="5013325" y="4725988"/>
          <p14:tracePt t="61303" x="5056188" y="4725988"/>
          <p14:tracePt t="61310" x="5108575" y="4735513"/>
          <p14:tracePt t="61317" x="5143500" y="4735513"/>
          <p14:tracePt t="61323" x="5178425" y="4743450"/>
          <p14:tracePt t="61331" x="5213350" y="4743450"/>
          <p14:tracePt t="61337" x="5240338" y="4743450"/>
          <p14:tracePt t="61348" x="5257800" y="4743450"/>
          <p14:tracePt t="61351" x="5275263" y="4743450"/>
          <p14:tracePt t="61360" x="5300663" y="4743450"/>
          <p14:tracePt t="61365" x="5318125" y="4743450"/>
          <p14:tracePt t="61374" x="5345113" y="4743450"/>
          <p14:tracePt t="61380" x="5362575" y="4743450"/>
          <p14:tracePt t="61388" x="5387975" y="4743450"/>
          <p14:tracePt t="61402" x="5440363" y="4743450"/>
          <p14:tracePt t="61406" x="5467350" y="4743450"/>
          <p14:tracePt t="61413" x="5492750" y="4743450"/>
          <p14:tracePt t="61421" x="5510213" y="4743450"/>
          <p14:tracePt t="61427" x="5537200" y="4743450"/>
          <p14:tracePt t="61434" x="5562600" y="4743450"/>
          <p14:tracePt t="61443" x="5580063" y="4743450"/>
          <p14:tracePt t="61448" x="5607050" y="4743450"/>
          <p14:tracePt t="61455" x="5624513" y="4743450"/>
          <p14:tracePt t="61463" x="5649913" y="4743450"/>
          <p14:tracePt t="61468" x="5667375" y="4743450"/>
          <p14:tracePt t="61477" x="5694363" y="4743450"/>
          <p14:tracePt t="61483" x="5719763" y="4743450"/>
          <p14:tracePt t="61490" x="5746750" y="4743450"/>
          <p14:tracePt t="61497" x="5772150" y="4752975"/>
          <p14:tracePt t="61503" x="5789613" y="4752975"/>
          <p14:tracePt t="61510" x="5807075" y="4752975"/>
          <p14:tracePt t="61518" x="5816600" y="4752975"/>
          <p14:tracePt t="61525" x="5834063" y="4752975"/>
          <p14:tracePt t="61531" x="5842000" y="4752975"/>
          <p14:tracePt t="61545" x="5859463" y="4752975"/>
          <p14:tracePt t="61559" x="5868988" y="4752975"/>
          <p14:tracePt t="61566" x="5894388" y="4752975"/>
          <p14:tracePt t="61573" x="5921375" y="4743450"/>
          <p14:tracePt t="61579" x="5938838" y="4735513"/>
          <p14:tracePt t="61587" x="5956300" y="4725988"/>
          <p14:tracePt t="61594" x="5973763" y="4718050"/>
          <p14:tracePt t="61600" x="5999163" y="4708525"/>
          <p14:tracePt t="61609" x="6008688" y="4700588"/>
          <p14:tracePt t="61614" x="6016625" y="4691063"/>
          <p14:tracePt t="61621" x="6026150" y="4683125"/>
          <p14:tracePt t="61629" x="6034088" y="4683125"/>
          <p14:tracePt t="61635" x="6034088" y="4673600"/>
          <p14:tracePt t="61893" x="6113463" y="4673600"/>
          <p14:tracePt t="61900" x="6218238" y="4665663"/>
          <p14:tracePt t="61906" x="6323013" y="4656138"/>
          <p14:tracePt t="61916" x="6410325" y="4648200"/>
          <p14:tracePt t="61918" x="6497638" y="4648200"/>
          <p14:tracePt t="61929" x="6567488" y="4648200"/>
          <p14:tracePt t="61932" x="6629400" y="4648200"/>
          <p14:tracePt t="61941" x="6664325" y="4648200"/>
          <p14:tracePt t="61947" x="6689725" y="4648200"/>
          <p14:tracePt t="61955" x="6724650" y="4648200"/>
          <p14:tracePt t="61963" x="6742113" y="4648200"/>
          <p14:tracePt t="61967" x="6769100" y="4648200"/>
          <p14:tracePt t="61976" x="6794500" y="4648200"/>
          <p14:tracePt t="61999" x="6846888" y="4656138"/>
          <p14:tracePt t="62003" x="6856413" y="4656138"/>
          <p14:tracePt t="62013" x="6864350" y="4656138"/>
          <p14:tracePt t="62019" x="6873875" y="4656138"/>
          <p14:tracePt t="62027" x="6881813" y="4656138"/>
          <p14:tracePt t="62038" x="6891338" y="4656138"/>
          <p14:tracePt t="62052" x="6899275" y="4656138"/>
          <p14:tracePt t="62058" x="6908800" y="4656138"/>
          <p14:tracePt t="62075" x="6916738" y="4656138"/>
          <p14:tracePt t="62081" x="6926263" y="4656138"/>
          <p14:tracePt t="62085" x="6934200" y="4656138"/>
          <p14:tracePt t="62092" x="6943725" y="4656138"/>
          <p14:tracePt t="62105" x="6951663" y="4656138"/>
          <p14:tracePt t="62115" x="6961188" y="4656138"/>
          <p14:tracePt t="62121" x="6969125" y="4656138"/>
          <p14:tracePt t="62134" x="6978650" y="4656138"/>
          <p14:tracePt t="62158" x="6986588" y="4656138"/>
          <p14:tracePt t="62447" x="7031038" y="4656138"/>
          <p14:tracePt t="62454" x="7100888" y="4656138"/>
          <p14:tracePt t="62460" x="7161213" y="4656138"/>
          <p14:tracePt t="62467" x="7205663" y="4656138"/>
          <p14:tracePt t="62473" x="7240588" y="4656138"/>
          <p14:tracePt t="62480" x="7283450" y="4656138"/>
          <p14:tracePt t="62488" x="7310438" y="4656138"/>
          <p14:tracePt t="62495" x="7335838" y="4656138"/>
          <p14:tracePt t="62502" x="7353300" y="4656138"/>
          <p14:tracePt t="62512" x="7370763" y="4656138"/>
          <p14:tracePt t="62515" x="7380288" y="4665663"/>
          <p14:tracePt t="62521" x="7397750" y="4665663"/>
          <p14:tracePt t="62530" x="7405688" y="4665663"/>
          <p14:tracePt t="62536" x="7415213" y="4673600"/>
          <p14:tracePt t="62544" x="7432675" y="4673600"/>
          <p14:tracePt t="62549" x="7440613" y="4673600"/>
          <p14:tracePt t="62556" x="7450138" y="4673600"/>
          <p14:tracePt t="62563" x="7458075" y="4683125"/>
          <p14:tracePt t="62570" x="7467600" y="4683125"/>
          <p14:tracePt t="62579" x="7475538" y="4691063"/>
          <p14:tracePt t="62583" x="7485063" y="4691063"/>
          <p14:tracePt t="62591" x="7493000" y="4691063"/>
          <p14:tracePt t="62598" x="7502525" y="4691063"/>
          <p14:tracePt t="62604" x="7519988" y="4691063"/>
          <p14:tracePt t="62619" x="7537450" y="4691063"/>
          <p14:tracePt t="62633" x="7545388" y="4691063"/>
          <p14:tracePt t="62646" x="7554913" y="4691063"/>
          <p14:tracePt t="62654" x="7562850" y="4691063"/>
          <p14:tracePt t="62664" x="7572375" y="4691063"/>
          <p14:tracePt t="62674" x="7580313" y="4691063"/>
          <p14:tracePt t="62690" x="7589838" y="4691063"/>
          <p14:tracePt t="62702" x="7589838" y="4700588"/>
          <p14:tracePt t="62709" x="7597775" y="4700588"/>
          <p14:tracePt t="62715" x="7607300" y="4700588"/>
          <p14:tracePt t="62729" x="7615238" y="4708525"/>
          <p14:tracePt t="62753" x="7624763" y="4708525"/>
          <p14:tracePt t="62808" x="7624763" y="4700588"/>
          <p14:tracePt t="63195" x="7677150" y="4700588"/>
          <p14:tracePt t="63202" x="7720013" y="4700588"/>
          <p14:tracePt t="63209" x="7781925" y="4700588"/>
          <p14:tracePt t="63218" x="7824788" y="4700588"/>
          <p14:tracePt t="63223" x="7869238" y="4700588"/>
          <p14:tracePt t="63228" x="7912100" y="4700588"/>
          <p14:tracePt t="63235" x="7964488" y="4708525"/>
          <p14:tracePt t="63247" x="7999413" y="4708525"/>
          <p14:tracePt t="63250" x="8026400" y="4708525"/>
          <p14:tracePt t="63258" x="8051800" y="4718050"/>
          <p14:tracePt t="63267" x="8069263" y="4718050"/>
          <p14:tracePt t="63272" x="8078788" y="4718050"/>
          <p14:tracePt t="63277" x="8096250" y="4718050"/>
          <p14:tracePt t="63283" x="8104188" y="4725988"/>
          <p14:tracePt t="63290" x="8113713" y="4725988"/>
          <p14:tracePt t="63297" x="8121650" y="4725988"/>
          <p14:tracePt t="63305" x="8131175" y="4725988"/>
          <p14:tracePt t="63313" x="8139113" y="4725988"/>
          <p14:tracePt t="63335" x="8148638" y="4725988"/>
          <p14:tracePt t="63341" x="8156575" y="4725988"/>
          <p14:tracePt t="63347" x="8166100" y="4725988"/>
          <p14:tracePt t="63356" x="8183563" y="4735513"/>
          <p14:tracePt t="63361" x="8191500" y="4735513"/>
          <p14:tracePt t="63366" x="8208963" y="4743450"/>
          <p14:tracePt t="63375" x="8226425" y="4743450"/>
          <p14:tracePt t="63382" x="8243888" y="4743450"/>
          <p14:tracePt t="63387" x="8261350" y="4743450"/>
          <p14:tracePt t="63394" x="8270875" y="4743450"/>
          <p14:tracePt t="63401" x="8288338" y="4752975"/>
          <p14:tracePt t="63408" x="8296275" y="4752975"/>
          <p14:tracePt t="63415" x="8305800" y="4752975"/>
          <p14:tracePt t="63421" x="8313738" y="4752975"/>
          <p14:tracePt t="63429" x="8323263" y="4760913"/>
          <p14:tracePt t="63445" x="8340725" y="4760913"/>
          <p14:tracePt t="63456" x="8348663" y="4760913"/>
          <p14:tracePt t="63463" x="8358188" y="4760913"/>
          <p14:tracePt t="63480" x="8366125" y="4760913"/>
          <p14:tracePt t="63484" x="8375650" y="4760913"/>
          <p14:tracePt t="63494" x="8383588" y="4760913"/>
          <p14:tracePt t="63508" x="8393113" y="4760913"/>
          <p14:tracePt t="63520" x="8410575" y="4752975"/>
          <p14:tracePt t="63534" x="8418513" y="4752975"/>
          <p14:tracePt t="63546" x="8428038" y="4743450"/>
          <p14:tracePt t="63555" x="8435975" y="4743450"/>
          <p14:tracePt t="63839" x="8480425" y="4743450"/>
          <p14:tracePt t="63846" x="8532813" y="4743450"/>
          <p14:tracePt t="63852" x="8567738" y="4743450"/>
          <p14:tracePt t="63868" x="8662988" y="4743450"/>
          <p14:tracePt t="63871" x="8689975" y="4743450"/>
          <p14:tracePt t="63879" x="8715375" y="4743450"/>
          <p14:tracePt t="63885" x="8742363" y="4743450"/>
          <p14:tracePt t="63896" x="8759825" y="4743450"/>
          <p14:tracePt t="63901" x="8785225" y="4743450"/>
          <p14:tracePt t="63912" x="8794750" y="4743450"/>
          <p14:tracePt t="63915" x="8812213" y="4743450"/>
          <p14:tracePt t="63923" x="8829675" y="4743450"/>
          <p14:tracePt t="63929" x="8837613" y="4743450"/>
          <p14:tracePt t="63934" x="8855075" y="4743450"/>
          <p14:tracePt t="63941" x="8872538" y="4743450"/>
          <p14:tracePt t="63948" x="8890000" y="4743450"/>
          <p14:tracePt t="63956" x="8899525" y="4743450"/>
          <p14:tracePt t="63964" x="8916988" y="4743450"/>
          <p14:tracePt t="63971" x="8934450" y="4743450"/>
          <p14:tracePt t="63986" x="8969375" y="4743450"/>
          <p14:tracePt t="63998" x="9004300" y="4743450"/>
          <p14:tracePt t="64005" x="9021763" y="4743450"/>
          <p14:tracePt t="64011" x="9039225" y="4743450"/>
          <p14:tracePt t="64018" x="9064625" y="4743450"/>
          <p14:tracePt t="64025" x="9074150" y="4743450"/>
          <p14:tracePt t="64031" x="9091613" y="4743450"/>
          <p14:tracePt t="64039" x="9099550" y="4743450"/>
          <p14:tracePt t="64047" x="9117013" y="4743450"/>
          <p14:tracePt t="64061" x="9126538" y="4743450"/>
          <p14:tracePt t="64081" x="9134475" y="4743450"/>
          <p14:tracePt t="64109" x="9144000" y="4743450"/>
          <p14:tracePt t="64134" x="9153525" y="4743450"/>
          <p14:tracePt t="64149" x="9161463" y="4743450"/>
          <p14:tracePt t="64171" x="9170988" y="4743450"/>
          <p14:tracePt t="64185" x="9178925" y="4743450"/>
          <p14:tracePt t="64197" x="9188450" y="4743450"/>
          <p14:tracePt t="64212" x="9196388" y="4743450"/>
          <p14:tracePt t="64219" x="9205913" y="4743450"/>
          <p14:tracePt t="64234" x="9213850" y="4743450"/>
          <p14:tracePt t="64242" x="9223375" y="4743450"/>
          <p14:tracePt t="64253" x="9231313" y="4743450"/>
          <p14:tracePt t="64268" x="9240838" y="4743450"/>
          <p14:tracePt t="64291" x="9248775" y="4743450"/>
          <p14:tracePt t="64297" x="9258300" y="4743450"/>
          <p14:tracePt t="64311" x="9266238" y="4743450"/>
          <p14:tracePt t="64331" x="9275763" y="4743450"/>
          <p14:tracePt t="64339" x="9283700" y="4743450"/>
          <p14:tracePt t="64345" x="9293225" y="4743450"/>
          <p14:tracePt t="64350" x="9301163" y="4743450"/>
          <p14:tracePt t="64364" x="9310688" y="4743450"/>
          <p14:tracePt t="64370" x="9318625" y="4743450"/>
          <p14:tracePt t="64378" x="9328150" y="4743450"/>
          <p14:tracePt t="64392" x="9336088" y="4743450"/>
          <p14:tracePt t="64405" x="9345613" y="4743450"/>
          <p14:tracePt t="64412" x="9353550" y="4743450"/>
          <p14:tracePt t="64437" x="9363075" y="4743450"/>
          <p14:tracePt t="64470" x="9371013" y="4743450"/>
          <p14:tracePt t="64504" x="9380538" y="4743450"/>
          <p14:tracePt t="64526" x="9380538" y="4725988"/>
          <p14:tracePt t="64788" x="9405938" y="4725988"/>
          <p14:tracePt t="64796" x="9450388" y="4725988"/>
          <p14:tracePt t="64803" x="9485313" y="4725988"/>
          <p14:tracePt t="64815" x="9545638" y="4735513"/>
          <p14:tracePt t="64821" x="9580563" y="4735513"/>
          <p14:tracePt t="64828" x="9625013" y="4743450"/>
          <p14:tracePt t="64837" x="9650413" y="4743450"/>
          <p14:tracePt t="64843" x="9677400" y="4752975"/>
          <p14:tracePt t="64848" x="9694863" y="4752975"/>
          <p14:tracePt t="64856" x="9702800" y="4760913"/>
          <p14:tracePt t="64863" x="9720263" y="4760913"/>
          <p14:tracePt t="64869" x="9737725" y="4760913"/>
          <p14:tracePt t="64877" x="9747250" y="4760913"/>
          <p14:tracePt t="64883" x="9755188" y="4760913"/>
          <p14:tracePt t="64890" x="9764713" y="4770438"/>
          <p14:tracePt t="64896" x="9772650" y="4770438"/>
          <p14:tracePt t="64914" x="9782175" y="4770438"/>
          <p14:tracePt t="64925" x="9790113" y="4770438"/>
          <p14:tracePt t="64932" x="9799638" y="4770438"/>
          <p14:tracePt t="64938" x="9807575" y="4770438"/>
          <p14:tracePt t="64954" x="9817100" y="4770438"/>
          <p14:tracePt t="64965" x="9825038" y="4770438"/>
          <p14:tracePt t="64986" x="9842500" y="4770438"/>
          <p14:tracePt t="65001" x="9852025" y="4770438"/>
          <p14:tracePt t="65030" x="9859963" y="4770438"/>
          <p14:tracePt t="65113" x="9842500" y="4770438"/>
          <p14:tracePt t="65122" x="9807575" y="4770438"/>
          <p14:tracePt t="65127" x="9747250" y="4760913"/>
          <p14:tracePt t="65138" x="9667875" y="4760913"/>
          <p14:tracePt t="65142" x="9545638" y="4760913"/>
          <p14:tracePt t="65146" x="9398000" y="4760913"/>
          <p14:tracePt t="65153" x="9196388" y="4778375"/>
          <p14:tracePt t="65162" x="8977313" y="4787900"/>
          <p14:tracePt t="65167" x="8785225" y="4787900"/>
          <p14:tracePt t="65173" x="8567738" y="4813300"/>
          <p14:tracePt t="65182" x="8418513" y="4813300"/>
          <p14:tracePt t="65188" x="8218488" y="4840288"/>
          <p14:tracePt t="65195" x="8043863" y="4848225"/>
          <p14:tracePt t="65203" x="7912100" y="4857750"/>
          <p14:tracePt t="65209" x="7789863" y="4857750"/>
          <p14:tracePt t="65216" x="7659688" y="4857750"/>
          <p14:tracePt t="65224" x="7537450" y="4857750"/>
          <p14:tracePt t="65229" x="7440613" y="4857750"/>
          <p14:tracePt t="65237" x="7362825" y="4848225"/>
          <p14:tracePt t="65246" x="7275513" y="4830763"/>
          <p14:tracePt t="65250" x="7213600" y="4822825"/>
          <p14:tracePt t="65258" x="7205663" y="4822825"/>
          <p14:tracePt t="65272" x="7196138" y="4822825"/>
          <p14:tracePt t="65467" x="7021513" y="4822825"/>
          <p14:tracePt t="65472" x="6751638" y="4805363"/>
          <p14:tracePt t="65481" x="6507163" y="4787900"/>
          <p14:tracePt t="65488" x="6245225" y="4778375"/>
          <p14:tracePt t="65494" x="5991225" y="4743450"/>
          <p14:tracePt t="65499" x="5816600" y="4735513"/>
          <p14:tracePt t="65511" x="5649913" y="4725988"/>
          <p14:tracePt t="65514" x="5475288" y="4725988"/>
          <p14:tracePt t="65520" x="5362575" y="4725988"/>
          <p14:tracePt t="65528" x="5257800" y="4725988"/>
          <p14:tracePt t="65535" x="5153025" y="4725988"/>
          <p14:tracePt t="65545" x="5065713" y="4725988"/>
          <p14:tracePt t="65549" x="4968875" y="4725988"/>
          <p14:tracePt t="65555" x="4881563" y="4735513"/>
          <p14:tracePt t="65562" x="4811713" y="4752975"/>
          <p14:tracePt t="65570" x="4751388" y="4760913"/>
          <p14:tracePt t="65582" x="4689475" y="4770438"/>
          <p14:tracePt t="65587" x="4646613" y="4778375"/>
          <p14:tracePt t="65588" x="4584700" y="4787900"/>
          <p14:tracePt t="65596" x="4549775" y="4787900"/>
          <p14:tracePt t="65604" x="4514850" y="4787900"/>
          <p14:tracePt t="65613" x="4489450" y="4787900"/>
          <p14:tracePt t="65617" x="4445000" y="4778375"/>
          <p14:tracePt t="65624" x="4427538" y="4770438"/>
          <p14:tracePt t="65632" x="4410075" y="4770438"/>
          <p14:tracePt t="65638" x="4392613" y="4760913"/>
          <p14:tracePt t="65646" x="4375150" y="4760913"/>
          <p14:tracePt t="65826" x="4279900" y="4778375"/>
          <p14:tracePt t="65833" x="4087813" y="4822825"/>
          <p14:tracePt t="65840" x="3973513" y="4857750"/>
          <p14:tracePt t="65848" x="3851275" y="4875213"/>
          <p14:tracePt t="65853" x="3729038" y="4883150"/>
          <p14:tracePt t="65861" x="3563938" y="4900613"/>
          <p14:tracePt t="65866" x="3441700" y="4918075"/>
          <p14:tracePt t="65873" x="3344863" y="4918075"/>
          <p14:tracePt t="65880" x="3249613" y="4927600"/>
          <p14:tracePt t="65889" x="3162300" y="4935538"/>
          <p14:tracePt t="65897" x="3109913" y="4935538"/>
          <p14:tracePt t="65902" x="3030538" y="4953000"/>
          <p14:tracePt t="65910" x="2995613" y="4953000"/>
          <p14:tracePt t="65915" x="2960688" y="4962525"/>
          <p14:tracePt t="65925" x="2933700" y="4962525"/>
          <p14:tracePt t="65931" x="2916238" y="4962525"/>
          <p14:tracePt t="65937" x="2890838" y="4970463"/>
          <p14:tracePt t="65944" x="2873375" y="4970463"/>
          <p14:tracePt t="65957" x="2863850" y="4970463"/>
          <p14:tracePt t="65965" x="2855913" y="4970463"/>
          <p14:tracePt t="65971" x="2846388" y="4970463"/>
          <p14:tracePt t="65988" x="2838450" y="4970463"/>
          <p14:tracePt t="66003" x="2838450" y="4962525"/>
          <p14:tracePt t="66011" x="2828925" y="4962525"/>
          <p14:tracePt t="66034" x="2820988" y="4962525"/>
          <p14:tracePt t="66088" x="2820988" y="4953000"/>
          <p14:tracePt t="66163" x="2828925" y="4953000"/>
          <p14:tracePt t="66193" x="2838450" y="4953000"/>
          <p14:tracePt t="66206" x="2846388" y="4953000"/>
          <p14:tracePt t="66234" x="2855913" y="4953000"/>
          <p14:tracePt t="66258" x="2863850" y="4953000"/>
          <p14:tracePt t="66276" x="2873375" y="4953000"/>
          <p14:tracePt t="66289" x="2881313" y="4953000"/>
          <p14:tracePt t="66313" x="2890838" y="4953000"/>
          <p14:tracePt t="66318" x="2898775" y="4953000"/>
          <p14:tracePt t="66333" x="2908300" y="4953000"/>
          <p14:tracePt t="66354" x="2916238" y="4953000"/>
          <p14:tracePt t="66382" x="2925763" y="4953000"/>
          <p14:tracePt t="66389" x="2933700" y="4953000"/>
          <p14:tracePt t="66410" x="2943225" y="4962525"/>
          <p14:tracePt t="66425" x="2943225" y="4970463"/>
          <p14:tracePt t="66433" x="2951163" y="4970463"/>
          <p14:tracePt t="66444" x="2960688" y="4970463"/>
          <p14:tracePt t="66451" x="2968625" y="4970463"/>
          <p14:tracePt t="66459" x="2968625" y="4979988"/>
          <p14:tracePt t="66465" x="2978150" y="4979988"/>
          <p14:tracePt t="66473" x="2986088" y="4979988"/>
          <p14:tracePt t="66480" x="2995613" y="4979988"/>
          <p14:tracePt t="66488" x="3003550" y="4987925"/>
          <p14:tracePt t="66498" x="3013075" y="4987925"/>
          <p14:tracePt t="66505" x="3030538" y="4987925"/>
          <p14:tracePt t="66508" x="3057525" y="4997450"/>
          <p14:tracePt t="66515" x="3082925" y="4997450"/>
          <p14:tracePt t="66523" x="3109913" y="4997450"/>
          <p14:tracePt t="66530" x="3127375" y="4997450"/>
          <p14:tracePt t="66537" x="3152775" y="4997450"/>
          <p14:tracePt t="66543" x="3179763" y="4997450"/>
          <p14:tracePt t="66550" x="3197225" y="4997450"/>
          <p14:tracePt t="66556" x="3222625" y="4997450"/>
          <p14:tracePt t="66564" x="3240088" y="4997450"/>
          <p14:tracePt t="66571" x="3257550" y="4997450"/>
          <p14:tracePt t="66578" x="3275013" y="4997450"/>
          <p14:tracePt t="66586" x="3292475" y="4997450"/>
          <p14:tracePt t="66595" x="3309938" y="5005388"/>
          <p14:tracePt t="66600" x="3336925" y="5005388"/>
          <p14:tracePt t="66606" x="3354388" y="5005388"/>
          <p14:tracePt t="66616" x="3371850" y="5005388"/>
          <p14:tracePt t="66618" x="3389313" y="5005388"/>
          <p14:tracePt t="66625" x="3406775" y="5005388"/>
          <p14:tracePt t="66633" x="3424238" y="5005388"/>
          <p14:tracePt t="66640" x="3441700" y="5005388"/>
          <p14:tracePt t="66646" x="3467100" y="5005388"/>
          <p14:tracePt t="66654" x="3484563" y="5005388"/>
          <p14:tracePt t="66661" x="3511550" y="5005388"/>
          <p14:tracePt t="66666" x="3529013" y="5005388"/>
          <p14:tracePt t="66672" x="3546475" y="5005388"/>
          <p14:tracePt t="66680" x="3571875" y="5005388"/>
          <p14:tracePt t="66687" x="3589338" y="5005388"/>
          <p14:tracePt t="66694" x="3606800" y="5005388"/>
          <p14:tracePt t="66701" x="3633788" y="5005388"/>
          <p14:tracePt t="66709" x="3659188" y="5005388"/>
          <p14:tracePt t="66716" x="3676650" y="5005388"/>
          <p14:tracePt t="66725" x="3694113" y="5005388"/>
          <p14:tracePt t="66729" x="3721100" y="5005388"/>
          <p14:tracePt t="66734" x="3738563" y="5005388"/>
          <p14:tracePt t="66741" x="3746500" y="5005388"/>
          <p14:tracePt t="66748" x="3763963" y="4997450"/>
          <p14:tracePt t="66755" x="3781425" y="4997450"/>
          <p14:tracePt t="66762" x="3790950" y="4997450"/>
          <p14:tracePt t="66769" x="3790950" y="4987925"/>
          <p14:tracePt t="66777" x="3798888" y="4987925"/>
          <p14:tracePt t="66782" x="3808413" y="4987925"/>
          <p14:tracePt t="66790" x="3816350" y="4979988"/>
          <p14:tracePt t="66802" x="3816350" y="4962525"/>
          <p14:tracePt t="66813" x="3825875" y="4962525"/>
          <p14:tracePt t="66817" x="3833813" y="4953000"/>
          <p14:tracePt t="67095" x="3868738" y="4953000"/>
          <p14:tracePt t="67101" x="3903663" y="4953000"/>
          <p14:tracePt t="67107" x="3930650" y="4945063"/>
          <p14:tracePt t="67115" x="3948113" y="4945063"/>
          <p14:tracePt t="67122" x="3973513" y="4945063"/>
          <p14:tracePt t="67130" x="3990975" y="4945063"/>
          <p14:tracePt t="67136" x="4000500" y="4945063"/>
          <p14:tracePt t="67146" x="4008438" y="4945063"/>
          <p14:tracePt t="67149" x="4025900" y="4945063"/>
          <p14:tracePt t="67155" x="4035425" y="4945063"/>
          <p14:tracePt t="67162" x="4043363" y="4945063"/>
          <p14:tracePt t="67169" x="4060825" y="4945063"/>
          <p14:tracePt t="67175" x="4078288" y="4945063"/>
          <p14:tracePt t="67184" x="4087813" y="4945063"/>
          <p14:tracePt t="67189" x="4095750" y="4953000"/>
          <p14:tracePt t="67196" x="4105275" y="4953000"/>
          <p14:tracePt t="67213" x="4113213" y="4953000"/>
          <p14:tracePt t="67217" x="4122738" y="4953000"/>
          <p14:tracePt t="67238" x="4130675" y="4953000"/>
          <p14:tracePt t="67247" x="4130675" y="4962525"/>
          <p14:tracePt t="67251" x="4140200" y="4962525"/>
          <p14:tracePt t="67260" x="4140200" y="4970463"/>
          <p14:tracePt t="67266" x="4148138" y="4970463"/>
          <p14:tracePt t="67273" x="4157663" y="4970463"/>
          <p14:tracePt t="67295" x="4165600" y="4979988"/>
          <p14:tracePt t="67309" x="4175125" y="4979988"/>
          <p14:tracePt t="67317" x="4183063" y="4979988"/>
          <p14:tracePt t="67321" x="4192588" y="4987925"/>
          <p14:tracePt t="67343" x="4227513" y="4987925"/>
          <p14:tracePt t="67349" x="4262438" y="4997450"/>
          <p14:tracePt t="67355" x="4297363" y="4997450"/>
          <p14:tracePt t="67366" x="4340225" y="4997450"/>
          <p14:tracePt t="67369" x="4392613" y="4997450"/>
          <p14:tracePt t="67379" x="4437063" y="4997450"/>
          <p14:tracePt t="67386" x="4471988" y="4997450"/>
          <p14:tracePt t="67393" x="4524375" y="4997450"/>
          <p14:tracePt t="67399" x="4549775" y="4997450"/>
          <p14:tracePt t="67405" x="4584700" y="4997450"/>
          <p14:tracePt t="67412" x="4611688" y="4997450"/>
          <p14:tracePt t="67418" x="4637088" y="4997450"/>
          <p14:tracePt t="67424" x="4654550" y="4997450"/>
          <p14:tracePt t="67432" x="4681538" y="4997450"/>
          <p14:tracePt t="67439" x="4699000" y="4997450"/>
          <p14:tracePt t="67448" x="4716463" y="4997450"/>
          <p14:tracePt t="67452" x="4733925" y="4997450"/>
          <p14:tracePt t="67459" x="4759325" y="4997450"/>
          <p14:tracePt t="67466" x="4768850" y="4997450"/>
          <p14:tracePt t="67474" x="4786313" y="5005388"/>
          <p14:tracePt t="67480" x="4794250" y="5005388"/>
          <p14:tracePt t="67487" x="4803775" y="5014913"/>
          <p14:tracePt t="67498" x="4811713" y="5014913"/>
          <p14:tracePt t="67500" x="4821238" y="5014913"/>
          <p14:tracePt t="67522" x="4829175" y="5014913"/>
          <p14:tracePt t="67537" x="4838700" y="5014913"/>
          <p14:tracePt t="67551" x="4856163" y="5014913"/>
          <p14:tracePt t="67563" x="4864100" y="5014913"/>
          <p14:tracePt t="67572" x="4873625" y="5014913"/>
          <p14:tracePt t="67578" x="4881563" y="5014913"/>
          <p14:tracePt t="67593" x="4891088" y="5014913"/>
          <p14:tracePt t="67598" x="4899025" y="5014913"/>
          <p14:tracePt t="67605" x="4908550" y="5014913"/>
          <p14:tracePt t="67612" x="4908550" y="5005388"/>
          <p14:tracePt t="67619" x="4916488" y="5005388"/>
          <p14:tracePt t="67856" x="4960938" y="5005388"/>
          <p14:tracePt t="67864" x="5048250" y="4997450"/>
          <p14:tracePt t="67872" x="5118100" y="4987925"/>
          <p14:tracePt t="67881" x="5187950" y="4979988"/>
          <p14:tracePt t="67886" x="5248275" y="4970463"/>
          <p14:tracePt t="67888" x="5310188" y="4970463"/>
          <p14:tracePt t="67896" x="5345113" y="4970463"/>
          <p14:tracePt t="67903" x="5370513" y="4970463"/>
          <p14:tracePt t="67912" x="5397500" y="4970463"/>
          <p14:tracePt t="67916" x="5414963" y="4970463"/>
          <p14:tracePt t="67923" x="5440363" y="4970463"/>
          <p14:tracePt t="67930" x="5449888" y="4970463"/>
          <p14:tracePt t="67938" x="5467350" y="4970463"/>
          <p14:tracePt t="67945" x="5484813" y="4970463"/>
          <p14:tracePt t="67961" x="5492750" y="4970463"/>
          <p14:tracePt t="67974" x="5502275" y="4970463"/>
          <p14:tracePt t="67996" x="5510213" y="4970463"/>
          <p14:tracePt t="68003" x="5519738" y="4979988"/>
          <p14:tracePt t="68013" x="5527675" y="4979988"/>
          <p14:tracePt t="68029" x="5537200" y="4987925"/>
          <p14:tracePt t="68048" x="5545138" y="4987925"/>
          <p14:tracePt t="68056" x="5554663" y="4987925"/>
          <p14:tracePt t="68069" x="5562600" y="4987925"/>
          <p14:tracePt t="68099" x="5572125" y="4987925"/>
          <p14:tracePt t="68694" x="5614988" y="4987925"/>
          <p14:tracePt t="68701" x="5676900" y="4987925"/>
          <p14:tracePt t="68707" x="5719763" y="4987925"/>
          <p14:tracePt t="68716" x="5772150" y="4987925"/>
          <p14:tracePt t="68721" x="5816600" y="4987925"/>
          <p14:tracePt t="68729" x="5868988" y="4987925"/>
          <p14:tracePt t="68736" x="5911850" y="4987925"/>
          <p14:tracePt t="68742" x="5938838" y="4987925"/>
          <p14:tracePt t="68749" x="5964238" y="4987925"/>
          <p14:tracePt t="68756" x="5991225" y="4987925"/>
          <p14:tracePt t="68765" x="6016625" y="4987925"/>
          <p14:tracePt t="68768" x="6026150" y="4987925"/>
          <p14:tracePt t="68775" x="6043613" y="4987925"/>
          <p14:tracePt t="68782" x="6061075" y="4987925"/>
          <p14:tracePt t="68788" x="6069013" y="4987925"/>
          <p14:tracePt t="68796" x="6086475" y="4997450"/>
          <p14:tracePt t="68802" x="6105525" y="4997450"/>
          <p14:tracePt t="68810" x="6122988" y="4997450"/>
          <p14:tracePt t="68816" x="6140450" y="4997450"/>
          <p14:tracePt t="68825" x="6148388" y="4997450"/>
          <p14:tracePt t="68830" x="6165850" y="4997450"/>
          <p14:tracePt t="68837" x="6183313" y="5005388"/>
          <p14:tracePt t="68845" x="6210300" y="5005388"/>
          <p14:tracePt t="68851" x="6218238" y="5005388"/>
          <p14:tracePt t="68858" x="6235700" y="5005388"/>
          <p14:tracePt t="68865" x="6245225" y="5005388"/>
          <p14:tracePt t="68873" x="6262688" y="5005388"/>
          <p14:tracePt t="68881" x="6280150" y="5005388"/>
          <p14:tracePt t="68886" x="6305550" y="5005388"/>
          <p14:tracePt t="68893" x="6323013" y="5005388"/>
          <p14:tracePt t="68899" x="6340475" y="5005388"/>
          <p14:tracePt t="68908" x="6357938" y="5005388"/>
          <p14:tracePt t="68913" x="6375400" y="5005388"/>
          <p14:tracePt t="68922" x="6384925" y="5005388"/>
          <p14:tracePt t="68929" x="6410325" y="5005388"/>
          <p14:tracePt t="68934" x="6419850" y="5005388"/>
          <p14:tracePt t="68941" x="6427788" y="5005388"/>
          <p14:tracePt t="68949" x="6437313" y="5005388"/>
          <p14:tracePt t="68962" x="6454775" y="5014913"/>
          <p14:tracePt t="68984" x="6462713" y="5014913"/>
          <p14:tracePt t="68998" x="6480175" y="5014913"/>
          <p14:tracePt t="69012" x="6489700" y="5014913"/>
          <p14:tracePt t="69017" x="6497638" y="5014913"/>
          <p14:tracePt t="69025" x="6507163" y="5014913"/>
          <p14:tracePt t="69038" x="6515100" y="5005388"/>
          <p14:tracePt t="69045" x="6532563" y="4997450"/>
          <p14:tracePt t="69053" x="6542088" y="4979988"/>
          <p14:tracePt t="69310" x="6619875" y="4979988"/>
          <p14:tracePt t="69318" x="6699250" y="4979988"/>
          <p14:tracePt t="69324" x="6777038" y="4979988"/>
          <p14:tracePt t="69329" x="6873875" y="4979988"/>
          <p14:tracePt t="69336" x="6943725" y="4979988"/>
          <p14:tracePt t="69346" x="6986588" y="4979988"/>
          <p14:tracePt t="69352" x="7038975" y="4979988"/>
          <p14:tracePt t="69357" x="7065963" y="4979988"/>
          <p14:tracePt t="69365" x="7091363" y="4979988"/>
          <p14:tracePt t="69373" x="7118350" y="4979988"/>
          <p14:tracePt t="69381" x="7143750" y="4979988"/>
          <p14:tracePt t="69384" x="7170738" y="4979988"/>
          <p14:tracePt t="69395" x="7188200" y="4979988"/>
          <p14:tracePt t="69402" x="7205663" y="4979988"/>
          <p14:tracePt t="69405" x="7213600" y="4979988"/>
          <p14:tracePt t="69412" x="7231063" y="4979988"/>
          <p14:tracePt t="69420" x="7248525" y="4979988"/>
          <p14:tracePt t="69428" x="7265988" y="4987925"/>
          <p14:tracePt t="69435" x="7275513" y="4987925"/>
          <p14:tracePt t="69442" x="7292975" y="4987925"/>
          <p14:tracePt t="69453" x="7300913" y="4987925"/>
          <p14:tracePt t="69463" x="7310438" y="4987925"/>
          <p14:tracePt t="69472" x="7318375" y="4987925"/>
          <p14:tracePt t="69475" x="7327900" y="4987925"/>
          <p14:tracePt t="69481" x="7335838" y="4987925"/>
          <p14:tracePt t="69488" x="7345363" y="4987925"/>
          <p14:tracePt t="69496" x="7353300" y="4987925"/>
          <p14:tracePt t="69503" x="7370763" y="4987925"/>
          <p14:tracePt t="69520" x="7380288" y="4987925"/>
          <p14:tracePt t="69525" x="7405688" y="4987925"/>
          <p14:tracePt t="69537" x="7423150" y="4987925"/>
          <p14:tracePt t="69548" x="7432675" y="4987925"/>
          <p14:tracePt t="69562" x="7440613" y="4987925"/>
          <p14:tracePt t="69572" x="7450138" y="4987925"/>
          <p14:tracePt t="69579" x="7458075" y="4987925"/>
          <p14:tracePt t="69595" x="7467600" y="4987925"/>
          <p14:tracePt t="69617" x="7475538" y="4987925"/>
          <p14:tracePt t="69626" x="7485063" y="4987925"/>
          <p14:tracePt t="69634" x="7493000" y="4987925"/>
          <p14:tracePt t="69648" x="7502525" y="4987925"/>
          <p14:tracePt t="69655" x="7510463" y="4987925"/>
          <p14:tracePt t="69670" x="7519988" y="4987925"/>
          <p14:tracePt t="69676" x="7527925" y="4987925"/>
          <p14:tracePt t="69682" x="7537450" y="4987925"/>
          <p14:tracePt t="69699" x="7545388" y="4987925"/>
          <p14:tracePt t="69705" x="7554913" y="4987925"/>
          <p14:tracePt t="69712" x="7562850" y="4987925"/>
          <p14:tracePt t="69726" x="7572375" y="4987925"/>
          <p14:tracePt t="69732" x="7580313" y="4987925"/>
          <p14:tracePt t="69739" x="7589838" y="4987925"/>
          <p14:tracePt t="69749" x="7597775" y="4987925"/>
          <p14:tracePt t="69759" x="7607300" y="4987925"/>
          <p14:tracePt t="69765" x="7615238" y="4987925"/>
          <p14:tracePt t="69787" x="7624763" y="4987925"/>
          <p14:tracePt t="70288" x="7685088" y="4987925"/>
          <p14:tracePt t="70293" x="7754938" y="4979988"/>
          <p14:tracePt t="70301" x="7799388" y="4970463"/>
          <p14:tracePt t="70307" x="7851775" y="4970463"/>
          <p14:tracePt t="70315" x="7877175" y="4970463"/>
          <p14:tracePt t="70319" x="7904163" y="4970463"/>
          <p14:tracePt t="70327" x="7929563" y="4970463"/>
          <p14:tracePt t="70333" x="7947025" y="4970463"/>
          <p14:tracePt t="70340" x="7956550" y="4970463"/>
          <p14:tracePt t="70348" x="7974013" y="4970463"/>
          <p14:tracePt t="70358" x="7991475" y="4970463"/>
          <p14:tracePt t="70361" x="8008938" y="4970463"/>
          <p14:tracePt t="70368" x="8026400" y="4970463"/>
          <p14:tracePt t="70375" x="8043863" y="4970463"/>
          <p14:tracePt t="70382" x="8051800" y="4970463"/>
          <p14:tracePt t="70391" x="8069263" y="4970463"/>
          <p14:tracePt t="70395" x="8086725" y="4970463"/>
          <p14:tracePt t="70403" x="8104188" y="4970463"/>
          <p14:tracePt t="70412" x="8113713" y="4970463"/>
          <p14:tracePt t="70418" x="8121650" y="4970463"/>
          <p14:tracePt t="70427" x="8139113" y="4970463"/>
          <p14:tracePt t="70437" x="8156575" y="4970463"/>
          <p14:tracePt t="70460" x="8166100" y="4970463"/>
          <p14:tracePt t="70465" x="8174038" y="4970463"/>
          <p14:tracePt t="70481" x="8183563" y="4970463"/>
          <p14:tracePt t="70486" x="8191500" y="4970463"/>
          <p14:tracePt t="70493" x="8201025" y="4970463"/>
          <p14:tracePt t="70508" x="8218488" y="4970463"/>
          <p14:tracePt t="70520" x="8226425" y="4970463"/>
          <p14:tracePt t="70528" x="8235950" y="4979988"/>
          <p14:tracePt t="70540" x="8253413" y="4979988"/>
          <p14:tracePt t="70556" x="8261350" y="4979988"/>
          <p14:tracePt t="70577" x="8270875" y="4979988"/>
          <p14:tracePt t="70590" x="8278813" y="4979988"/>
          <p14:tracePt t="70854" x="8331200" y="4979988"/>
          <p14:tracePt t="70862" x="8401050" y="4979988"/>
          <p14:tracePt t="70869" x="8470900" y="4979988"/>
          <p14:tracePt t="70874" x="8532813" y="4979988"/>
          <p14:tracePt t="70880" x="8567738" y="4979988"/>
          <p14:tracePt t="70887" x="8602663" y="4979988"/>
          <p14:tracePt t="70894" x="8628063" y="4979988"/>
          <p14:tracePt t="70902" x="8655050" y="4979988"/>
          <p14:tracePt t="70911" x="8680450" y="4979988"/>
          <p14:tracePt t="70918" x="8697913" y="4979988"/>
          <p14:tracePt t="70923" x="8715375" y="4979988"/>
          <p14:tracePt t="70929" x="8732838" y="4979988"/>
          <p14:tracePt t="70937" x="8750300" y="4979988"/>
          <p14:tracePt t="70943" x="8777288" y="4979988"/>
          <p14:tracePt t="70950" x="8794750" y="4979988"/>
          <p14:tracePt t="70960" x="8820150" y="4979988"/>
          <p14:tracePt t="70963" x="8837613" y="4979988"/>
          <p14:tracePt t="70971" x="8864600" y="4979988"/>
          <p14:tracePt t="70980" x="8882063" y="4979988"/>
          <p14:tracePt t="70985" x="8907463" y="4979988"/>
          <p14:tracePt t="70991" x="8916988" y="4979988"/>
          <p14:tracePt t="70998" x="8924925" y="4979988"/>
          <p14:tracePt t="71005" x="8942388" y="4979988"/>
          <p14:tracePt t="71013" x="8959850" y="4979988"/>
          <p14:tracePt t="71018" x="8969375" y="4970463"/>
          <p14:tracePt t="71027" x="8986838" y="4970463"/>
          <p14:tracePt t="71034" x="8994775" y="4970463"/>
          <p14:tracePt t="71041" x="9021763" y="4970463"/>
          <p14:tracePt t="71051" x="9039225" y="4970463"/>
          <p14:tracePt t="71053" x="9047163" y="4970463"/>
          <p14:tracePt t="71062" x="9064625" y="4970463"/>
          <p14:tracePt t="71067" x="9074150" y="4970463"/>
          <p14:tracePt t="71075" x="9091613" y="4970463"/>
          <p14:tracePt t="71081" x="9099550" y="4970463"/>
          <p14:tracePt t="71090" x="9109075" y="4970463"/>
          <p14:tracePt t="71102" x="9117013" y="4979988"/>
          <p14:tracePt t="71130" x="9134475" y="4979988"/>
          <p14:tracePt t="71145" x="9144000" y="4979988"/>
          <p14:tracePt t="71158" x="9153525" y="4979988"/>
          <p14:tracePt t="71173" x="9161463" y="4979988"/>
          <p14:tracePt t="71185" x="9178925" y="4979988"/>
          <p14:tracePt t="71192" x="9188450" y="4979988"/>
          <p14:tracePt t="71200" x="9205913" y="4979988"/>
          <p14:tracePt t="71206" x="9223375" y="4979988"/>
          <p14:tracePt t="71214" x="9240838" y="4979988"/>
          <p14:tracePt t="71220" x="9266238" y="4979988"/>
          <p14:tracePt t="71232" x="9293225" y="4979988"/>
          <p14:tracePt t="71235" x="9310688" y="4979988"/>
          <p14:tracePt t="71242" x="9336088" y="4979988"/>
          <p14:tracePt t="71248" x="9353550" y="4979988"/>
          <p14:tracePt t="71254" x="9371013" y="4979988"/>
          <p14:tracePt t="71261" x="9388475" y="4979988"/>
          <p14:tracePt t="71268" x="9398000" y="4979988"/>
          <p14:tracePt t="71279" x="9415463" y="4979988"/>
          <p14:tracePt t="71291" x="9423400" y="4979988"/>
          <p14:tracePt t="71304" x="9432925" y="4979988"/>
          <p14:tracePt t="71602" x="9485313" y="4979988"/>
          <p14:tracePt t="71608" x="9563100" y="4970463"/>
          <p14:tracePt t="71614" x="9632950" y="4962525"/>
          <p14:tracePt t="71623" x="9720263" y="4962525"/>
          <p14:tracePt t="71628" x="9790113" y="4953000"/>
          <p14:tracePt t="71635" x="9834563" y="4953000"/>
          <p14:tracePt t="71647" x="9894888" y="4953000"/>
          <p14:tracePt t="71651" x="9929813" y="4953000"/>
          <p14:tracePt t="71654" x="9956800" y="4953000"/>
          <p14:tracePt t="71663" x="9982200" y="4953000"/>
          <p14:tracePt t="71670" x="9999663" y="4953000"/>
          <p14:tracePt t="71679" x="10017125" y="4953000"/>
          <p14:tracePt t="71684" x="10044113" y="4953000"/>
          <p14:tracePt t="71693" x="10052050" y="4953000"/>
          <p14:tracePt t="71698" x="10061575" y="4953000"/>
          <p14:tracePt t="71705" x="10069513" y="4953000"/>
          <p14:tracePt t="71718" x="10079038" y="4953000"/>
          <p14:tracePt t="71727" x="10079038" y="4962525"/>
          <p14:tracePt t="71741" x="10086975" y="4962525"/>
          <p14:tracePt t="71748" x="10096500" y="4962525"/>
          <p14:tracePt t="71762" x="10104438" y="4962525"/>
          <p14:tracePt t="71775" x="10113963" y="4962525"/>
          <p14:tracePt t="71796" x="10121900" y="4962525"/>
          <p14:tracePt t="71811" x="10131425" y="4962525"/>
          <p14:tracePt t="71830" x="10131425" y="4970463"/>
          <p14:tracePt t="71845" x="10139363" y="4970463"/>
          <p14:tracePt t="71872" x="10139363" y="4979988"/>
          <p14:tracePt t="71881" x="10148888" y="4979988"/>
          <p14:tracePt t="71913" x="10156825" y="4979988"/>
          <p14:tracePt t="71921" x="10166350" y="4979988"/>
          <p14:tracePt t="71935" x="10174288" y="4979988"/>
          <p14:tracePt t="71940" x="10183813" y="4979988"/>
          <p14:tracePt t="71948" x="10201275" y="4979988"/>
          <p14:tracePt t="71955" x="10226675" y="4979988"/>
          <p14:tracePt t="71961" x="10253663" y="4979988"/>
          <p14:tracePt t="71985" x="10331450" y="4979988"/>
          <p14:tracePt t="71989" x="10358438" y="4970463"/>
          <p14:tracePt t="71995" x="10383838" y="4962525"/>
          <p14:tracePt t="72002" x="10401300" y="4962525"/>
          <p14:tracePt t="72012" x="10410825" y="4962525"/>
          <p14:tracePt t="72018" x="10418763" y="4962525"/>
          <p14:tracePt t="72046" x="10428288" y="4962525"/>
          <p14:tracePt t="72101" x="10418763" y="4962525"/>
          <p14:tracePt t="72108" x="10383838" y="4962525"/>
          <p14:tracePt t="72114" x="10323513" y="4962525"/>
          <p14:tracePt t="72124" x="10253663" y="4962525"/>
          <p14:tracePt t="72129" x="10139363" y="4970463"/>
          <p14:tracePt t="72134" x="9991725" y="4987925"/>
          <p14:tracePt t="72142" x="9737725" y="5014913"/>
          <p14:tracePt t="72150" x="9450388" y="5049838"/>
          <p14:tracePt t="72154" x="9248775" y="5067300"/>
          <p14:tracePt t="72162" x="9074150" y="5084763"/>
          <p14:tracePt t="72169" x="8847138" y="5110163"/>
          <p14:tracePt t="72174" x="8715375" y="5119688"/>
          <p14:tracePt t="72182" x="8523288" y="5145088"/>
          <p14:tracePt t="72189" x="8296275" y="5154613"/>
          <p14:tracePt t="72196" x="8113713" y="5189538"/>
          <p14:tracePt t="72203" x="7964488" y="5207000"/>
          <p14:tracePt t="72210" x="7789863" y="5224463"/>
          <p14:tracePt t="72217" x="7624763" y="5259388"/>
          <p14:tracePt t="72224" x="7493000" y="5267325"/>
          <p14:tracePt t="72231" x="7388225" y="5276850"/>
          <p14:tracePt t="72238" x="7275513" y="5276850"/>
          <p14:tracePt t="72245" x="7161213" y="5276850"/>
          <p14:tracePt t="72252" x="7065963" y="5267325"/>
          <p14:tracePt t="72258" x="7021513" y="5267325"/>
          <p14:tracePt t="72275" x="7013575" y="5267325"/>
          <p14:tracePt t="72461" x="6786563" y="5284788"/>
          <p14:tracePt t="72467" x="6472238" y="5319713"/>
          <p14:tracePt t="72474" x="6253163" y="5329238"/>
          <p14:tracePt t="72485" x="5964238" y="5346700"/>
          <p14:tracePt t="72487" x="5694363" y="5354638"/>
          <p14:tracePt t="72494" x="5502275" y="5354638"/>
          <p14:tracePt t="72502" x="5335588" y="5354638"/>
          <p14:tracePt t="72508" x="5160963" y="5354638"/>
          <p14:tracePt t="72515" x="5013325" y="5337175"/>
          <p14:tracePt t="72521" x="4891088" y="5302250"/>
          <p14:tracePt t="72529" x="4786313" y="5294313"/>
          <p14:tracePt t="72536" x="4672013" y="5276850"/>
          <p14:tracePt t="72543" x="4549775" y="5267325"/>
          <p14:tracePt t="72550" x="4471988" y="5259388"/>
          <p14:tracePt t="72557" x="4384675" y="5259388"/>
          <p14:tracePt t="72563" x="4314825" y="5249863"/>
          <p14:tracePt t="72573" x="4244975" y="5249863"/>
          <p14:tracePt t="72579" x="4192588" y="5249863"/>
          <p14:tracePt t="72586" x="4130675" y="5249863"/>
          <p14:tracePt t="72593" x="4070350" y="5249863"/>
          <p14:tracePt t="72600" x="4008438" y="5249863"/>
          <p14:tracePt t="72607" x="3956050" y="5249863"/>
          <p14:tracePt t="72613" x="3895725" y="5249863"/>
          <p14:tracePt t="72620" x="3843338" y="5249863"/>
          <p14:tracePt t="72627" x="3798888" y="5241925"/>
          <p14:tracePt t="72635" x="3746500" y="5232400"/>
          <p14:tracePt t="72641" x="3694113" y="5224463"/>
          <p14:tracePt t="72648" x="3659188" y="5214938"/>
          <p14:tracePt t="72655" x="3633788" y="5214938"/>
          <p14:tracePt t="72662" x="3616325" y="5214938"/>
          <p14:tracePt t="72669" x="3589338" y="5214938"/>
          <p14:tracePt t="72676" x="3581400" y="5214938"/>
          <p14:tracePt t="72685" x="3554413" y="5214938"/>
          <p14:tracePt t="72698" x="3546475" y="5214938"/>
          <p14:tracePt t="72706" x="3536950" y="5214938"/>
          <p14:tracePt t="72721" x="3529013" y="5214938"/>
          <p14:tracePt t="72736" x="3519488" y="5214938"/>
          <p14:tracePt t="72772" x="3519488" y="5224463"/>
          <p14:tracePt t="72786" x="3511550" y="5224463"/>
          <p14:tracePt t="72796" x="3511550" y="5232400"/>
          <p14:tracePt t="72801" x="3502025" y="5232400"/>
          <p14:tracePt t="72806" x="3502025" y="5241925"/>
          <p14:tracePt t="72815" x="3494088" y="5249863"/>
          <p14:tracePt t="72821" x="3476625" y="5249863"/>
          <p14:tracePt t="72829" x="3467100" y="5267325"/>
          <p14:tracePt t="72836" x="3441700" y="5284788"/>
          <p14:tracePt t="72845" x="3432175" y="5294313"/>
          <p14:tracePt t="72850" x="3414713" y="5302250"/>
          <p14:tracePt t="72857" x="3397250" y="5311775"/>
          <p14:tracePt t="72865" x="3379788" y="5319713"/>
          <p14:tracePt t="72872" x="3371850" y="5319713"/>
          <p14:tracePt t="72879" x="3362325" y="5319713"/>
          <p14:tracePt t="72888" x="3344863" y="5319713"/>
          <p14:tracePt t="72896" x="3336925" y="5319713"/>
          <p14:tracePt t="72904" x="3327400" y="5329238"/>
          <p14:tracePt t="72921" x="3319463" y="5329238"/>
          <p14:tracePt t="72932" x="3309938" y="5329238"/>
          <p14:tracePt t="72956" x="3302000" y="5329238"/>
          <p14:tracePt t="72971" x="3292475" y="5329238"/>
          <p14:tracePt t="73006" x="3284538" y="5329238"/>
          <p14:tracePt t="73031" x="3284538" y="5319713"/>
          <p14:tracePt t="73060" x="3284538" y="5311775"/>
          <p14:tracePt t="73204" x="3284538" y="5302250"/>
          <p14:tracePt t="73253" x="3292475" y="5294313"/>
          <p14:tracePt t="73263" x="3302000" y="5294313"/>
          <p14:tracePt t="73294" x="3309938" y="5294313"/>
          <p14:tracePt t="73316" x="3319463" y="5294313"/>
          <p14:tracePt t="73329" x="3327400" y="5294313"/>
          <p14:tracePt t="73335" x="3336925" y="5294313"/>
          <p14:tracePt t="73357" x="3344863" y="5294313"/>
          <p14:tracePt t="73371" x="3354388" y="5294313"/>
          <p14:tracePt t="73392" x="3362325" y="5294313"/>
          <p14:tracePt t="73400" x="3371850" y="5294313"/>
          <p14:tracePt t="73412" x="3379788" y="5294313"/>
          <p14:tracePt t="73432" x="3389313" y="5294313"/>
          <p14:tracePt t="73447" x="3397250" y="5294313"/>
          <p14:tracePt t="73452" x="3406775" y="5294313"/>
          <p14:tracePt t="73459" x="3414713" y="5284788"/>
          <p14:tracePt t="73465" x="3432175" y="5284788"/>
          <p14:tracePt t="73473" x="3459163" y="5276850"/>
          <p14:tracePt t="73479" x="3494088" y="5276850"/>
          <p14:tracePt t="73486" x="3536950" y="5276850"/>
          <p14:tracePt t="73494" x="3563938" y="5267325"/>
          <p14:tracePt t="73500" x="3616325" y="5259388"/>
          <p14:tracePt t="73507" x="3694113" y="5241925"/>
          <p14:tracePt t="73514" x="3721100" y="5232400"/>
          <p14:tracePt t="73521" x="3773488" y="5232400"/>
          <p14:tracePt t="73528" x="3833813" y="5224463"/>
          <p14:tracePt t="73535" x="3878263" y="5224463"/>
          <p14:tracePt t="73545" x="3913188" y="5214938"/>
          <p14:tracePt t="73548" x="3965575" y="5207000"/>
          <p14:tracePt t="73557" x="4017963" y="5207000"/>
          <p14:tracePt t="73562" x="4070350" y="5207000"/>
          <p14:tracePt t="73572" x="4122738" y="5207000"/>
          <p14:tracePt t="73581" x="4157663" y="5197475"/>
          <p14:tracePt t="73583" x="4183063" y="5197475"/>
          <p14:tracePt t="73591" x="4217988" y="5197475"/>
          <p14:tracePt t="73597" x="4244975" y="5197475"/>
          <p14:tracePt t="73605" x="4279900" y="5197475"/>
          <p14:tracePt t="73611" x="4314825" y="5189538"/>
          <p14:tracePt t="73619" x="4340225" y="5189538"/>
          <p14:tracePt t="73629" x="4375150" y="5189538"/>
          <p14:tracePt t="73633" x="4410075" y="5189538"/>
          <p14:tracePt t="73638" x="4437063" y="5189538"/>
          <p14:tracePt t="73646" x="4471988" y="5189538"/>
          <p14:tracePt t="73652" x="4497388" y="5189538"/>
          <p14:tracePt t="73662" x="4532313" y="5189538"/>
          <p14:tracePt t="73666" x="4559300" y="5197475"/>
          <p14:tracePt t="73673" x="4584700" y="5207000"/>
          <p14:tracePt t="73680" x="4611688" y="5207000"/>
          <p14:tracePt t="73688" x="4637088" y="5214938"/>
          <p14:tracePt t="73698" x="4654550" y="5214938"/>
          <p14:tracePt t="73701" x="4672013" y="5214938"/>
          <p14:tracePt t="73708" x="4689475" y="5224463"/>
          <p14:tracePt t="73715" x="4716463" y="5232400"/>
          <p14:tracePt t="73723" x="4724400" y="5232400"/>
          <p14:tracePt t="73730" x="4741863" y="5232400"/>
          <p14:tracePt t="73736" x="4759325" y="5241925"/>
          <p14:tracePt t="73746" x="4776788" y="5249863"/>
          <p14:tracePt t="73749" x="4803775" y="5249863"/>
          <p14:tracePt t="73757" x="4821238" y="5249863"/>
          <p14:tracePt t="73763" x="4838700" y="5259388"/>
          <p14:tracePt t="73771" x="4856163" y="5259388"/>
          <p14:tracePt t="73778" x="4873625" y="5259388"/>
          <p14:tracePt t="73785" x="4891088" y="5259388"/>
          <p14:tracePt t="73791" x="4916488" y="5267325"/>
          <p14:tracePt t="73798" x="4926013" y="5267325"/>
          <p14:tracePt t="73812" x="4943475" y="5267325"/>
          <p14:tracePt t="73819" x="4943475" y="5276850"/>
          <p14:tracePt t="73825" x="4951413" y="5276850"/>
          <p14:tracePt t="73840" x="4960938" y="5276850"/>
          <p14:tracePt t="73847" x="4968875" y="5276850"/>
          <p14:tracePt t="73853" x="4978400" y="5276850"/>
          <p14:tracePt t="73868" x="4995863" y="5276850"/>
          <p14:tracePt t="73881" x="5003800" y="5276850"/>
          <p14:tracePt t="73890" x="5013325" y="5276850"/>
          <p14:tracePt t="73898" x="5021263" y="5276850"/>
          <p14:tracePt t="73903" x="5030788" y="5276850"/>
          <p14:tracePt t="73911" x="5038725" y="5276850"/>
          <p14:tracePt t="73915" x="5048250" y="5276850"/>
          <p14:tracePt t="73923" x="5056188" y="5276850"/>
          <p14:tracePt t="73936" x="5065713" y="5276850"/>
          <p14:tracePt t="73945" x="5073650" y="5276850"/>
          <p14:tracePt t="73952" x="5083175" y="5276850"/>
          <p14:tracePt t="73962" x="5091113" y="5276850"/>
          <p14:tracePt t="73971" x="5100638" y="5276850"/>
          <p14:tracePt t="73982" x="5108575" y="5276850"/>
          <p14:tracePt t="73996" x="5118100" y="5276850"/>
          <p14:tracePt t="74003" x="5126038" y="5276850"/>
          <p14:tracePt t="74006" x="5135563" y="5276850"/>
          <p14:tracePt t="74012" x="5143500" y="5276850"/>
          <p14:tracePt t="74028" x="5153025" y="5276850"/>
          <p14:tracePt t="74042" x="5160963" y="5276850"/>
          <p14:tracePt t="74064" x="5160963" y="5259388"/>
          <p14:tracePt t="74532" x="5213350" y="5259388"/>
          <p14:tracePt t="74538" x="5275263" y="5259388"/>
          <p14:tracePt t="74545" x="5335588" y="5259388"/>
          <p14:tracePt t="74555" x="5370513" y="5259388"/>
          <p14:tracePt t="74558" x="5405438" y="5259388"/>
          <p14:tracePt t="74565" x="5432425" y="5259388"/>
          <p14:tracePt t="74576" x="5449888" y="5267325"/>
          <p14:tracePt t="74581" x="5475288" y="5276850"/>
          <p14:tracePt t="74585" x="5502275" y="5276850"/>
          <p14:tracePt t="74594" x="5527675" y="5276850"/>
          <p14:tracePt t="74600" x="5554663" y="5294313"/>
          <p14:tracePt t="74608" x="5597525" y="5302250"/>
          <p14:tracePt t="74613" x="5624513" y="5302250"/>
          <p14:tracePt t="74620" x="5649913" y="5311775"/>
          <p14:tracePt t="74629" x="5676900" y="5311775"/>
          <p14:tracePt t="74634" x="5694363" y="5311775"/>
          <p14:tracePt t="74642" x="5711825" y="5319713"/>
          <p14:tracePt t="74647" x="5729288" y="5319713"/>
          <p14:tracePt t="74656" x="5746750" y="5319713"/>
          <p14:tracePt t="74661" x="5764213" y="5329238"/>
          <p14:tracePt t="74669" x="5781675" y="5329238"/>
          <p14:tracePt t="74675" x="5799138" y="5329238"/>
          <p14:tracePt t="74682" x="5824538" y="5337175"/>
          <p14:tracePt t="74690" x="5842000" y="5337175"/>
          <p14:tracePt t="74696" x="5868988" y="5337175"/>
          <p14:tracePt t="74703" x="5886450" y="5337175"/>
          <p14:tracePt t="74713" x="5911850" y="5337175"/>
          <p14:tracePt t="74718" x="5938838" y="5337175"/>
          <p14:tracePt t="74727" x="5964238" y="5337175"/>
          <p14:tracePt t="74731" x="5981700" y="5337175"/>
          <p14:tracePt t="74737" x="5999163" y="5337175"/>
          <p14:tracePt t="74745" x="6026150" y="5337175"/>
          <p14:tracePt t="74753" x="6043613" y="5337175"/>
          <p14:tracePt t="74762" x="6061075" y="5337175"/>
          <p14:tracePt t="74768" x="6078538" y="5346700"/>
          <p14:tracePt t="74773" x="6096000" y="5346700"/>
          <p14:tracePt t="74779" x="6122988" y="5354638"/>
          <p14:tracePt t="74787" x="6140450" y="5354638"/>
          <p14:tracePt t="74795" x="6148388" y="5354638"/>
          <p14:tracePt t="74800" x="6165850" y="5354638"/>
          <p14:tracePt t="74808" x="6183313" y="5354638"/>
          <p14:tracePt t="74814" x="6200775" y="5354638"/>
          <p14:tracePt t="74823" x="6227763" y="5354638"/>
          <p14:tracePt t="74829" x="6245225" y="5354638"/>
          <p14:tracePt t="74835" x="6270625" y="5346700"/>
          <p14:tracePt t="74844" x="6297613" y="5346700"/>
          <p14:tracePt t="74849" x="6323013" y="5329238"/>
          <p14:tracePt t="74856" x="6367463" y="5311775"/>
          <p14:tracePt t="74862" x="6392863" y="5294313"/>
          <p14:tracePt t="74871" x="6419850" y="5284788"/>
          <p14:tracePt t="74880" x="6454775" y="5267325"/>
          <p14:tracePt t="74884" x="6480175" y="5259388"/>
          <p14:tracePt t="74891" x="6489700" y="5259388"/>
          <p14:tracePt t="74897" x="6507163" y="5259388"/>
          <p14:tracePt t="74904" x="6524625" y="5259388"/>
          <p14:tracePt t="74913" x="6532563" y="5259388"/>
          <p14:tracePt t="74924" x="6550025" y="5259388"/>
          <p14:tracePt t="74954" x="6559550" y="5259388"/>
          <p14:tracePt t="75246" x="6619875" y="5259388"/>
          <p14:tracePt t="75253" x="6699250" y="5259388"/>
          <p14:tracePt t="75257" x="6759575" y="5259388"/>
          <p14:tracePt t="75265" x="6811963" y="5259388"/>
          <p14:tracePt t="75271" x="6873875" y="5259388"/>
          <p14:tracePt t="75278" x="6926263" y="5259388"/>
          <p14:tracePt t="75286" x="6951663" y="5259388"/>
          <p14:tracePt t="75293" x="6978650" y="5259388"/>
          <p14:tracePt t="75299" x="7004050" y="5259388"/>
          <p14:tracePt t="75308" x="7021513" y="5259388"/>
          <p14:tracePt t="75312" x="7038975" y="5267325"/>
          <p14:tracePt t="75321" x="7048500" y="5267325"/>
          <p14:tracePt t="75333" x="7056438" y="5267325"/>
          <p14:tracePt t="75337" x="7065963" y="5267325"/>
          <p14:tracePt t="75342" x="7073900" y="5267325"/>
          <p14:tracePt t="75355" x="7091363" y="5267325"/>
          <p14:tracePt t="75368" x="7100888" y="5276850"/>
          <p14:tracePt t="75379" x="7108825" y="5276850"/>
          <p14:tracePt t="75384" x="7118350" y="5276850"/>
          <p14:tracePt t="75390" x="7126288" y="5276850"/>
          <p14:tracePt t="75401" x="7135813" y="5276850"/>
          <p14:tracePt t="75406" x="7143750" y="5284788"/>
          <p14:tracePt t="75410" x="7161213" y="5284788"/>
          <p14:tracePt t="75416" x="7178675" y="5284788"/>
          <p14:tracePt t="75426" x="7188200" y="5284788"/>
          <p14:tracePt t="75430" x="7196138" y="5284788"/>
          <p14:tracePt t="75437" x="7213600" y="5284788"/>
          <p14:tracePt t="75444" x="7223125" y="5284788"/>
          <p14:tracePt t="75451" x="7231063" y="5284788"/>
          <p14:tracePt t="75459" x="7240588" y="5284788"/>
          <p14:tracePt t="75465" x="7248525" y="5284788"/>
          <p14:tracePt t="75473" x="7258050" y="5284788"/>
          <p14:tracePt t="75488" x="7265988" y="5284788"/>
          <p14:tracePt t="75502" x="7275513" y="5294313"/>
          <p14:tracePt t="75536" x="7283450" y="5294313"/>
          <p14:tracePt t="76243" x="7300913" y="5294313"/>
          <p14:tracePt t="76251" x="7327900" y="5294313"/>
          <p14:tracePt t="76256" x="7353300" y="5294313"/>
          <p14:tracePt t="76265" x="7380288" y="5294313"/>
          <p14:tracePt t="76268" x="7415213" y="5294313"/>
          <p14:tracePt t="76276" x="7450138" y="5294313"/>
          <p14:tracePt t="76283" x="7485063" y="5294313"/>
          <p14:tracePt t="76292" x="7519988" y="5294313"/>
          <p14:tracePt t="76298" x="7562850" y="5294313"/>
          <p14:tracePt t="76304" x="7589838" y="5294313"/>
          <p14:tracePt t="76313" x="7624763" y="5294313"/>
          <p14:tracePt t="76320" x="7642225" y="5294313"/>
          <p14:tracePt t="76324" x="7659688" y="5294313"/>
          <p14:tracePt t="76331" x="7677150" y="5294313"/>
          <p14:tracePt t="76340" x="7694613" y="5294313"/>
          <p14:tracePt t="76345" x="7712075" y="5294313"/>
          <p14:tracePt t="76351" x="7729538" y="5294313"/>
          <p14:tracePt t="76361" x="7737475" y="5294313"/>
          <p14:tracePt t="76368" x="7747000" y="5294313"/>
          <p14:tracePt t="76372" x="7764463" y="5294313"/>
          <p14:tracePt t="76391" x="7772400" y="5294313"/>
          <p14:tracePt t="76397" x="7789863" y="5294313"/>
          <p14:tracePt t="76408" x="7799388" y="5294313"/>
          <p14:tracePt t="76416" x="7816850" y="5302250"/>
          <p14:tracePt t="76423" x="7824788" y="5302250"/>
          <p14:tracePt t="76429" x="7834313" y="5302250"/>
          <p14:tracePt t="76435" x="7851775" y="5302250"/>
          <p14:tracePt t="76441" x="7859713" y="5302250"/>
          <p14:tracePt t="76449" x="7869238" y="5302250"/>
          <p14:tracePt t="76455" x="7886700" y="5311775"/>
          <p14:tracePt t="76463" x="7904163" y="5311775"/>
          <p14:tracePt t="76469" x="7912100" y="5311775"/>
          <p14:tracePt t="76477" x="7921625" y="5311775"/>
          <p14:tracePt t="76483" x="7939088" y="5311775"/>
          <p14:tracePt t="76499" x="7947025" y="5311775"/>
          <p14:tracePt t="76507" x="7956550" y="5311775"/>
          <p14:tracePt t="76511" x="7964488" y="5311775"/>
          <p14:tracePt t="76518" x="7974013" y="5319713"/>
          <p14:tracePt t="76532" x="7981950" y="5319713"/>
          <p14:tracePt t="76538" x="7991475" y="5319713"/>
          <p14:tracePt t="76545" x="7999413" y="5319713"/>
          <p14:tracePt t="76562" x="8008938" y="5319713"/>
          <p14:tracePt t="76568" x="8016875" y="5319713"/>
          <p14:tracePt t="76574" x="8026400" y="5319713"/>
          <p14:tracePt t="76589" x="8034338" y="5319713"/>
          <p14:tracePt t="76596" x="8043863" y="5319713"/>
          <p14:tracePt t="76601" x="8061325" y="5319713"/>
          <p14:tracePt t="76611" x="8086725" y="5319713"/>
          <p14:tracePt t="76614" x="8104188" y="5319713"/>
          <p14:tracePt t="76622" x="8139113" y="5319713"/>
          <p14:tracePt t="76628" x="8166100" y="5319713"/>
          <p14:tracePt t="76637" x="8191500" y="5319713"/>
          <p14:tracePt t="76645" x="8208963" y="5319713"/>
          <p14:tracePt t="76651" x="8235950" y="5319713"/>
          <p14:tracePt t="76663" x="8253413" y="5319713"/>
          <p14:tracePt t="76665" x="8278813" y="5319713"/>
          <p14:tracePt t="76670" x="8288338" y="5329238"/>
          <p14:tracePt t="76677" x="8305800" y="5329238"/>
          <p14:tracePt t="76684" x="8313738" y="5329238"/>
          <p14:tracePt t="76690" x="8340725" y="5337175"/>
          <p14:tracePt t="76701" x="8348663" y="5337175"/>
          <p14:tracePt t="76706" x="8366125" y="5337175"/>
          <p14:tracePt t="76712" x="8375650" y="5337175"/>
          <p14:tracePt t="76720" x="8393113" y="5337175"/>
          <p14:tracePt t="76729" x="8401050" y="5346700"/>
          <p14:tracePt t="76732" x="8410575" y="5346700"/>
          <p14:tracePt t="76739" x="8428038" y="5354638"/>
          <p14:tracePt t="76746" x="8445500" y="5354638"/>
          <p14:tracePt t="76753" x="8453438" y="5354638"/>
          <p14:tracePt t="76760" x="8470900" y="5354638"/>
          <p14:tracePt t="76767" x="8488363" y="5354638"/>
          <p14:tracePt t="76775" x="8505825" y="5354638"/>
          <p14:tracePt t="76781" x="8523288" y="5354638"/>
          <p14:tracePt t="76789" x="8540750" y="5346700"/>
          <p14:tracePt t="76797" x="8558213" y="5346700"/>
          <p14:tracePt t="76801" x="8575675" y="5346700"/>
          <p14:tracePt t="76811" x="8593138" y="5346700"/>
          <p14:tracePt t="76815" x="8610600" y="5346700"/>
          <p14:tracePt t="76823" x="8620125" y="5346700"/>
          <p14:tracePt t="76829" x="8628063" y="5337175"/>
          <p14:tracePt t="76837" x="8637588" y="5337175"/>
          <p14:tracePt t="76850" x="8645525" y="5337175"/>
          <p14:tracePt t="76861" x="8655050" y="5337175"/>
          <p14:tracePt t="76873" x="8662988" y="5337175"/>
          <p14:tracePt t="76883" x="8672513" y="5337175"/>
          <p14:tracePt t="76891" x="8680450" y="5337175"/>
          <p14:tracePt t="76899" x="8689975" y="5337175"/>
          <p14:tracePt t="76907" x="8707438" y="5337175"/>
          <p14:tracePt t="76916" x="8724900" y="5337175"/>
          <p14:tracePt t="76919" x="8742363" y="5337175"/>
          <p14:tracePt t="76928" x="8767763" y="5329238"/>
          <p14:tracePt t="76933" x="8794750" y="5329238"/>
          <p14:tracePt t="76940" x="8820150" y="5329238"/>
          <p14:tracePt t="76947" x="8847138" y="5319713"/>
          <p14:tracePt t="76954" x="8872538" y="5319713"/>
          <p14:tracePt t="76961" x="8890000" y="5311775"/>
          <p14:tracePt t="76971" x="8916988" y="5302250"/>
          <p14:tracePt t="76974" x="8934450" y="5302250"/>
          <p14:tracePt t="76982" x="8959850" y="5302250"/>
          <p14:tracePt t="76990" x="8969375" y="5302250"/>
          <p14:tracePt t="76996" x="8977313" y="5302250"/>
          <p14:tracePt t="77002" x="8994775" y="5294313"/>
          <p14:tracePt t="77016" x="9004300" y="5284788"/>
          <p14:tracePt t="77030" x="9012238" y="5284788"/>
          <p14:tracePt t="77282" x="9082088" y="5284788"/>
          <p14:tracePt t="77290" x="9196388" y="5276850"/>
          <p14:tracePt t="77296" x="9293225" y="5267325"/>
          <p14:tracePt t="77304" x="9363075" y="5259388"/>
          <p14:tracePt t="77307" x="9423400" y="5249863"/>
          <p14:tracePt t="77314" x="9485313" y="5249863"/>
          <p14:tracePt t="77321" x="9545638" y="5249863"/>
          <p14:tracePt t="77329" x="9590088" y="5249863"/>
          <p14:tracePt t="77335" x="9625013" y="5249863"/>
          <p14:tracePt t="77343" x="9650413" y="5249863"/>
          <p14:tracePt t="77349" x="9667875" y="5249863"/>
          <p14:tracePt t="77357" x="9677400" y="5249863"/>
          <p14:tracePt t="77371" x="9685338" y="5259388"/>
          <p14:tracePt t="77379" x="9694863" y="5259388"/>
          <p14:tracePt t="77433" x="9702800" y="5259388"/>
          <p14:tracePt t="77461" x="9712325" y="5259388"/>
          <p14:tracePt t="77467" x="9712325" y="5267325"/>
          <p14:tracePt t="77787" x="9555163" y="5259388"/>
          <p14:tracePt t="77795" x="9283700" y="5241925"/>
          <p14:tracePt t="77800" x="9004300" y="5241925"/>
          <p14:tracePt t="77813" x="8620125" y="5241925"/>
          <p14:tracePt t="77815" x="8270875" y="5241925"/>
          <p14:tracePt t="77820" x="7877175" y="5267325"/>
          <p14:tracePt t="77827" x="7475538" y="5267325"/>
          <p14:tracePt t="77834" x="7048500" y="5302250"/>
          <p14:tracePt t="77840" x="6637338" y="5337175"/>
          <p14:tracePt t="77850" x="6323013" y="5346700"/>
          <p14:tracePt t="77857" x="5938838" y="5364163"/>
          <p14:tracePt t="77863" x="5719763" y="5381625"/>
          <p14:tracePt t="77868" x="5475288" y="5372100"/>
          <p14:tracePt t="77876" x="5240338" y="5364163"/>
          <p14:tracePt t="77883" x="5083175" y="5337175"/>
          <p14:tracePt t="77889" x="4926013" y="5329238"/>
          <p14:tracePt t="77898" x="4811713" y="5311775"/>
          <p14:tracePt t="77903" x="4716463" y="5302250"/>
          <p14:tracePt t="77914" x="4646613" y="5284788"/>
          <p14:tracePt t="77919" x="4584700" y="5284788"/>
          <p14:tracePt t="77930" x="4576763" y="5294313"/>
          <p14:tracePt t="78105" x="4427538" y="5311775"/>
          <p14:tracePt t="78113" x="4157663" y="5354638"/>
          <p14:tracePt t="78119" x="3903663" y="5399088"/>
          <p14:tracePt t="78127" x="3694113" y="5441950"/>
          <p14:tracePt t="78131" x="3563938" y="5459413"/>
          <p14:tracePt t="78140" x="3397250" y="5503863"/>
          <p14:tracePt t="78147" x="3267075" y="5530850"/>
          <p14:tracePt t="78153" x="3170238" y="5548313"/>
          <p14:tracePt t="78164" x="3109913" y="5565775"/>
          <p14:tracePt t="78169" x="3057525" y="5573713"/>
          <p14:tracePt t="78173" x="3030538" y="5583238"/>
          <p14:tracePt t="78179" x="3013075" y="5583238"/>
          <p14:tracePt t="78190" x="2995613" y="5591175"/>
          <p14:tracePt t="78195" x="2986088" y="5600700"/>
          <p14:tracePt t="78208" x="2978150" y="5600700"/>
          <p14:tracePt t="78215" x="2968625" y="5600700"/>
          <p14:tracePt t="78229" x="2960688" y="5600700"/>
          <p14:tracePt t="78236" x="2951163" y="5600700"/>
          <p14:tracePt t="78246" x="2943225" y="5600700"/>
          <p14:tracePt t="78253" x="2933700" y="5608638"/>
          <p14:tracePt t="78257" x="2925763" y="5608638"/>
          <p14:tracePt t="78264" x="2916238" y="5608638"/>
          <p14:tracePt t="78270" x="2898775" y="5608638"/>
          <p14:tracePt t="78278" x="2881313" y="5618163"/>
          <p14:tracePt t="78284" x="2873375" y="5618163"/>
          <p14:tracePt t="78291" x="2863850" y="5618163"/>
          <p14:tracePt t="78298" x="2838450" y="5618163"/>
          <p14:tracePt t="78304" x="2828925" y="5618163"/>
          <p14:tracePt t="78313" x="2820988" y="5618163"/>
          <p14:tracePt t="78318" x="2811463" y="5618163"/>
          <p14:tracePt t="78328" x="2794000" y="5618163"/>
          <p14:tracePt t="78333" x="2786063" y="5618163"/>
          <p14:tracePt t="78338" x="2776538" y="5618163"/>
          <p14:tracePt t="78346" x="2768600" y="5618163"/>
          <p14:tracePt t="78363" x="2759075" y="5608638"/>
          <p14:tracePt t="78368" x="2751138" y="5608638"/>
          <p14:tracePt t="78396" x="2751138" y="5600700"/>
          <p14:tracePt t="78480" x="2759075" y="5600700"/>
          <p14:tracePt t="78503" x="2768600" y="5600700"/>
          <p14:tracePt t="78521" x="2776538" y="5600700"/>
          <p14:tracePt t="78535" x="2786063" y="5600700"/>
          <p14:tracePt t="78543" x="2794000" y="5600700"/>
          <p14:tracePt t="78561" x="2803525" y="5600700"/>
          <p14:tracePt t="78584" x="2811463" y="5600700"/>
          <p14:tracePt t="78611" x="2820988" y="5600700"/>
          <p14:tracePt t="78619" x="2828925" y="5600700"/>
          <p14:tracePt t="78645" x="2838450" y="5600700"/>
          <p14:tracePt t="78660" x="2846388" y="5600700"/>
          <p14:tracePt t="78673" x="2855913" y="5600700"/>
          <p14:tracePt t="78688" x="2863850" y="5600700"/>
          <p14:tracePt t="78696" x="2873375" y="5600700"/>
          <p14:tracePt t="78708" x="2881313" y="5600700"/>
          <p14:tracePt t="78715" x="2890838" y="5600700"/>
          <p14:tracePt t="78720" x="2898775" y="5600700"/>
          <p14:tracePt t="78727" x="2908300" y="5600700"/>
          <p14:tracePt t="78734" x="2916238" y="5591175"/>
          <p14:tracePt t="78741" x="2933700" y="5591175"/>
          <p14:tracePt t="78748" x="2960688" y="5591175"/>
          <p14:tracePt t="78755" x="2986088" y="5583238"/>
          <p14:tracePt t="78762" x="3013075" y="5583238"/>
          <p14:tracePt t="78768" x="3030538" y="5583238"/>
          <p14:tracePt t="78780" x="3057525" y="5583238"/>
          <p14:tracePt t="78784" x="3082925" y="5583238"/>
          <p14:tracePt t="78792" x="3100388" y="5583238"/>
          <p14:tracePt t="78796" x="3117850" y="5583238"/>
          <p14:tracePt t="78804" x="3127375" y="5583238"/>
          <p14:tracePt t="78812" x="3144838" y="5583238"/>
          <p14:tracePt t="78819" x="3162300" y="5583238"/>
          <p14:tracePt t="78828" x="3170238" y="5583238"/>
          <p14:tracePt t="78835" x="3179763" y="5583238"/>
          <p14:tracePt t="78838" x="3187700" y="5583238"/>
          <p14:tracePt t="78845" x="3214688" y="5573713"/>
          <p14:tracePt t="78862" x="3222625" y="5573713"/>
          <p14:tracePt t="78874" x="3232150" y="5565775"/>
          <p14:tracePt t="78886" x="3240088" y="5565775"/>
          <p14:tracePt t="78895" x="3249613" y="5565775"/>
          <p14:tracePt t="78911" x="3249613" y="5556250"/>
          <p14:tracePt t="78914" x="3257550" y="5548313"/>
          <p14:tracePt t="79429" x="3267075" y="5548313"/>
          <p14:tracePt t="79434" x="3284538" y="5548313"/>
          <p14:tracePt t="79442" x="3302000" y="5548313"/>
          <p14:tracePt t="79448" x="3309938" y="5548313"/>
          <p14:tracePt t="79472" x="3319463" y="5548313"/>
          <p14:tracePt t="79477" x="3327400" y="5548313"/>
          <p14:tracePt t="79491" x="3336925" y="5548313"/>
          <p14:tracePt t="79497" x="3336925" y="5556250"/>
          <p14:tracePt t="79503" x="3344863" y="5556250"/>
          <p14:tracePt t="79510" x="3354388" y="5556250"/>
          <p14:tracePt t="79517" x="3362325" y="5556250"/>
          <p14:tracePt t="79530" x="3371850" y="5556250"/>
          <p14:tracePt t="79539" x="3379788" y="5556250"/>
          <p14:tracePt t="79546" x="3389313" y="5556250"/>
          <p14:tracePt t="79560" x="3397250" y="5556250"/>
          <p14:tracePt t="79565" x="3406775" y="5556250"/>
          <p14:tracePt t="79582" x="3424238" y="5556250"/>
          <p14:tracePt t="79594" x="3432175" y="5556250"/>
          <p14:tracePt t="79603" x="3441700" y="5556250"/>
          <p14:tracePt t="79606" x="3459163" y="5556250"/>
          <p14:tracePt t="79614" x="3467100" y="5556250"/>
          <p14:tracePt t="79621" x="3484563" y="5556250"/>
          <p14:tracePt t="79630" x="3502025" y="5556250"/>
          <p14:tracePt t="79635" x="3519488" y="5556250"/>
          <p14:tracePt t="79641" x="3536950" y="5556250"/>
          <p14:tracePt t="79649" x="3546475" y="5556250"/>
          <p14:tracePt t="79656" x="3563938" y="5556250"/>
          <p14:tracePt t="79665" x="3581400" y="5556250"/>
          <p14:tracePt t="79669" x="3598863" y="5556250"/>
          <p14:tracePt t="79677" x="3616325" y="5556250"/>
          <p14:tracePt t="79684" x="3624263" y="5556250"/>
          <p14:tracePt t="79690" x="3641725" y="5565775"/>
          <p14:tracePt t="79697" x="3659188" y="5565775"/>
          <p14:tracePt t="79704" x="3676650" y="5573713"/>
          <p14:tracePt t="79712" x="3694113" y="5573713"/>
          <p14:tracePt t="79717" x="3703638" y="5573713"/>
          <p14:tracePt t="79725" x="3721100" y="5573713"/>
          <p14:tracePt t="79731" x="3738563" y="5573713"/>
          <p14:tracePt t="79738" x="3756025" y="5573713"/>
          <p14:tracePt t="79745" x="3781425" y="5573713"/>
          <p14:tracePt t="79754" x="3808413" y="5573713"/>
          <p14:tracePt t="79762" x="3825875" y="5573713"/>
          <p14:tracePt t="79768" x="3851275" y="5573713"/>
          <p14:tracePt t="79776" x="3868738" y="5573713"/>
          <p14:tracePt t="79781" x="3886200" y="5573713"/>
          <p14:tracePt t="79787" x="3903663" y="5573713"/>
          <p14:tracePt t="79795" x="3930650" y="5573713"/>
          <p14:tracePt t="79801" x="3948113" y="5573713"/>
          <p14:tracePt t="79807" x="3965575" y="5573713"/>
          <p14:tracePt t="79815" x="3983038" y="5573713"/>
          <p14:tracePt t="79821" x="4000500" y="5573713"/>
          <p14:tracePt t="79828" x="4017963" y="5573713"/>
          <p14:tracePt t="79835" x="4035425" y="5573713"/>
          <p14:tracePt t="79845" x="4052888" y="5573713"/>
          <p14:tracePt t="79851" x="4078288" y="5573713"/>
          <p14:tracePt t="79858" x="4087813" y="5573713"/>
          <p14:tracePt t="79866" x="4105275" y="5573713"/>
          <p14:tracePt t="79870" x="4122738" y="5573713"/>
          <p14:tracePt t="79877" x="4140200" y="5573713"/>
          <p14:tracePt t="79884" x="4157663" y="5573713"/>
          <p14:tracePt t="79892" x="4183063" y="5573713"/>
          <p14:tracePt t="79897" x="4200525" y="5573713"/>
          <p14:tracePt t="79907" x="4217988" y="5565775"/>
          <p14:tracePt t="79914" x="4235450" y="5565775"/>
          <p14:tracePt t="79918" x="4252913" y="5565775"/>
          <p14:tracePt t="79927" x="4270375" y="5565775"/>
          <p14:tracePt t="79933" x="4297363" y="5565775"/>
          <p14:tracePt t="79940" x="4314825" y="5556250"/>
          <p14:tracePt t="79946" x="4332288" y="5556250"/>
          <p14:tracePt t="79955" x="4349750" y="5556250"/>
          <p14:tracePt t="79960" x="4357688" y="5548313"/>
          <p14:tracePt t="79967" x="4375150" y="5548313"/>
          <p14:tracePt t="79975" x="4402138" y="5548313"/>
          <p14:tracePt t="79980" x="4410075" y="5548313"/>
          <p14:tracePt t="80004" x="4454525" y="5548313"/>
          <p14:tracePt t="80009" x="4462463" y="5548313"/>
          <p14:tracePt t="80015" x="4471988" y="5548313"/>
          <p14:tracePt t="80024" x="4479925" y="5548313"/>
          <p14:tracePt t="80029" x="4489450" y="5548313"/>
          <p14:tracePt t="80037" x="4497388" y="5548313"/>
          <p14:tracePt t="80052" x="4506913" y="5548313"/>
          <p14:tracePt t="80057" x="4514850" y="5548313"/>
          <p14:tracePt t="80074" x="4524375" y="5548313"/>
          <p14:tracePt t="80079" x="4532313" y="5548313"/>
          <p14:tracePt t="80094" x="4541838" y="5548313"/>
          <p14:tracePt t="80098" x="4549775" y="5548313"/>
          <p14:tracePt t="80116" x="4559300" y="5548313"/>
          <p14:tracePt t="80120" x="4567238" y="5548313"/>
          <p14:tracePt t="80129" x="4576763" y="5548313"/>
          <p14:tracePt t="80142" x="4584700" y="5548313"/>
          <p14:tracePt t="80147" x="4594225" y="5548313"/>
          <p14:tracePt t="80154" x="4602163" y="5548313"/>
          <p14:tracePt t="80164" x="4619625" y="5548313"/>
          <p14:tracePt t="80176" x="4637088" y="5548313"/>
          <p14:tracePt t="80181" x="4646613" y="5548313"/>
          <p14:tracePt t="80188" x="4654550" y="5548313"/>
          <p14:tracePt t="80195" x="4664075" y="5548313"/>
          <p14:tracePt t="80205" x="4672013" y="5548313"/>
          <p14:tracePt t="80210" x="4681538" y="5548313"/>
          <p14:tracePt t="80216" x="4689475" y="5548313"/>
          <p14:tracePt t="80226" x="4699000" y="5548313"/>
          <p14:tracePt t="80230" x="4706938" y="5548313"/>
          <p14:tracePt t="80237" x="4716463" y="5548313"/>
          <p14:tracePt t="80246" x="4724400" y="5548313"/>
          <p14:tracePt t="80251" x="4733925" y="5548313"/>
          <p14:tracePt t="80265" x="4741863" y="5548313"/>
          <p14:tracePt t="80271" x="4751388" y="5548313"/>
          <p14:tracePt t="80280" x="4759325" y="5548313"/>
          <p14:tracePt t="80287" x="4768850" y="5548313"/>
          <p14:tracePt t="80296" x="4776788" y="5548313"/>
          <p14:tracePt t="80308" x="4794250" y="5548313"/>
          <p14:tracePt t="80316" x="4803775" y="5548313"/>
          <p14:tracePt t="80327" x="4811713" y="5548313"/>
          <p14:tracePt t="80334" x="4821238" y="5548313"/>
          <p14:tracePt t="80342" x="4829175" y="5548313"/>
          <p14:tracePt t="80356" x="4838700" y="5548313"/>
          <p14:tracePt t="80362" x="4846638" y="5548313"/>
          <p14:tracePt t="80377" x="4856163" y="5548313"/>
          <p14:tracePt t="80391" x="4864100" y="5548313"/>
          <p14:tracePt t="80415" x="4873625" y="5548313"/>
          <p14:tracePt t="80419" x="4881563" y="5548313"/>
          <p14:tracePt t="80430" x="4891088" y="5548313"/>
          <p14:tracePt t="80447" x="4899025" y="5548313"/>
          <p14:tracePt t="80453" x="4908550" y="5548313"/>
          <p14:tracePt t="80461" x="4916488" y="5548313"/>
          <p14:tracePt t="80481" x="4926013" y="5548313"/>
          <p14:tracePt t="80496" x="4933950" y="5548313"/>
          <p14:tracePt t="80508" x="4943475" y="5548313"/>
          <p14:tracePt t="80523" x="4951413" y="5548313"/>
          <p14:tracePt t="80551" x="4960938" y="5548313"/>
          <p14:tracePt t="81167" x="4891088" y="5556250"/>
          <p14:tracePt t="81176" x="4751388" y="5583238"/>
          <p14:tracePt t="81181" x="4646613" y="5618163"/>
          <p14:tracePt t="81186" x="4532313" y="5626100"/>
          <p14:tracePt t="81194" x="4427538" y="5635625"/>
          <p14:tracePt t="81200" x="4332288" y="5653088"/>
          <p14:tracePt t="81208" x="4235450" y="5661025"/>
          <p14:tracePt t="81213" x="4157663" y="5661025"/>
          <p14:tracePt t="81220" x="4095750" y="5670550"/>
          <p14:tracePt t="81230" x="4043363" y="5678488"/>
          <p14:tracePt t="81234" x="3983038" y="5678488"/>
          <p14:tracePt t="81241" x="3938588" y="5688013"/>
          <p14:tracePt t="81249" x="3886200" y="5688013"/>
          <p14:tracePt t="81255" x="3851275" y="5695950"/>
          <p14:tracePt t="81263" x="3798888" y="5705475"/>
          <p14:tracePt t="81269" x="3773488" y="5713413"/>
          <p14:tracePt t="81278" x="3738563" y="5713413"/>
          <p14:tracePt t="81284" x="3711575" y="5722938"/>
          <p14:tracePt t="81294" x="3694113" y="5722938"/>
          <p14:tracePt t="81296" x="3676650" y="5730875"/>
          <p14:tracePt t="81305" x="3659188" y="5740400"/>
          <p14:tracePt t="81314" x="3651250" y="5740400"/>
          <p14:tracePt t="81317" x="3641725" y="5740400"/>
          <p14:tracePt t="81324" x="3624263" y="5740400"/>
          <p14:tracePt t="81331" x="3616325" y="5740400"/>
          <p14:tracePt t="81339" x="3606800" y="5740400"/>
          <p14:tracePt t="81347" x="3589338" y="5748338"/>
          <p14:tracePt t="81352" x="3563938" y="5748338"/>
          <p14:tracePt t="81360" x="3546475" y="5757863"/>
          <p14:tracePt t="81366" x="3511550" y="5757863"/>
          <p14:tracePt t="81373" x="3484563" y="5757863"/>
          <p14:tracePt t="81381" x="3449638" y="5765800"/>
          <p14:tracePt t="81387" x="3406775" y="5775325"/>
          <p14:tracePt t="81394" x="3379788" y="5783263"/>
          <p14:tracePt t="81401" x="3354388" y="5792788"/>
          <p14:tracePt t="81407" x="3336925" y="5800725"/>
          <p14:tracePt t="81414" x="3319463" y="5800725"/>
          <p14:tracePt t="81422" x="3302000" y="5800725"/>
          <p14:tracePt t="81428" x="3284538" y="5800725"/>
          <p14:tracePt t="81435" x="3275013" y="5800725"/>
          <p14:tracePt t="81450" x="3249613" y="5800725"/>
          <p14:tracePt t="81455" x="3240088" y="5800725"/>
          <p14:tracePt t="81463" x="3232150" y="5800725"/>
          <p14:tracePt t="81470" x="3222625" y="5800725"/>
          <p14:tracePt t="81477" x="3205163" y="5800725"/>
          <p14:tracePt t="81490" x="3197225" y="5792788"/>
          <p14:tracePt t="81497" x="3179763" y="5792788"/>
          <p14:tracePt t="81513" x="3162300" y="5792788"/>
          <p14:tracePt t="81527" x="3152775" y="5792788"/>
          <p14:tracePt t="81536" x="3135313" y="5792788"/>
          <p14:tracePt t="81547" x="3127375" y="5792788"/>
          <p14:tracePt t="81553" x="3117850" y="5783263"/>
          <p14:tracePt t="81568" x="3109913" y="5783263"/>
          <p14:tracePt t="81576" x="3100388" y="5783263"/>
          <p14:tracePt t="81591" x="3092450" y="5783263"/>
          <p14:tracePt t="81612" x="3082925" y="5783263"/>
          <p14:tracePt t="81622" x="3074988" y="5783263"/>
          <p14:tracePt t="81629" x="3065463" y="5783263"/>
          <p14:tracePt t="81665" x="3057525" y="5783263"/>
          <p14:tracePt t="82504" x="3074988" y="5783263"/>
          <p14:tracePt t="82510" x="3117850" y="5783263"/>
          <p14:tracePt t="82518" x="3152775" y="5783263"/>
          <p14:tracePt t="82526" x="3187700" y="5783263"/>
          <p14:tracePt t="82532" x="3214688" y="5783263"/>
          <p14:tracePt t="82536" x="3240088" y="5783263"/>
          <p14:tracePt t="82546" x="3267075" y="5783263"/>
          <p14:tracePt t="82554" x="3284538" y="5783263"/>
          <p14:tracePt t="82558" x="3302000" y="5783263"/>
          <p14:tracePt t="82565" x="3319463" y="5783263"/>
          <p14:tracePt t="82571" x="3336925" y="5783263"/>
          <p14:tracePt t="82578" x="3354388" y="5792788"/>
          <p14:tracePt t="82585" x="3371850" y="5792788"/>
          <p14:tracePt t="82595" x="3389313" y="5792788"/>
          <p14:tracePt t="82602" x="3397250" y="5792788"/>
          <p14:tracePt t="82606" x="3424238" y="5800725"/>
          <p14:tracePt t="82612" x="3432175" y="5800725"/>
          <p14:tracePt t="82627" x="3449638" y="5800725"/>
          <p14:tracePt t="82642" x="3459163" y="5800725"/>
          <p14:tracePt t="82648" x="3476625" y="5800725"/>
          <p14:tracePt t="82664" x="3494088" y="5800725"/>
          <p14:tracePt t="82670" x="3502025" y="5800725"/>
          <p14:tracePt t="82674" x="3511550" y="5800725"/>
          <p14:tracePt t="82682" x="3519488" y="5800725"/>
          <p14:tracePt t="82690" x="3536950" y="5800725"/>
          <p14:tracePt t="82695" x="3546475" y="5800725"/>
          <p14:tracePt t="82704" x="3554413" y="5800725"/>
          <p14:tracePt t="82710" x="3571875" y="5800725"/>
          <p14:tracePt t="82717" x="3589338" y="5800725"/>
          <p14:tracePt t="82723" x="3616325" y="5800725"/>
          <p14:tracePt t="82730" x="3651250" y="5800725"/>
          <p14:tracePt t="82737" x="3676650" y="5810250"/>
          <p14:tracePt t="82745" x="3694113" y="5810250"/>
          <p14:tracePt t="82751" x="3711575" y="5818188"/>
          <p14:tracePt t="82757" x="3729038" y="5818188"/>
          <p14:tracePt t="82765" x="3746500" y="5827713"/>
          <p14:tracePt t="82771" x="3763963" y="5827713"/>
          <p14:tracePt t="82781" x="3790950" y="5827713"/>
          <p14:tracePt t="82786" x="3798888" y="5827713"/>
          <p14:tracePt t="82797" x="3808413" y="5827713"/>
          <p14:tracePt t="82801" x="3825875" y="5827713"/>
          <p14:tracePt t="82807" x="3833813" y="5827713"/>
          <p14:tracePt t="82813" x="3851275" y="5827713"/>
          <p14:tracePt t="82822" x="3860800" y="5827713"/>
          <p14:tracePt t="82830" x="3878263" y="5827713"/>
          <p14:tracePt t="82834" x="3903663" y="5827713"/>
          <p14:tracePt t="82843" x="3913188" y="5827713"/>
          <p14:tracePt t="82848" x="3930650" y="5827713"/>
          <p14:tracePt t="82855" x="3938588" y="5827713"/>
          <p14:tracePt t="82865" x="3956050" y="5827713"/>
          <p14:tracePt t="82869" x="3973513" y="5827713"/>
          <p14:tracePt t="82877" x="3990975" y="5827713"/>
          <p14:tracePt t="82882" x="4008438" y="5835650"/>
          <p14:tracePt t="82890" x="4017963" y="5835650"/>
          <p14:tracePt t="82896" x="4035425" y="5835650"/>
          <p14:tracePt t="82904" x="4060825" y="5835650"/>
          <p14:tracePt t="82914" x="4070350" y="5845175"/>
          <p14:tracePt t="82918" x="4087813" y="5845175"/>
          <p14:tracePt t="82926" x="4105275" y="5853113"/>
          <p14:tracePt t="82931" x="4122738" y="5853113"/>
          <p14:tracePt t="82938" x="4140200" y="5853113"/>
          <p14:tracePt t="82945" x="4157663" y="5853113"/>
          <p14:tracePt t="82953" x="4165600" y="5853113"/>
          <p14:tracePt t="82958" x="4183063" y="5862638"/>
          <p14:tracePt t="82966" x="4200525" y="5862638"/>
          <p14:tracePt t="82973" x="4210050" y="5862638"/>
          <p14:tracePt t="82980" x="4217988" y="5862638"/>
          <p14:tracePt t="82986" x="4235450" y="5862638"/>
          <p14:tracePt t="82997" x="4252913" y="5862638"/>
          <p14:tracePt t="83000" x="4262438" y="5862638"/>
          <p14:tracePt t="83007" x="4279900" y="5862638"/>
          <p14:tracePt t="83014" x="4287838" y="5862638"/>
          <p14:tracePt t="83022" x="4305300" y="5862638"/>
          <p14:tracePt t="83028" x="4332288" y="5862638"/>
          <p14:tracePt t="83036" x="4349750" y="5862638"/>
          <p14:tracePt t="83045" x="4367213" y="5853113"/>
          <p14:tracePt t="83051" x="4384675" y="5853113"/>
          <p14:tracePt t="83058" x="4402138" y="5845175"/>
          <p14:tracePt t="83068" x="4419600" y="5845175"/>
          <p14:tracePt t="83070" x="4427538" y="5845175"/>
          <p14:tracePt t="83076" x="4437063" y="5835650"/>
          <p14:tracePt t="83083" x="4454525" y="5835650"/>
          <p14:tracePt t="83106" x="4462463" y="5835650"/>
          <p14:tracePt t="83120" x="4471988" y="5835650"/>
          <p14:tracePt t="83135" x="4479925" y="5835650"/>
          <p14:tracePt t="83147" x="4489450" y="5835650"/>
          <p14:tracePt t="83160" x="4497388" y="5835650"/>
          <p14:tracePt t="83185" x="4506913" y="5835650"/>
          <p14:tracePt t="83494" x="4576763" y="5835650"/>
          <p14:tracePt t="83501" x="4664075" y="5827713"/>
          <p14:tracePt t="83507" x="4741863" y="5818188"/>
          <p14:tracePt t="83518" x="4794250" y="5818188"/>
          <p14:tracePt t="83520" x="4846638" y="5818188"/>
          <p14:tracePt t="83527" x="4899025" y="5818188"/>
          <p14:tracePt t="83533" x="4951413" y="5818188"/>
          <p14:tracePt t="83542" x="4995863" y="5818188"/>
          <p14:tracePt t="83547" x="5021263" y="5818188"/>
          <p14:tracePt t="83555" x="5056188" y="5818188"/>
          <p14:tracePt t="83564" x="5083175" y="5818188"/>
          <p14:tracePt t="83572" x="5108575" y="5818188"/>
          <p14:tracePt t="83576" x="5135563" y="5818188"/>
          <p14:tracePt t="83582" x="5160963" y="5818188"/>
          <p14:tracePt t="83590" x="5178425" y="5818188"/>
          <p14:tracePt t="83596" x="5195888" y="5818188"/>
          <p14:tracePt t="83604" x="5213350" y="5818188"/>
          <p14:tracePt t="83611" x="5222875" y="5818188"/>
          <p14:tracePt t="83617" x="5230813" y="5818188"/>
          <p14:tracePt t="83623" x="5248275" y="5818188"/>
          <p14:tracePt t="83632" x="5257800" y="5818188"/>
          <p14:tracePt t="83646" x="5265738" y="5818188"/>
          <p14:tracePt t="83680" x="5275263" y="5818188"/>
          <p14:tracePt t="83696" x="5283200" y="5818188"/>
          <p14:tracePt t="83707" x="5292725" y="5818188"/>
          <p14:tracePt t="83714" x="5300663" y="5818188"/>
          <p14:tracePt t="83750" x="5310188" y="5818188"/>
          <p14:tracePt t="83780" x="5318125" y="5818188"/>
          <p14:tracePt t="84380" x="5370513" y="5818188"/>
          <p14:tracePt t="84386" x="5457825" y="5810250"/>
          <p14:tracePt t="84396" x="5527675" y="5810250"/>
          <p14:tracePt t="84404" x="5607050" y="5810250"/>
          <p14:tracePt t="84407" x="5667375" y="5810250"/>
          <p14:tracePt t="84413" x="5719763" y="5810250"/>
          <p14:tracePt t="84422" x="5764213" y="5810250"/>
          <p14:tracePt t="84428" x="5789613" y="5810250"/>
          <p14:tracePt t="84434" x="5807075" y="5810250"/>
          <p14:tracePt t="84442" x="5834063" y="5810250"/>
          <p14:tracePt t="84447" x="5859463" y="5810250"/>
          <p14:tracePt t="84455" x="5886450" y="5810250"/>
          <p14:tracePt t="84463" x="5894388" y="5810250"/>
          <p14:tracePt t="84469" x="5911850" y="5810250"/>
          <p14:tracePt t="84474" x="5929313" y="5810250"/>
          <p14:tracePt t="84483" x="5946775" y="5810250"/>
          <p14:tracePt t="84489" x="5956300" y="5810250"/>
          <p14:tracePt t="84497" x="5973763" y="5810250"/>
          <p14:tracePt t="84503" x="5981700" y="5810250"/>
          <p14:tracePt t="84511" x="5991225" y="5818188"/>
          <p14:tracePt t="84517" x="5999163" y="5818188"/>
          <p14:tracePt t="84524" x="6008688" y="5818188"/>
          <p14:tracePt t="84531" x="6016625" y="5818188"/>
          <p14:tracePt t="84539" x="6026150" y="5818188"/>
          <p14:tracePt t="84548" x="6034088" y="5818188"/>
          <p14:tracePt t="84552" x="6043613" y="5818188"/>
          <p14:tracePt t="84559" x="6051550" y="5818188"/>
          <p14:tracePt t="84566" x="6061075" y="5818188"/>
          <p14:tracePt t="84572" x="6069013" y="5818188"/>
          <p14:tracePt t="84580" x="6078538" y="5818188"/>
          <p14:tracePt t="84587" x="6096000" y="5818188"/>
          <p14:tracePt t="84600" x="6105525" y="5818188"/>
          <p14:tracePt t="84608" x="6122988" y="5818188"/>
          <p14:tracePt t="84614" x="6130925" y="5818188"/>
          <p14:tracePt t="84621" x="6140450" y="5818188"/>
          <p14:tracePt t="84630" x="6148388" y="5818188"/>
          <p14:tracePt t="84635" x="6165850" y="5818188"/>
          <p14:tracePt t="84643" x="6175375" y="5818188"/>
          <p14:tracePt t="84649" x="6183313" y="5818188"/>
          <p14:tracePt t="84656" x="6200775" y="5818188"/>
          <p14:tracePt t="84662" x="6210300" y="5818188"/>
          <p14:tracePt t="84680" x="6227763" y="5818188"/>
          <p14:tracePt t="84691" x="6235700" y="5818188"/>
          <p14:tracePt t="84698" x="6245225" y="5818188"/>
          <p14:tracePt t="84705" x="6253163" y="5818188"/>
          <p14:tracePt t="84719" x="6262688" y="5818188"/>
          <p14:tracePt t="84727" x="6270625" y="5818188"/>
          <p14:tracePt t="84733" x="6280150" y="5818188"/>
          <p14:tracePt t="84740" x="6297613" y="5818188"/>
          <p14:tracePt t="84753" x="6305550" y="5818188"/>
          <p14:tracePt t="84762" x="6323013" y="5818188"/>
          <p14:tracePt t="84768" x="6332538" y="5818188"/>
          <p14:tracePt t="84783" x="6350000" y="5818188"/>
          <p14:tracePt t="84787" x="6357938" y="5818188"/>
          <p14:tracePt t="84797" x="6367463" y="5818188"/>
          <p14:tracePt t="84801" x="6375400" y="5818188"/>
          <p14:tracePt t="84815" x="6384925" y="5818188"/>
          <p14:tracePt t="84824" x="6392863" y="5818188"/>
          <p14:tracePt t="84829" x="6402388" y="5818188"/>
          <p14:tracePt t="84849" x="6410325" y="5818188"/>
          <p14:tracePt t="84851" x="6419850" y="5827713"/>
          <p14:tracePt t="84857" x="6427788" y="5827713"/>
          <p14:tracePt t="84871" x="6437313" y="5827713"/>
          <p14:tracePt t="84877" x="6445250" y="5827713"/>
          <p14:tracePt t="84884" x="6454775" y="5827713"/>
          <p14:tracePt t="84891" x="6462713" y="5827713"/>
          <p14:tracePt t="84899" x="6462713" y="5835650"/>
          <p14:tracePt t="84906" x="6472238" y="5835650"/>
          <p14:tracePt t="84919" x="6489700" y="5835650"/>
          <p14:tracePt t="84933" x="6497638" y="5835650"/>
          <p14:tracePt t="84941" x="6507163" y="5835650"/>
          <p14:tracePt t="84947" x="6515100" y="5835650"/>
          <p14:tracePt t="84964" x="6524625" y="5835650"/>
          <p14:tracePt t="84968" x="6532563" y="5835650"/>
          <p14:tracePt t="84981" x="6542088" y="5835650"/>
          <p14:tracePt t="84988" x="6550025" y="5835650"/>
          <p14:tracePt t="85003" x="6559550" y="5835650"/>
          <p14:tracePt t="85016" x="6567488" y="5835650"/>
          <p14:tracePt t="85040" x="6577013" y="5835650"/>
          <p14:tracePt t="85046" x="6584950" y="5835650"/>
          <p14:tracePt t="85058" x="6594475" y="5835650"/>
          <p14:tracePt t="85071" x="6602413" y="5835650"/>
          <p14:tracePt t="85095" x="6611938" y="5835650"/>
          <p14:tracePt t="85100" x="6619875" y="5835650"/>
          <p14:tracePt t="85122" x="6629400" y="5835650"/>
          <p14:tracePt t="85136" x="6637338" y="5835650"/>
          <p14:tracePt t="85150" x="6646863" y="5835650"/>
          <p14:tracePt t="85156" x="6654800" y="5835650"/>
          <p14:tracePt t="85177" x="6664325" y="5835650"/>
          <p14:tracePt t="85196" x="6672263" y="5835650"/>
          <p14:tracePt t="85220" x="6681788" y="5835650"/>
          <p14:tracePt t="85238" x="6689725" y="5835650"/>
          <p14:tracePt t="85267" x="6699250" y="5835650"/>
          <p14:tracePt t="85294" x="6699250" y="5827713"/>
          <p14:tracePt t="85594" x="6724650" y="5827713"/>
          <p14:tracePt t="85599" x="6742113" y="5827713"/>
          <p14:tracePt t="85606" x="6759575" y="5827713"/>
          <p14:tracePt t="85615" x="6769100" y="5827713"/>
          <p14:tracePt t="85622" x="6777038" y="5827713"/>
          <p14:tracePt t="85634" x="6786563" y="5827713"/>
          <p14:tracePt t="85648" x="6794500" y="5827713"/>
          <p14:tracePt t="85670" x="6811963" y="5827713"/>
          <p14:tracePt t="85690" x="6821488" y="5827713"/>
          <p14:tracePt t="85701" x="6829425" y="5827713"/>
          <p14:tracePt t="85715" x="6838950" y="5827713"/>
          <p14:tracePt t="85724" x="6846888" y="5827713"/>
          <p14:tracePt t="85747" x="6856413" y="5835650"/>
          <p14:tracePt t="85780" x="6864350" y="5835650"/>
          <p14:tracePt t="85884" x="6873875" y="5835650"/>
          <p14:tracePt t="85917" x="6881813" y="5835650"/>
          <p14:tracePt t="85946" x="6891338" y="5835650"/>
          <p14:tracePt t="85970" x="6899275" y="5835650"/>
          <p14:tracePt t="85988" x="6908800" y="5835650"/>
          <p14:tracePt t="85999" x="6916738" y="5835650"/>
          <p14:tracePt t="86006" x="6926263" y="5835650"/>
          <p14:tracePt t="86024" x="6934200" y="5835650"/>
          <p14:tracePt t="86043" x="6943725" y="5835650"/>
          <p14:tracePt t="86051" x="6951663" y="5835650"/>
          <p14:tracePt t="86063" x="6961188" y="5835650"/>
          <p14:tracePt t="86085" x="6969125" y="5835650"/>
          <p14:tracePt t="86098" x="6978650" y="5835650"/>
          <p14:tracePt t="86106" x="6986588" y="5835650"/>
          <p14:tracePt t="86139" x="6996113" y="5835650"/>
          <p14:tracePt t="86175" x="7004050" y="5835650"/>
          <p14:tracePt t="86201" x="7013575" y="5835650"/>
          <p14:tracePt t="87989" x="6846888" y="5800725"/>
          <p14:tracePt t="87995" x="6611938" y="5740400"/>
          <p14:tracePt t="88002" x="6357938" y="5688013"/>
          <p14:tracePt t="88016" x="5789613" y="5521325"/>
          <p14:tracePt t="88022" x="5502275" y="5441950"/>
          <p14:tracePt t="88029" x="5195888" y="5354638"/>
          <p14:tracePt t="88036" x="4926013" y="5249863"/>
          <p14:tracePt t="88044" x="4664075" y="5145088"/>
          <p14:tracePt t="88049" x="4392613" y="5022850"/>
          <p14:tracePt t="88059" x="4183063" y="4910138"/>
          <p14:tracePt t="88064" x="4000500" y="4805363"/>
          <p14:tracePt t="88070" x="3763963" y="4656138"/>
          <p14:tracePt t="88080" x="3589338" y="4525963"/>
          <p14:tracePt t="88084" x="3476625" y="4421188"/>
          <p14:tracePt t="88091" x="3371850" y="4306888"/>
          <p14:tracePt t="88099" x="3275013" y="4219575"/>
          <p14:tracePt t="88105" x="3214688" y="4132263"/>
          <p14:tracePt t="88112" x="3162300" y="4062413"/>
          <p14:tracePt t="88122" x="3152775" y="4017963"/>
          <p14:tracePt t="88126" x="3152775" y="3992563"/>
          <p14:tracePt t="88342" x="2933700" y="3765550"/>
          <p14:tracePt t="88351" x="2628900" y="3468688"/>
          <p14:tracePt t="88354" x="2332038" y="3171825"/>
          <p14:tracePt t="88364" x="2087563" y="2874963"/>
          <p14:tracePt t="88367" x="1868488" y="2603500"/>
          <p14:tracePt t="88376" x="1606550" y="2289175"/>
          <p14:tracePt t="88382" x="1431925" y="2035175"/>
          <p14:tracePt t="88388" x="1309688" y="1825625"/>
          <p14:tracePt t="88396" x="1222375" y="1643063"/>
          <p14:tracePt t="88405" x="1152525" y="1503363"/>
          <p14:tracePt t="88415" x="1100138" y="1423988"/>
          <p14:tracePt t="88417" x="1074738" y="1336675"/>
          <p14:tracePt t="88424" x="1057275" y="1284288"/>
          <p14:tracePt t="88430" x="1039813" y="1249363"/>
          <p14:tracePt t="88439" x="1039813" y="1222375"/>
          <p14:tracePt t="88445" x="1039813" y="1204913"/>
          <p14:tracePt t="88451" x="1039813" y="1196975"/>
          <p14:tracePt t="88460" x="1047750" y="1187450"/>
          <p14:tracePt t="88654" x="969963" y="1022350"/>
          <p14:tracePt t="88662" x="865188" y="768350"/>
          <p14:tracePt t="88668" x="795338" y="515938"/>
          <p14:tracePt t="88675" x="750888" y="366713"/>
          <p14:tracePt t="88680" x="715963" y="244475"/>
          <p14:tracePt t="88687" x="708025" y="139700"/>
          <p14:tracePt t="88695" x="690563" y="61913"/>
          <p14:tracePt t="88700" x="681038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10C66-800F-4DF1-AE24-EB862B9B1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Your turn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Answer the questions on the bottom of the extract.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Then create your own questions.</a:t>
            </a:r>
            <a:br>
              <a:rPr lang="en-GB" sz="2000" dirty="0"/>
            </a:br>
            <a:endParaRPr lang="en-GB" sz="2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C579DF-8D99-4CE4-BBE2-6ACE963436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587033" y="2559050"/>
            <a:ext cx="7017933" cy="3778250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DECC417-CD75-46B1-973D-20A8FB4462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519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370"/>
    </mc:Choice>
    <mc:Fallback>
      <p:transition spd="slow" advTm="67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8D725C-8A3F-4093-8629-31224D7FF405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62437322-bad3-419d-8831-0280f3a5551b"/>
    <ds:schemaRef ds:uri="http://purl.org/dc/terms/"/>
    <ds:schemaRef ds:uri="d75e34e4-aa54-41e9-91cb-d2cf73cea0b8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13DD21A-198E-4E2B-A806-AD99D31734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E050EA-3D37-4649-9F79-371283472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96</Words>
  <Application>Microsoft Office PowerPoint</Application>
  <PresentationFormat>Widescreen</PresentationFormat>
  <Paragraphs>9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Wisp</vt:lpstr>
      <vt:lpstr>English comprehension</vt:lpstr>
      <vt:lpstr>What are the top tips for comprehension</vt:lpstr>
      <vt:lpstr>The Weirdstone of Brisingamen Extract 2 by Alan Garner</vt:lpstr>
      <vt:lpstr>PowerPoint Presentation</vt:lpstr>
      <vt:lpstr>Your turn  Answer the questions on the bottom of the extract.  Then create your own questions.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comprehension</dc:title>
  <dc:creator>Suzanne Phillips</dc:creator>
  <cp:lastModifiedBy>Suzanne Phillips</cp:lastModifiedBy>
  <cp:revision>3</cp:revision>
  <dcterms:created xsi:type="dcterms:W3CDTF">2021-01-11T10:46:52Z</dcterms:created>
  <dcterms:modified xsi:type="dcterms:W3CDTF">2021-01-29T11:21:32Z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