
<file path=[Content_Types].xml><?xml version="1.0" encoding="utf-8"?>
<Types xmlns="http://schemas.openxmlformats.org/package/2006/content-types">
  <Default Extension="png" ContentType="image/png"/>
  <Default Extension="m4a" ContentType="audio/mp4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tiff" ContentType="image/tiff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notesMasterIdLst>
    <p:notesMasterId r:id="rId16"/>
  </p:notesMasterIdLst>
  <p:handoutMasterIdLst>
    <p:handoutMasterId r:id="rId17"/>
  </p:handoutMasterIdLst>
  <p:sldIdLst>
    <p:sldId id="267" r:id="rId2"/>
    <p:sldId id="274" r:id="rId3"/>
    <p:sldId id="275" r:id="rId4"/>
    <p:sldId id="276" r:id="rId5"/>
    <p:sldId id="277" r:id="rId6"/>
    <p:sldId id="278" r:id="rId7"/>
    <p:sldId id="279" r:id="rId8"/>
    <p:sldId id="280" r:id="rId9"/>
    <p:sldId id="281" r:id="rId10"/>
    <p:sldId id="282" r:id="rId11"/>
    <p:sldId id="283" r:id="rId12"/>
    <p:sldId id="284" r:id="rId13"/>
    <p:sldId id="285" r:id="rId14"/>
    <p:sldId id="286" r:id="rId15"/>
  </p:sldIdLst>
  <p:sldSz cx="9144000" cy="6858000" type="screen4x3"/>
  <p:notesSz cx="6858000" cy="9144000"/>
  <p:embeddedFontLst>
    <p:embeddedFont>
      <p:font typeface="Calibri" panose="020F0502020204030204" pitchFamily="34" charset="0"/>
      <p:regular r:id="rId18"/>
      <p:bold r:id="rId19"/>
      <p:italic r:id="rId20"/>
      <p:boldItalic r:id="rId21"/>
    </p:embeddedFont>
    <p:embeddedFont>
      <p:font typeface="Twinkl" panose="020B0604020202020204" charset="0"/>
      <p:regular r:id="rId22"/>
      <p:bold r:id="rId23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  <p15:guide id="4" pos="340" userDrawn="1">
          <p15:clr>
            <a:srgbClr val="A4A3A4"/>
          </p15:clr>
        </p15:guide>
        <p15:guide id="5" orient="horz" pos="3974" userDrawn="1">
          <p15:clr>
            <a:srgbClr val="A4A3A4"/>
          </p15:clr>
        </p15:guide>
        <p15:guide id="6" pos="5420" userDrawn="1">
          <p15:clr>
            <a:srgbClr val="A4A3A4"/>
          </p15:clr>
        </p15:guide>
        <p15:guide id="7" orient="horz" pos="346" userDrawn="1">
          <p15:clr>
            <a:srgbClr val="A4A3A4"/>
          </p15:clr>
        </p15:guide>
        <p15:guide id="8" pos="476" userDrawn="1">
          <p15:clr>
            <a:srgbClr val="A4A3A4"/>
          </p15:clr>
        </p15:guide>
        <p15:guide id="9" orient="horz" pos="482" userDrawn="1">
          <p15:clr>
            <a:srgbClr val="A4A3A4"/>
          </p15:clr>
        </p15:guide>
        <p15:guide id="10" orient="horz" pos="3838" userDrawn="1">
          <p15:clr>
            <a:srgbClr val="A4A3A4"/>
          </p15:clr>
        </p15:guide>
        <p15:guide id="11" pos="5284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648C2A"/>
    <a:srgbClr val="87BD31"/>
    <a:srgbClr val="18A0DB"/>
    <a:srgbClr val="DE1E5A"/>
    <a:srgbClr val="BC0105"/>
    <a:srgbClr val="4DB1E3"/>
    <a:srgbClr val="80C1EB"/>
    <a:srgbClr val="ACDDFC"/>
    <a:srgbClr val="FFFFFF"/>
    <a:srgbClr val="4AA1D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6018" autoAdjust="0"/>
    <p:restoredTop sz="94660"/>
  </p:normalViewPr>
  <p:slideViewPr>
    <p:cSldViewPr snapToGrid="0" showGuides="1">
      <p:cViewPr varScale="1">
        <p:scale>
          <a:sx n="85" d="100"/>
          <a:sy n="85" d="100"/>
        </p:scale>
        <p:origin x="948" y="60"/>
      </p:cViewPr>
      <p:guideLst>
        <p:guide orient="horz" pos="2160"/>
        <p:guide pos="2880"/>
        <p:guide pos="340"/>
        <p:guide orient="horz" pos="3974"/>
        <p:guide pos="5420"/>
        <p:guide orient="horz" pos="346"/>
        <p:guide pos="476"/>
        <p:guide orient="horz" pos="482"/>
        <p:guide orient="horz" pos="3838"/>
        <p:guide pos="5284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 showGuides="1">
      <p:cViewPr varScale="1">
        <p:scale>
          <a:sx n="77" d="100"/>
          <a:sy n="77" d="100"/>
        </p:scale>
        <p:origin x="2646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font" Target="fonts/font1.fntdata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font" Target="fonts/font4.fntdata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handoutMaster" Target="handoutMasters/handoutMaster1.xml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notesMaster" Target="notesMasters/notesMaster1.xml"/><Relationship Id="rId20" Type="http://schemas.openxmlformats.org/officeDocument/2006/relationships/font" Target="fonts/font3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font" Target="fonts/font6.fntdata"/><Relationship Id="rId10" Type="http://schemas.openxmlformats.org/officeDocument/2006/relationships/slide" Target="slides/slide9.xml"/><Relationship Id="rId19" Type="http://schemas.openxmlformats.org/officeDocument/2006/relationships/font" Target="fonts/font2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font" Target="fonts/font5.fntdata"/><Relationship Id="rId27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B34F151-63AC-41CE-96F5-7702E930870C}" type="datetimeFigureOut">
              <a:rPr lang="en-GB" smtClean="0"/>
              <a:t>09/02/2021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676B846-B279-40AC-BFF5-DBC4013370C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539701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D02C5D1-7818-41B5-ABAD-5E4B38A5388F}" type="datetimeFigureOut">
              <a:rPr lang="en-GB" smtClean="0"/>
              <a:t>09/02/2021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A521341-850D-40E1-BB3D-87946DC9B0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70487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370407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with Bo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pic>
        <p:nvPicPr>
          <p:cNvPr id="3" name="Picture 2"/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072497" y="5734211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987103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107948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5752320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819737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jp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7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89745" y="695325"/>
            <a:ext cx="8164510" cy="1150938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89745" y="1957386"/>
            <a:ext cx="8164510" cy="4387851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vert="horz" lIns="252000" tIns="252000" rIns="252000" bIns="252000" rtlCol="0">
            <a:normAutofit/>
          </a:bodyPr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43892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7" r:id="rId2"/>
    <p:sldLayoutId id="2147483662" r:id="rId3"/>
    <p:sldLayoutId id="2147483663" r:id="rId4"/>
    <p:sldLayoutId id="2147483666" r:id="rId5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18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1" orient="horz" pos="2160">
          <p15:clr>
            <a:srgbClr val="F26B43"/>
          </p15:clr>
        </p15:guide>
        <p15:guide id="2" pos="288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media1.m4a"/><Relationship Id="rId7" Type="http://schemas.openxmlformats.org/officeDocument/2006/relationships/image" Target="../media/image4.png"/><Relationship Id="rId2" Type="http://schemas.microsoft.com/office/2007/relationships/media" Target="../media/media1.m4a"/><Relationship Id="rId1" Type="http://schemas.openxmlformats.org/officeDocument/2006/relationships/tags" Target="../tags/tag1.xml"/><Relationship Id="rId6" Type="http://schemas.openxmlformats.org/officeDocument/2006/relationships/slide" Target="slide2.xml"/><Relationship Id="rId5" Type="http://schemas.openxmlformats.org/officeDocument/2006/relationships/image" Target="../media/image3.jpg"/><Relationship Id="rId4" Type="http://schemas.openxmlformats.org/officeDocument/2006/relationships/slideLayout" Target="../slideLayouts/slideLayout5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audio" Target="../media/media2.m4a"/><Relationship Id="rId1" Type="http://schemas.microsoft.com/office/2007/relationships/media" Target="../media/media2.m4a"/><Relationship Id="rId6" Type="http://schemas.openxmlformats.org/officeDocument/2006/relationships/image" Target="../media/image4.png"/><Relationship Id="rId5" Type="http://schemas.openxmlformats.org/officeDocument/2006/relationships/slide" Target="slide3.xml"/><Relationship Id="rId4" Type="http://schemas.openxmlformats.org/officeDocument/2006/relationships/image" Target="../media/image5.tiff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3" Type="http://schemas.openxmlformats.org/officeDocument/2006/relationships/audio" Target="../media/media3.m4a"/><Relationship Id="rId7" Type="http://schemas.openxmlformats.org/officeDocument/2006/relationships/image" Target="../media/image7.png"/><Relationship Id="rId2" Type="http://schemas.microsoft.com/office/2007/relationships/media" Target="../media/media3.m4a"/><Relationship Id="rId1" Type="http://schemas.openxmlformats.org/officeDocument/2006/relationships/tags" Target="../tags/tag2.xml"/><Relationship Id="rId6" Type="http://schemas.openxmlformats.org/officeDocument/2006/relationships/image" Target="../media/image6.png"/><Relationship Id="rId5" Type="http://schemas.openxmlformats.org/officeDocument/2006/relationships/slide" Target="slide4.xml"/><Relationship Id="rId10" Type="http://schemas.openxmlformats.org/officeDocument/2006/relationships/image" Target="../media/image4.png"/><Relationship Id="rId4" Type="http://schemas.openxmlformats.org/officeDocument/2006/relationships/slideLayout" Target="../slideLayouts/slideLayout3.xml"/><Relationship Id="rId9" Type="http://schemas.openxmlformats.org/officeDocument/2006/relationships/image" Target="../media/image9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png"/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7.png"/><Relationship Id="rId2" Type="http://schemas.openxmlformats.org/officeDocument/2006/relationships/audio" Target="../media/media4.m4a"/><Relationship Id="rId1" Type="http://schemas.microsoft.com/office/2007/relationships/media" Target="../media/media4.m4a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4" Type="http://schemas.openxmlformats.org/officeDocument/2006/relationships/slide" Target="slide5.xml"/><Relationship Id="rId9" Type="http://schemas.openxmlformats.org/officeDocument/2006/relationships/image" Target="../media/image4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audio" Target="../media/media5.m4a"/><Relationship Id="rId7" Type="http://schemas.openxmlformats.org/officeDocument/2006/relationships/image" Target="../media/image9.png"/><Relationship Id="rId2" Type="http://schemas.microsoft.com/office/2007/relationships/media" Target="../media/media5.m4a"/><Relationship Id="rId1" Type="http://schemas.openxmlformats.org/officeDocument/2006/relationships/tags" Target="../tags/tag3.xml"/><Relationship Id="rId6" Type="http://schemas.openxmlformats.org/officeDocument/2006/relationships/image" Target="../media/image8.png"/><Relationship Id="rId5" Type="http://schemas.openxmlformats.org/officeDocument/2006/relationships/slide" Target="slide6.xml"/><Relationship Id="rId10" Type="http://schemas.openxmlformats.org/officeDocument/2006/relationships/image" Target="../media/image4.png"/><Relationship Id="rId4" Type="http://schemas.openxmlformats.org/officeDocument/2006/relationships/slideLayout" Target="../slideLayouts/slideLayout3.xml"/><Relationship Id="rId9" Type="http://schemas.openxmlformats.org/officeDocument/2006/relationships/image" Target="../media/image11.pn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png"/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7.png"/><Relationship Id="rId2" Type="http://schemas.openxmlformats.org/officeDocument/2006/relationships/audio" Target="../media/media6.m4a"/><Relationship Id="rId1" Type="http://schemas.microsoft.com/office/2007/relationships/media" Target="../media/media6.m4a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4" Type="http://schemas.openxmlformats.org/officeDocument/2006/relationships/slide" Target="slide7.xml"/><Relationship Id="rId9" Type="http://schemas.openxmlformats.org/officeDocument/2006/relationships/image" Target="../media/image4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png"/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7.png"/><Relationship Id="rId2" Type="http://schemas.openxmlformats.org/officeDocument/2006/relationships/audio" Target="../media/media7.m4a"/><Relationship Id="rId1" Type="http://schemas.microsoft.com/office/2007/relationships/media" Target="../media/media7.m4a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4" Type="http://schemas.openxmlformats.org/officeDocument/2006/relationships/slide" Target="slide8.xml"/><Relationship Id="rId9" Type="http://schemas.openxmlformats.org/officeDocument/2006/relationships/image" Target="../media/image4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png"/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7.png"/><Relationship Id="rId2" Type="http://schemas.openxmlformats.org/officeDocument/2006/relationships/audio" Target="../media/media8.m4a"/><Relationship Id="rId1" Type="http://schemas.microsoft.com/office/2007/relationships/media" Target="../media/media8.m4a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4" Type="http://schemas.openxmlformats.org/officeDocument/2006/relationships/slide" Target="slide9.xml"/><Relationship Id="rId9" Type="http://schemas.openxmlformats.org/officeDocument/2006/relationships/image" Target="../media/image4.pn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png"/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7.png"/><Relationship Id="rId2" Type="http://schemas.openxmlformats.org/officeDocument/2006/relationships/audio" Target="../media/media9.m4a"/><Relationship Id="rId1" Type="http://schemas.microsoft.com/office/2007/relationships/media" Target="../media/media9.m4a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4" Type="http://schemas.openxmlformats.org/officeDocument/2006/relationships/slide" Target="slide10.xml"/><Relationship Id="rId9" Type="http://schemas.openxmlformats.org/officeDocument/2006/relationships/image" Target="../media/image4.pn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.png"/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7.png"/><Relationship Id="rId2" Type="http://schemas.openxmlformats.org/officeDocument/2006/relationships/audio" Target="../media/media10.m4a"/><Relationship Id="rId1" Type="http://schemas.microsoft.com/office/2007/relationships/media" Target="../media/media10.m4a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4" Type="http://schemas.openxmlformats.org/officeDocument/2006/relationships/slide" Target="slide11.xml"/><Relationship Id="rId9" Type="http://schemas.openxmlformats.org/officeDocument/2006/relationships/image" Target="../media/image4.pn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.png"/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7.png"/><Relationship Id="rId2" Type="http://schemas.openxmlformats.org/officeDocument/2006/relationships/audio" Target="../media/media11.m4a"/><Relationship Id="rId1" Type="http://schemas.microsoft.com/office/2007/relationships/media" Target="../media/media11.m4a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4" Type="http://schemas.openxmlformats.org/officeDocument/2006/relationships/slide" Target="slide12.xml"/><Relationship Id="rId9" Type="http://schemas.openxmlformats.org/officeDocument/2006/relationships/image" Target="../media/image4.pn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8.png"/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7.png"/><Relationship Id="rId2" Type="http://schemas.openxmlformats.org/officeDocument/2006/relationships/audio" Target="../media/media12.m4a"/><Relationship Id="rId1" Type="http://schemas.microsoft.com/office/2007/relationships/media" Target="../media/media12.m4a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4" Type="http://schemas.openxmlformats.org/officeDocument/2006/relationships/slide" Target="slide13.xml"/><Relationship Id="rId9" Type="http://schemas.openxmlformats.org/officeDocument/2006/relationships/image" Target="../media/image4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4.png"/><Relationship Id="rId2" Type="http://schemas.openxmlformats.org/officeDocument/2006/relationships/audio" Target="../media/media13.m4a"/><Relationship Id="rId1" Type="http://schemas.microsoft.com/office/2007/relationships/media" Target="../media/media13.m4a"/><Relationship Id="rId6" Type="http://schemas.openxmlformats.org/officeDocument/2006/relationships/slide" Target="slide2.xml"/><Relationship Id="rId5" Type="http://schemas.openxmlformats.org/officeDocument/2006/relationships/slide" Target="slide14.xml"/><Relationship Id="rId4" Type="http://schemas.openxmlformats.org/officeDocument/2006/relationships/image" Target="../media/image19.png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5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hlinkClick r:id="rId6" action="ppaction://hlinksldjump"/>
            <a:extLst>
              <a:ext uri="{FF2B5EF4-FFF2-40B4-BE49-F238E27FC236}">
                <a16:creationId xmlns:a16="http://schemas.microsoft.com/office/drawing/2014/main" id="{A22A890F-2872-49ED-AAC8-9BFB9A49C75C}"/>
              </a:ext>
            </a:extLst>
          </p:cNvPr>
          <p:cNvSpPr/>
          <p:nvPr/>
        </p:nvSpPr>
        <p:spPr>
          <a:xfrm>
            <a:off x="-317500" y="-304800"/>
            <a:ext cx="9575800" cy="78232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4" name="Audio 3">
            <a:hlinkClick r:id="" action="ppaction://media"/>
            <a:extLst>
              <a:ext uri="{FF2B5EF4-FFF2-40B4-BE49-F238E27FC236}">
                <a16:creationId xmlns:a16="http://schemas.microsoft.com/office/drawing/2014/main" id="{8421E978-A24C-44FF-ADFD-3B4996CD4792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80807585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7500"/>
    </mc:Choice>
    <mc:Fallback>
      <p:transition spd="slow" advTm="175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peech Bubble: Oval 3">
            <a:extLst>
              <a:ext uri="{FF2B5EF4-FFF2-40B4-BE49-F238E27FC236}">
                <a16:creationId xmlns:a16="http://schemas.microsoft.com/office/drawing/2014/main" id="{9754FE8E-8643-4AF9-B27A-83C0AB9EBEC5}"/>
              </a:ext>
            </a:extLst>
          </p:cNvPr>
          <p:cNvSpPr/>
          <p:nvPr/>
        </p:nvSpPr>
        <p:spPr>
          <a:xfrm>
            <a:off x="2608976" y="562062"/>
            <a:ext cx="5931017" cy="3070371"/>
          </a:xfrm>
          <a:prstGeom prst="wedgeEllipseCallout">
            <a:avLst>
              <a:gd name="adj1" fmla="val -52092"/>
              <a:gd name="adj2" fmla="val 23532"/>
            </a:avLst>
          </a:prstGeom>
          <a:noFill/>
          <a:ln w="57150">
            <a:solidFill>
              <a:srgbClr val="648C2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67C5A65-6090-4772-B3D7-EAFE94340694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04749" y="349610"/>
            <a:ext cx="6145251" cy="8692557"/>
          </a:xfrm>
          <a:prstGeom prst="rect">
            <a:avLst/>
          </a:prstGeom>
        </p:spPr>
      </p:pic>
      <p:sp>
        <p:nvSpPr>
          <p:cNvPr id="5" name="Rectangle 4">
            <a:extLst>
              <a:ext uri="{FF2B5EF4-FFF2-40B4-BE49-F238E27FC236}">
                <a16:creationId xmlns:a16="http://schemas.microsoft.com/office/drawing/2014/main" id="{9819D514-56DA-4954-9839-7F6845D0D8F6}"/>
              </a:ext>
            </a:extLst>
          </p:cNvPr>
          <p:cNvSpPr/>
          <p:nvPr/>
        </p:nvSpPr>
        <p:spPr>
          <a:xfrm>
            <a:off x="3120704" y="993419"/>
            <a:ext cx="4907559" cy="20313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dirty="0">
                <a:latin typeface="Twinkl" pitchFamily="50" charset="0"/>
              </a:rPr>
              <a:t>Oh no! Goldilocks has dropped </a:t>
            </a:r>
            <a:br>
              <a:rPr lang="en-GB" dirty="0">
                <a:latin typeface="Twinkl" pitchFamily="50" charset="0"/>
              </a:rPr>
            </a:br>
            <a:r>
              <a:rPr lang="en-GB" dirty="0">
                <a:latin typeface="Twinkl" pitchFamily="50" charset="0"/>
              </a:rPr>
              <a:t>porridge on lots of things in our house. Can you help us clean up all of the spilt porridge?</a:t>
            </a:r>
          </a:p>
          <a:p>
            <a:pPr algn="ctr"/>
            <a:endParaRPr lang="en-GB" dirty="0">
              <a:latin typeface="Twinkl" pitchFamily="50" charset="0"/>
            </a:endParaRPr>
          </a:p>
          <a:p>
            <a:pPr algn="ctr"/>
            <a:r>
              <a:rPr lang="en-GB" dirty="0">
                <a:latin typeface="Twinkl" pitchFamily="50" charset="0"/>
              </a:rPr>
              <a:t>Look at the picture and work out which phoneme has been covered in porridge. Choose the correct phoneme to complete the word. </a:t>
            </a:r>
          </a:p>
        </p:txBody>
      </p:sp>
      <p:sp>
        <p:nvSpPr>
          <p:cNvPr id="8" name="Rectangle 7">
            <a:hlinkClick r:id="rId5" action="ppaction://hlinksldjump"/>
            <a:extLst>
              <a:ext uri="{FF2B5EF4-FFF2-40B4-BE49-F238E27FC236}">
                <a16:creationId xmlns:a16="http://schemas.microsoft.com/office/drawing/2014/main" id="{F79672A9-E614-43F9-A57A-7B0538ED2589}"/>
              </a:ext>
            </a:extLst>
          </p:cNvPr>
          <p:cNvSpPr/>
          <p:nvPr/>
        </p:nvSpPr>
        <p:spPr>
          <a:xfrm>
            <a:off x="-215900" y="-304800"/>
            <a:ext cx="9575800" cy="78232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7D2ACE63-2E18-4990-817C-4DCB12125003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9410497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4443"/>
    </mc:Choice>
    <mc:Fallback>
      <p:transition spd="slow" advTm="24443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: Rounded Corners 1">
            <a:extLst>
              <a:ext uri="{FF2B5EF4-FFF2-40B4-BE49-F238E27FC236}">
                <a16:creationId xmlns:a16="http://schemas.microsoft.com/office/drawing/2014/main" id="{1590CB1A-EC9E-401A-BAFA-1D885F3ACF0F}"/>
              </a:ext>
            </a:extLst>
          </p:cNvPr>
          <p:cNvSpPr/>
          <p:nvPr/>
        </p:nvSpPr>
        <p:spPr>
          <a:xfrm>
            <a:off x="1517650" y="2523688"/>
            <a:ext cx="6096000" cy="1339296"/>
          </a:xfrm>
          <a:prstGeom prst="roundRect">
            <a:avLst/>
          </a:prstGeom>
          <a:noFill/>
          <a:ln w="38100">
            <a:solidFill>
              <a:srgbClr val="648C2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3" name="Rectangle 9">
            <a:extLst>
              <a:ext uri="{FF2B5EF4-FFF2-40B4-BE49-F238E27FC236}">
                <a16:creationId xmlns:a16="http://schemas.microsoft.com/office/drawing/2014/main" id="{64D76E32-AD98-4329-B50E-0694F74E0CAA}"/>
              </a:ext>
            </a:extLst>
          </p:cNvPr>
          <p:cNvSpPr>
            <a:spLocks noChangeArrowheads="1"/>
          </p:cNvSpPr>
          <p:nvPr/>
        </p:nvSpPr>
        <p:spPr bwMode="auto">
          <a:xfrm>
            <a:off x="5951538" y="2739703"/>
            <a:ext cx="1355725" cy="922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6000" dirty="0">
                <a:solidFill>
                  <a:schemeClr val="tx1"/>
                </a:solidFill>
              </a:rPr>
              <a:t>m</a:t>
            </a:r>
            <a:endParaRPr lang="en-GB" altLang="en-US" sz="1100" dirty="0">
              <a:solidFill>
                <a:schemeClr val="tx1"/>
              </a:solidFill>
            </a:endParaRPr>
          </a:p>
        </p:txBody>
      </p:sp>
      <p:sp>
        <p:nvSpPr>
          <p:cNvPr id="4" name="Rectangle 9">
            <a:extLst>
              <a:ext uri="{FF2B5EF4-FFF2-40B4-BE49-F238E27FC236}">
                <a16:creationId xmlns:a16="http://schemas.microsoft.com/office/drawing/2014/main" id="{CD0B91B5-2072-4724-A0DD-40773849A635}"/>
              </a:ext>
            </a:extLst>
          </p:cNvPr>
          <p:cNvSpPr>
            <a:spLocks noChangeArrowheads="1"/>
          </p:cNvSpPr>
          <p:nvPr/>
        </p:nvSpPr>
        <p:spPr bwMode="auto">
          <a:xfrm>
            <a:off x="3894138" y="2715891"/>
            <a:ext cx="1355725" cy="923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6000" dirty="0">
                <a:solidFill>
                  <a:schemeClr val="tx1"/>
                </a:solidFill>
              </a:rPr>
              <a:t>a</a:t>
            </a:r>
            <a:endParaRPr lang="en-GB" altLang="en-US" sz="1100" dirty="0">
              <a:solidFill>
                <a:schemeClr val="tx1"/>
              </a:solidFill>
            </a:endParaRPr>
          </a:p>
        </p:txBody>
      </p:sp>
      <p:sp>
        <p:nvSpPr>
          <p:cNvPr id="5" name="Rectangle 9">
            <a:extLst>
              <a:ext uri="{FF2B5EF4-FFF2-40B4-BE49-F238E27FC236}">
                <a16:creationId xmlns:a16="http://schemas.microsoft.com/office/drawing/2014/main" id="{51A7AC38-55C7-4935-BECD-FD808306898E}"/>
              </a:ext>
            </a:extLst>
          </p:cNvPr>
          <p:cNvSpPr>
            <a:spLocks noChangeArrowheads="1"/>
          </p:cNvSpPr>
          <p:nvPr/>
        </p:nvSpPr>
        <p:spPr bwMode="auto">
          <a:xfrm>
            <a:off x="1816100" y="2695253"/>
            <a:ext cx="1355725" cy="922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6000" dirty="0">
                <a:solidFill>
                  <a:schemeClr val="tx1"/>
                </a:solidFill>
              </a:rPr>
              <a:t>j</a:t>
            </a:r>
            <a:endParaRPr lang="en-GB" altLang="en-US" sz="1100" dirty="0">
              <a:solidFill>
                <a:schemeClr val="tx1"/>
              </a:solidFill>
            </a:endParaRPr>
          </a:p>
        </p:txBody>
      </p:sp>
      <p:grpSp>
        <p:nvGrpSpPr>
          <p:cNvPr id="36" name="Group 35">
            <a:extLst>
              <a:ext uri="{FF2B5EF4-FFF2-40B4-BE49-F238E27FC236}">
                <a16:creationId xmlns:a16="http://schemas.microsoft.com/office/drawing/2014/main" id="{BC93D751-AE65-4DFA-BE16-D24DF7280714}"/>
              </a:ext>
            </a:extLst>
          </p:cNvPr>
          <p:cNvGrpSpPr/>
          <p:nvPr/>
        </p:nvGrpSpPr>
        <p:grpSpPr>
          <a:xfrm>
            <a:off x="3967163" y="4555586"/>
            <a:ext cx="1362075" cy="1362075"/>
            <a:chOff x="3967163" y="4555586"/>
            <a:chExt cx="1362075" cy="1362075"/>
          </a:xfrm>
        </p:grpSpPr>
        <p:sp>
          <p:nvSpPr>
            <p:cNvPr id="7" name="Oval 6">
              <a:extLst>
                <a:ext uri="{FF2B5EF4-FFF2-40B4-BE49-F238E27FC236}">
                  <a16:creationId xmlns:a16="http://schemas.microsoft.com/office/drawing/2014/main" id="{CE13CD65-2FFC-47F8-BBA6-97BC123524B9}"/>
                </a:ext>
              </a:extLst>
            </p:cNvPr>
            <p:cNvSpPr/>
            <p:nvPr/>
          </p:nvSpPr>
          <p:spPr>
            <a:xfrm>
              <a:off x="3967163" y="4555586"/>
              <a:ext cx="1362075" cy="1362075"/>
            </a:xfrm>
            <a:prstGeom prst="ellipse">
              <a:avLst/>
            </a:prstGeom>
            <a:solidFill>
              <a:srgbClr val="648C2A"/>
            </a:solidFill>
            <a:ln w="38100">
              <a:solidFill>
                <a:srgbClr val="648C2A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 dirty="0"/>
            </a:p>
          </p:txBody>
        </p:sp>
        <p:sp>
          <p:nvSpPr>
            <p:cNvPr id="8" name="Rectangle 9">
              <a:extLst>
                <a:ext uri="{FF2B5EF4-FFF2-40B4-BE49-F238E27FC236}">
                  <a16:creationId xmlns:a16="http://schemas.microsoft.com/office/drawing/2014/main" id="{CAA5E60F-FC96-4F0E-914D-7D505796942A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062413" y="4868324"/>
              <a:ext cx="1179512" cy="73818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4800" b="1" dirty="0">
                  <a:solidFill>
                    <a:schemeClr val="bg1"/>
                  </a:solidFill>
                </a:rPr>
                <a:t>j</a:t>
              </a:r>
              <a:endParaRPr lang="en-GB" altLang="en-US" sz="1000" b="1" dirty="0">
                <a:solidFill>
                  <a:schemeClr val="bg1"/>
                </a:solidFill>
              </a:endParaRPr>
            </a:p>
          </p:txBody>
        </p:sp>
      </p:grpSp>
      <p:grpSp>
        <p:nvGrpSpPr>
          <p:cNvPr id="37" name="Group 36">
            <a:extLst>
              <a:ext uri="{FF2B5EF4-FFF2-40B4-BE49-F238E27FC236}">
                <a16:creationId xmlns:a16="http://schemas.microsoft.com/office/drawing/2014/main" id="{76D1CF06-0A22-45C2-8BF6-195EB05D3829}"/>
              </a:ext>
            </a:extLst>
          </p:cNvPr>
          <p:cNvGrpSpPr/>
          <p:nvPr/>
        </p:nvGrpSpPr>
        <p:grpSpPr>
          <a:xfrm>
            <a:off x="5543550" y="4546061"/>
            <a:ext cx="1362075" cy="1362075"/>
            <a:chOff x="5543550" y="4546061"/>
            <a:chExt cx="1362075" cy="1362075"/>
          </a:xfrm>
        </p:grpSpPr>
        <p:sp>
          <p:nvSpPr>
            <p:cNvPr id="9" name="Oval 8">
              <a:extLst>
                <a:ext uri="{FF2B5EF4-FFF2-40B4-BE49-F238E27FC236}">
                  <a16:creationId xmlns:a16="http://schemas.microsoft.com/office/drawing/2014/main" id="{BBECCFD4-5EBF-49ED-887E-9D5E135A6574}"/>
                </a:ext>
              </a:extLst>
            </p:cNvPr>
            <p:cNvSpPr/>
            <p:nvPr/>
          </p:nvSpPr>
          <p:spPr>
            <a:xfrm>
              <a:off x="5543550" y="4546061"/>
              <a:ext cx="1362075" cy="1362075"/>
            </a:xfrm>
            <a:prstGeom prst="ellipse">
              <a:avLst/>
            </a:prstGeom>
            <a:solidFill>
              <a:srgbClr val="648C2A"/>
            </a:solidFill>
            <a:ln w="38100">
              <a:solidFill>
                <a:srgbClr val="648C2A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 dirty="0"/>
            </a:p>
          </p:txBody>
        </p:sp>
        <p:sp>
          <p:nvSpPr>
            <p:cNvPr id="10" name="Rectangle 9">
              <a:extLst>
                <a:ext uri="{FF2B5EF4-FFF2-40B4-BE49-F238E27FC236}">
                  <a16:creationId xmlns:a16="http://schemas.microsoft.com/office/drawing/2014/main" id="{8F72B398-DB49-4B3A-B8A8-60E6EEA6C4D5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635625" y="4857211"/>
              <a:ext cx="1179513" cy="7397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4800" b="1" dirty="0">
                  <a:solidFill>
                    <a:schemeClr val="bg1"/>
                  </a:solidFill>
                </a:rPr>
                <a:t>k</a:t>
              </a:r>
              <a:endParaRPr lang="en-GB" altLang="en-US" sz="1000" b="1" dirty="0">
                <a:solidFill>
                  <a:schemeClr val="bg1"/>
                </a:solidFill>
              </a:endParaRPr>
            </a:p>
          </p:txBody>
        </p:sp>
      </p:grpSp>
      <p:grpSp>
        <p:nvGrpSpPr>
          <p:cNvPr id="35" name="Group 34">
            <a:extLst>
              <a:ext uri="{FF2B5EF4-FFF2-40B4-BE49-F238E27FC236}">
                <a16:creationId xmlns:a16="http://schemas.microsoft.com/office/drawing/2014/main" id="{FE809FA7-3A34-4967-B173-213B38C36B6F}"/>
              </a:ext>
            </a:extLst>
          </p:cNvPr>
          <p:cNvGrpSpPr/>
          <p:nvPr/>
        </p:nvGrpSpPr>
        <p:grpSpPr>
          <a:xfrm>
            <a:off x="2393950" y="4546061"/>
            <a:ext cx="1362075" cy="1362075"/>
            <a:chOff x="2393950" y="4546061"/>
            <a:chExt cx="1362075" cy="1362075"/>
          </a:xfrm>
        </p:grpSpPr>
        <p:sp>
          <p:nvSpPr>
            <p:cNvPr id="6" name="Oval 5">
              <a:extLst>
                <a:ext uri="{FF2B5EF4-FFF2-40B4-BE49-F238E27FC236}">
                  <a16:creationId xmlns:a16="http://schemas.microsoft.com/office/drawing/2014/main" id="{5D8C1922-25CE-4C0B-A7B8-042C61E78472}"/>
                </a:ext>
              </a:extLst>
            </p:cNvPr>
            <p:cNvSpPr/>
            <p:nvPr/>
          </p:nvSpPr>
          <p:spPr>
            <a:xfrm>
              <a:off x="2393950" y="4546061"/>
              <a:ext cx="1362075" cy="1362075"/>
            </a:xfrm>
            <a:prstGeom prst="ellipse">
              <a:avLst/>
            </a:prstGeom>
            <a:solidFill>
              <a:srgbClr val="648C2A"/>
            </a:solidFill>
            <a:ln w="38100">
              <a:solidFill>
                <a:srgbClr val="648C2A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 dirty="0"/>
            </a:p>
          </p:txBody>
        </p:sp>
        <p:sp>
          <p:nvSpPr>
            <p:cNvPr id="11" name="Rectangle 9">
              <a:extLst>
                <a:ext uri="{FF2B5EF4-FFF2-40B4-BE49-F238E27FC236}">
                  <a16:creationId xmlns:a16="http://schemas.microsoft.com/office/drawing/2014/main" id="{3E5971E7-CCD3-4521-9D8C-2036D51ABE93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482850" y="4857211"/>
              <a:ext cx="1179513" cy="7397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4800" b="1" dirty="0">
                  <a:solidFill>
                    <a:schemeClr val="bg1"/>
                  </a:solidFill>
                </a:rPr>
                <a:t>t</a:t>
              </a:r>
              <a:endParaRPr lang="en-GB" altLang="en-US" sz="1000" b="1" dirty="0">
                <a:solidFill>
                  <a:schemeClr val="bg1"/>
                </a:solidFill>
              </a:endParaRPr>
            </a:p>
          </p:txBody>
        </p:sp>
      </p:grpSp>
      <p:sp>
        <p:nvSpPr>
          <p:cNvPr id="12" name="Rectangle: Rounded Corners 11">
            <a:hlinkClick r:id="rId5" action="ppaction://hlinksldjump"/>
            <a:extLst>
              <a:ext uri="{FF2B5EF4-FFF2-40B4-BE49-F238E27FC236}">
                <a16:creationId xmlns:a16="http://schemas.microsoft.com/office/drawing/2014/main" id="{EEE89DC2-B6F7-46B4-AEA9-37F3CAFA13F0}"/>
              </a:ext>
            </a:extLst>
          </p:cNvPr>
          <p:cNvSpPr/>
          <p:nvPr/>
        </p:nvSpPr>
        <p:spPr>
          <a:xfrm>
            <a:off x="2455493" y="6090699"/>
            <a:ext cx="4403955" cy="495300"/>
          </a:xfrm>
          <a:prstGeom prst="roundRect">
            <a:avLst/>
          </a:prstGeom>
          <a:solidFill>
            <a:srgbClr val="648C2A"/>
          </a:solidFill>
          <a:ln>
            <a:solidFill>
              <a:srgbClr val="648C2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000" b="1" dirty="0">
                <a:solidFill>
                  <a:schemeClr val="bg1"/>
                </a:solidFill>
              </a:rPr>
              <a:t>next</a:t>
            </a:r>
          </a:p>
        </p:txBody>
      </p:sp>
      <p:sp>
        <p:nvSpPr>
          <p:cNvPr id="13" name="Rectangle 4">
            <a:extLst>
              <a:ext uri="{FF2B5EF4-FFF2-40B4-BE49-F238E27FC236}">
                <a16:creationId xmlns:a16="http://schemas.microsoft.com/office/drawing/2014/main" id="{1148122C-701B-4F4A-B2A5-2739E6B26EFB}"/>
              </a:ext>
            </a:extLst>
          </p:cNvPr>
          <p:cNvSpPr>
            <a:spLocks noChangeArrowheads="1"/>
          </p:cNvSpPr>
          <p:nvPr/>
        </p:nvSpPr>
        <p:spPr bwMode="auto">
          <a:xfrm>
            <a:off x="1212850" y="4045547"/>
            <a:ext cx="6677025" cy="276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dirty="0">
                <a:solidFill>
                  <a:schemeClr val="tx1"/>
                </a:solidFill>
              </a:rPr>
              <a:t>Which </a:t>
            </a:r>
            <a:r>
              <a:rPr lang="en-GB" altLang="en-US" dirty="0"/>
              <a:t>phoneme</a:t>
            </a:r>
            <a:r>
              <a:rPr lang="en-GB" altLang="en-US" dirty="0">
                <a:solidFill>
                  <a:schemeClr val="tx1"/>
                </a:solidFill>
              </a:rPr>
              <a:t> is hidden by the porridge?</a:t>
            </a:r>
          </a:p>
        </p:txBody>
      </p:sp>
      <p:sp>
        <p:nvSpPr>
          <p:cNvPr id="15" name="Rectangle: Rounded Corners 14">
            <a:extLst>
              <a:ext uri="{FF2B5EF4-FFF2-40B4-BE49-F238E27FC236}">
                <a16:creationId xmlns:a16="http://schemas.microsoft.com/office/drawing/2014/main" id="{A1EA9821-61CF-437A-B24F-31F12C2B548F}"/>
              </a:ext>
            </a:extLst>
          </p:cNvPr>
          <p:cNvSpPr/>
          <p:nvPr/>
        </p:nvSpPr>
        <p:spPr>
          <a:xfrm>
            <a:off x="3471863" y="2524575"/>
            <a:ext cx="2174875" cy="1333645"/>
          </a:xfrm>
          <a:prstGeom prst="roundRect">
            <a:avLst>
              <a:gd name="adj" fmla="val 0"/>
            </a:avLst>
          </a:prstGeom>
          <a:noFill/>
          <a:ln w="38100">
            <a:solidFill>
              <a:srgbClr val="648C2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pic>
        <p:nvPicPr>
          <p:cNvPr id="18" name="Picture 17">
            <a:extLst>
              <a:ext uri="{FF2B5EF4-FFF2-40B4-BE49-F238E27FC236}">
                <a16:creationId xmlns:a16="http://schemas.microsoft.com/office/drawing/2014/main" id="{85985211-BA28-4FB6-85ED-E94ACD5F2916}"/>
              </a:ext>
            </a:extLst>
          </p:cNvPr>
          <p:cNvPicPr>
            <a:picLocks noChangeAspect="1"/>
          </p:cNvPicPr>
          <p:nvPr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756025" y="665189"/>
            <a:ext cx="1493838" cy="1611431"/>
          </a:xfrm>
          <a:prstGeom prst="rect">
            <a:avLst/>
          </a:prstGeom>
        </p:spPr>
      </p:pic>
      <p:pic>
        <p:nvPicPr>
          <p:cNvPr id="24" name="Picture 23">
            <a:extLst>
              <a:ext uri="{FF2B5EF4-FFF2-40B4-BE49-F238E27FC236}">
                <a16:creationId xmlns:a16="http://schemas.microsoft.com/office/drawing/2014/main" id="{7513B8B2-5BED-4BD4-944E-0DD2A3653A55}"/>
              </a:ext>
            </a:extLst>
          </p:cNvPr>
          <p:cNvPicPr>
            <a:picLocks noChangeAspect="1"/>
          </p:cNvPicPr>
          <p:nvPr/>
        </p:nvPicPr>
        <p:blipFill>
          <a:blip r:embed="rId7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2048661">
            <a:off x="1660558" y="1977608"/>
            <a:ext cx="1589870" cy="2719762"/>
          </a:xfrm>
          <a:prstGeom prst="rect">
            <a:avLst/>
          </a:prstGeom>
        </p:spPr>
      </p:pic>
      <p:grpSp>
        <p:nvGrpSpPr>
          <p:cNvPr id="38" name="Group 37">
            <a:extLst>
              <a:ext uri="{FF2B5EF4-FFF2-40B4-BE49-F238E27FC236}">
                <a16:creationId xmlns:a16="http://schemas.microsoft.com/office/drawing/2014/main" id="{36BE9694-C2A6-468E-8058-F0762B038CC6}"/>
              </a:ext>
            </a:extLst>
          </p:cNvPr>
          <p:cNvGrpSpPr/>
          <p:nvPr/>
        </p:nvGrpSpPr>
        <p:grpSpPr>
          <a:xfrm>
            <a:off x="-14429" y="3517361"/>
            <a:ext cx="2557723" cy="5698713"/>
            <a:chOff x="-14429" y="3517361"/>
            <a:chExt cx="2557723" cy="5698713"/>
          </a:xfrm>
        </p:grpSpPr>
        <p:pic>
          <p:nvPicPr>
            <p:cNvPr id="28" name="Picture 27">
              <a:extLst>
                <a:ext uri="{FF2B5EF4-FFF2-40B4-BE49-F238E27FC236}">
                  <a16:creationId xmlns:a16="http://schemas.microsoft.com/office/drawing/2014/main" id="{C1121CDB-155E-425B-969A-D7F84B312209}"/>
                </a:ext>
              </a:extLst>
            </p:cNvPr>
            <p:cNvPicPr>
              <a:picLocks noChangeAspect="1"/>
            </p:cNvPicPr>
            <p:nvPr/>
          </p:nvPicPr>
          <p:blipFill>
            <a:blip r:embed="rId8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-14429" y="4620837"/>
              <a:ext cx="2557723" cy="4595237"/>
            </a:xfrm>
            <a:prstGeom prst="rect">
              <a:avLst/>
            </a:prstGeom>
          </p:spPr>
        </p:pic>
        <p:sp>
          <p:nvSpPr>
            <p:cNvPr id="31" name="Speech Bubble: Oval 30">
              <a:extLst>
                <a:ext uri="{FF2B5EF4-FFF2-40B4-BE49-F238E27FC236}">
                  <a16:creationId xmlns:a16="http://schemas.microsoft.com/office/drawing/2014/main" id="{6F3ACCF1-7ECE-432F-A307-E9871D3D5F53}"/>
                </a:ext>
              </a:extLst>
            </p:cNvPr>
            <p:cNvSpPr/>
            <p:nvPr/>
          </p:nvSpPr>
          <p:spPr>
            <a:xfrm>
              <a:off x="93781" y="3517361"/>
              <a:ext cx="1362075" cy="1165342"/>
            </a:xfrm>
            <a:prstGeom prst="wedgeEllipseCallout">
              <a:avLst>
                <a:gd name="adj1" fmla="val 23922"/>
                <a:gd name="adj2" fmla="val 69039"/>
              </a:avLst>
            </a:prstGeom>
            <a:solidFill>
              <a:schemeClr val="bg1"/>
            </a:solidFill>
            <a:ln w="38100">
              <a:solidFill>
                <a:srgbClr val="648C2A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3" name="Rectangle 4">
              <a:extLst>
                <a:ext uri="{FF2B5EF4-FFF2-40B4-BE49-F238E27FC236}">
                  <a16:creationId xmlns:a16="http://schemas.microsoft.com/office/drawing/2014/main" id="{F553BAE3-BDD1-4B3B-BF85-5A957DC3E3FC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90489" y="3961532"/>
              <a:ext cx="973943" cy="27699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0" tIns="0" rIns="0" bIns="0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dirty="0">
                  <a:solidFill>
                    <a:schemeClr val="tx1"/>
                  </a:solidFill>
                </a:rPr>
                <a:t>Correct!</a:t>
              </a:r>
            </a:p>
          </p:txBody>
        </p:sp>
      </p:grpSp>
      <p:grpSp>
        <p:nvGrpSpPr>
          <p:cNvPr id="39" name="Group 38">
            <a:extLst>
              <a:ext uri="{FF2B5EF4-FFF2-40B4-BE49-F238E27FC236}">
                <a16:creationId xmlns:a16="http://schemas.microsoft.com/office/drawing/2014/main" id="{0EE7B6ED-148A-4EC3-B081-D0BD020CBB74}"/>
              </a:ext>
            </a:extLst>
          </p:cNvPr>
          <p:cNvGrpSpPr/>
          <p:nvPr/>
        </p:nvGrpSpPr>
        <p:grpSpPr>
          <a:xfrm>
            <a:off x="6859448" y="3337489"/>
            <a:ext cx="2205295" cy="7020409"/>
            <a:chOff x="6859448" y="3337489"/>
            <a:chExt cx="2205295" cy="7020409"/>
          </a:xfrm>
        </p:grpSpPr>
        <p:pic>
          <p:nvPicPr>
            <p:cNvPr id="30" name="Picture 29">
              <a:extLst>
                <a:ext uri="{FF2B5EF4-FFF2-40B4-BE49-F238E27FC236}">
                  <a16:creationId xmlns:a16="http://schemas.microsoft.com/office/drawing/2014/main" id="{71963CC0-34AA-48C2-84AC-4F4FBCA7C2E3}"/>
                </a:ext>
              </a:extLst>
            </p:cNvPr>
            <p:cNvPicPr>
              <a:picLocks noChangeAspect="1"/>
            </p:cNvPicPr>
            <p:nvPr/>
          </p:nvPicPr>
          <p:blipFill>
            <a:blip r:embed="rId9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6859448" y="4620837"/>
              <a:ext cx="2094483" cy="5737061"/>
            </a:xfrm>
            <a:prstGeom prst="rect">
              <a:avLst/>
            </a:prstGeom>
          </p:spPr>
        </p:pic>
        <p:sp>
          <p:nvSpPr>
            <p:cNvPr id="32" name="Speech Bubble: Oval 31">
              <a:extLst>
                <a:ext uri="{FF2B5EF4-FFF2-40B4-BE49-F238E27FC236}">
                  <a16:creationId xmlns:a16="http://schemas.microsoft.com/office/drawing/2014/main" id="{583DDFBC-C695-410A-A1E8-5587FA070E85}"/>
                </a:ext>
              </a:extLst>
            </p:cNvPr>
            <p:cNvSpPr/>
            <p:nvPr/>
          </p:nvSpPr>
          <p:spPr>
            <a:xfrm>
              <a:off x="7702668" y="3337489"/>
              <a:ext cx="1362075" cy="1165342"/>
            </a:xfrm>
            <a:prstGeom prst="wedgeEllipseCallout">
              <a:avLst>
                <a:gd name="adj1" fmla="val -22698"/>
                <a:gd name="adj2" fmla="val 65770"/>
              </a:avLst>
            </a:prstGeom>
            <a:solidFill>
              <a:schemeClr val="bg1"/>
            </a:solidFill>
            <a:ln w="38100">
              <a:solidFill>
                <a:srgbClr val="648C2A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4" name="Rectangle 4">
              <a:extLst>
                <a:ext uri="{FF2B5EF4-FFF2-40B4-BE49-F238E27FC236}">
                  <a16:creationId xmlns:a16="http://schemas.microsoft.com/office/drawing/2014/main" id="{AC6245AC-904C-4C36-BB6E-B99CA3AC266E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7860049" y="3768548"/>
              <a:ext cx="1133593" cy="27699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0" tIns="0" rIns="0" bIns="0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dirty="0">
                  <a:solidFill>
                    <a:schemeClr val="tx1"/>
                  </a:solidFill>
                </a:rPr>
                <a:t>Try again.</a:t>
              </a:r>
            </a:p>
          </p:txBody>
        </p:sp>
      </p:grpSp>
      <p:pic>
        <p:nvPicPr>
          <p:cNvPr id="14" name="Audio 13">
            <a:hlinkClick r:id="" action="ppaction://media"/>
            <a:extLst>
              <a:ext uri="{FF2B5EF4-FFF2-40B4-BE49-F238E27FC236}">
                <a16:creationId xmlns:a16="http://schemas.microsoft.com/office/drawing/2014/main" id="{D704EBF0-D3CB-4391-B331-C5A15DFA154F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10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40229601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30945"/>
    </mc:Choice>
    <mc:Fallback>
      <p:transition spd="slow" advClick="0" advTm="30945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3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" dur="1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4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6"/>
                  </p:tgtEl>
                </p:cond>
              </p:nextCondLst>
            </p:seq>
            <p:seq concurrent="1" nextAc="seek">
              <p:cTn id="18" restart="whenNotActive" fill="hold" evtFilter="cancelBubble" nodeType="interactiveSeq">
                <p:stCondLst>
                  <p:cond evt="onClick" delay="0">
                    <p:tgtEl>
                      <p:spTgt spid="3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9" fill="hold">
                      <p:stCondLst>
                        <p:cond delay="0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7"/>
                  </p:tgtEl>
                </p:cond>
              </p:nextCondLst>
            </p:seq>
            <p:seq concurrent="1" nextAc="seek">
              <p:cTn id="23" restart="whenNotActive" fill="hold" evtFilter="cancelBubble" nodeType="interactiveSeq">
                <p:stCondLst>
                  <p:cond evt="onClick" delay="0">
                    <p:tgtEl>
                      <p:spTgt spid="3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4" fill="hold">
                      <p:stCondLst>
                        <p:cond delay="0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5"/>
                  </p:tgtEl>
                </p:cond>
              </p:nextCondLst>
            </p:seq>
            <p:audio isNarration="1">
              <p:cMediaNode vol="80000" showWhenStopped="0">
                <p:cTn id="28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4"/>
                </p:tgtEl>
              </p:cMediaNode>
            </p:audio>
          </p:childTnLst>
        </p:cTn>
      </p:par>
    </p:tnLst>
  </p:timing>
  <p:extLst>
    <p:ext uri="{E180D4A7-C9FB-4DFB-919C-405C955672EB}">
      <p14:showEvtLst xmlns:p14="http://schemas.microsoft.com/office/powerpoint/2010/main">
        <p14:triggerEvt type="onClick" time="19202" objId="36"/>
      </p14:showEvtLst>
    </p:ext>
  </p:extLs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: Rounded Corners 1">
            <a:extLst>
              <a:ext uri="{FF2B5EF4-FFF2-40B4-BE49-F238E27FC236}">
                <a16:creationId xmlns:a16="http://schemas.microsoft.com/office/drawing/2014/main" id="{1590CB1A-EC9E-401A-BAFA-1D885F3ACF0F}"/>
              </a:ext>
            </a:extLst>
          </p:cNvPr>
          <p:cNvSpPr/>
          <p:nvPr/>
        </p:nvSpPr>
        <p:spPr>
          <a:xfrm>
            <a:off x="1517650" y="2523688"/>
            <a:ext cx="6096000" cy="1339296"/>
          </a:xfrm>
          <a:prstGeom prst="roundRect">
            <a:avLst/>
          </a:prstGeom>
          <a:noFill/>
          <a:ln w="38100">
            <a:solidFill>
              <a:srgbClr val="648C2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3" name="Rectangle 9">
            <a:extLst>
              <a:ext uri="{FF2B5EF4-FFF2-40B4-BE49-F238E27FC236}">
                <a16:creationId xmlns:a16="http://schemas.microsoft.com/office/drawing/2014/main" id="{64D76E32-AD98-4329-B50E-0694F74E0CAA}"/>
              </a:ext>
            </a:extLst>
          </p:cNvPr>
          <p:cNvSpPr>
            <a:spLocks noChangeArrowheads="1"/>
          </p:cNvSpPr>
          <p:nvPr/>
        </p:nvSpPr>
        <p:spPr bwMode="auto">
          <a:xfrm>
            <a:off x="5951538" y="2739703"/>
            <a:ext cx="1355725" cy="922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6000" dirty="0">
                <a:solidFill>
                  <a:schemeClr val="tx1"/>
                </a:solidFill>
              </a:rPr>
              <a:t>n</a:t>
            </a:r>
            <a:endParaRPr lang="en-GB" altLang="en-US" sz="1100" dirty="0">
              <a:solidFill>
                <a:schemeClr val="tx1"/>
              </a:solidFill>
            </a:endParaRPr>
          </a:p>
        </p:txBody>
      </p:sp>
      <p:sp>
        <p:nvSpPr>
          <p:cNvPr id="4" name="Rectangle 9">
            <a:extLst>
              <a:ext uri="{FF2B5EF4-FFF2-40B4-BE49-F238E27FC236}">
                <a16:creationId xmlns:a16="http://schemas.microsoft.com/office/drawing/2014/main" id="{CD0B91B5-2072-4724-A0DD-40773849A635}"/>
              </a:ext>
            </a:extLst>
          </p:cNvPr>
          <p:cNvSpPr>
            <a:spLocks noChangeArrowheads="1"/>
          </p:cNvSpPr>
          <p:nvPr/>
        </p:nvSpPr>
        <p:spPr bwMode="auto">
          <a:xfrm>
            <a:off x="3894138" y="2715891"/>
            <a:ext cx="1355725" cy="923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6000" dirty="0">
                <a:solidFill>
                  <a:schemeClr val="tx1"/>
                </a:solidFill>
              </a:rPr>
              <a:t>a</a:t>
            </a:r>
            <a:endParaRPr lang="en-GB" altLang="en-US" sz="1100" dirty="0">
              <a:solidFill>
                <a:schemeClr val="tx1"/>
              </a:solidFill>
            </a:endParaRPr>
          </a:p>
        </p:txBody>
      </p:sp>
      <p:sp>
        <p:nvSpPr>
          <p:cNvPr id="5" name="Rectangle 9">
            <a:extLst>
              <a:ext uri="{FF2B5EF4-FFF2-40B4-BE49-F238E27FC236}">
                <a16:creationId xmlns:a16="http://schemas.microsoft.com/office/drawing/2014/main" id="{51A7AC38-55C7-4935-BECD-FD808306898E}"/>
              </a:ext>
            </a:extLst>
          </p:cNvPr>
          <p:cNvSpPr>
            <a:spLocks noChangeArrowheads="1"/>
          </p:cNvSpPr>
          <p:nvPr/>
        </p:nvSpPr>
        <p:spPr bwMode="auto">
          <a:xfrm>
            <a:off x="1816100" y="2695253"/>
            <a:ext cx="1355725" cy="922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6000" dirty="0">
                <a:solidFill>
                  <a:schemeClr val="tx1"/>
                </a:solidFill>
              </a:rPr>
              <a:t>v</a:t>
            </a:r>
            <a:endParaRPr lang="en-GB" altLang="en-US" sz="1100" dirty="0">
              <a:solidFill>
                <a:schemeClr val="tx1"/>
              </a:solidFill>
            </a:endParaRPr>
          </a:p>
        </p:txBody>
      </p:sp>
      <p:grpSp>
        <p:nvGrpSpPr>
          <p:cNvPr id="36" name="Group 35">
            <a:extLst>
              <a:ext uri="{FF2B5EF4-FFF2-40B4-BE49-F238E27FC236}">
                <a16:creationId xmlns:a16="http://schemas.microsoft.com/office/drawing/2014/main" id="{BC93D751-AE65-4DFA-BE16-D24DF7280714}"/>
              </a:ext>
            </a:extLst>
          </p:cNvPr>
          <p:cNvGrpSpPr/>
          <p:nvPr/>
        </p:nvGrpSpPr>
        <p:grpSpPr>
          <a:xfrm>
            <a:off x="3967163" y="4555586"/>
            <a:ext cx="1362075" cy="1362075"/>
            <a:chOff x="3967163" y="4555586"/>
            <a:chExt cx="1362075" cy="1362075"/>
          </a:xfrm>
        </p:grpSpPr>
        <p:sp>
          <p:nvSpPr>
            <p:cNvPr id="7" name="Oval 6">
              <a:extLst>
                <a:ext uri="{FF2B5EF4-FFF2-40B4-BE49-F238E27FC236}">
                  <a16:creationId xmlns:a16="http://schemas.microsoft.com/office/drawing/2014/main" id="{CE13CD65-2FFC-47F8-BBA6-97BC123524B9}"/>
                </a:ext>
              </a:extLst>
            </p:cNvPr>
            <p:cNvSpPr/>
            <p:nvPr/>
          </p:nvSpPr>
          <p:spPr>
            <a:xfrm>
              <a:off x="3967163" y="4555586"/>
              <a:ext cx="1362075" cy="1362075"/>
            </a:xfrm>
            <a:prstGeom prst="ellipse">
              <a:avLst/>
            </a:prstGeom>
            <a:solidFill>
              <a:srgbClr val="648C2A"/>
            </a:solidFill>
            <a:ln w="38100">
              <a:solidFill>
                <a:srgbClr val="648C2A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 dirty="0"/>
            </a:p>
          </p:txBody>
        </p:sp>
        <p:sp>
          <p:nvSpPr>
            <p:cNvPr id="8" name="Rectangle 9">
              <a:extLst>
                <a:ext uri="{FF2B5EF4-FFF2-40B4-BE49-F238E27FC236}">
                  <a16:creationId xmlns:a16="http://schemas.microsoft.com/office/drawing/2014/main" id="{CAA5E60F-FC96-4F0E-914D-7D505796942A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062413" y="4868324"/>
              <a:ext cx="1179512" cy="73818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4800" b="1" dirty="0">
                  <a:solidFill>
                    <a:schemeClr val="bg1"/>
                  </a:solidFill>
                </a:rPr>
                <a:t>s</a:t>
              </a:r>
              <a:endParaRPr lang="en-GB" altLang="en-US" sz="1000" b="1" dirty="0">
                <a:solidFill>
                  <a:schemeClr val="bg1"/>
                </a:solidFill>
              </a:endParaRPr>
            </a:p>
          </p:txBody>
        </p:sp>
      </p:grpSp>
      <p:grpSp>
        <p:nvGrpSpPr>
          <p:cNvPr id="37" name="Group 36">
            <a:extLst>
              <a:ext uri="{FF2B5EF4-FFF2-40B4-BE49-F238E27FC236}">
                <a16:creationId xmlns:a16="http://schemas.microsoft.com/office/drawing/2014/main" id="{76D1CF06-0A22-45C2-8BF6-195EB05D3829}"/>
              </a:ext>
            </a:extLst>
          </p:cNvPr>
          <p:cNvGrpSpPr/>
          <p:nvPr/>
        </p:nvGrpSpPr>
        <p:grpSpPr>
          <a:xfrm>
            <a:off x="5543550" y="4546061"/>
            <a:ext cx="1362075" cy="1362075"/>
            <a:chOff x="5543550" y="4546061"/>
            <a:chExt cx="1362075" cy="1362075"/>
          </a:xfrm>
        </p:grpSpPr>
        <p:sp>
          <p:nvSpPr>
            <p:cNvPr id="9" name="Oval 8">
              <a:extLst>
                <a:ext uri="{FF2B5EF4-FFF2-40B4-BE49-F238E27FC236}">
                  <a16:creationId xmlns:a16="http://schemas.microsoft.com/office/drawing/2014/main" id="{BBECCFD4-5EBF-49ED-887E-9D5E135A6574}"/>
                </a:ext>
              </a:extLst>
            </p:cNvPr>
            <p:cNvSpPr/>
            <p:nvPr/>
          </p:nvSpPr>
          <p:spPr>
            <a:xfrm>
              <a:off x="5543550" y="4546061"/>
              <a:ext cx="1362075" cy="1362075"/>
            </a:xfrm>
            <a:prstGeom prst="ellipse">
              <a:avLst/>
            </a:prstGeom>
            <a:solidFill>
              <a:srgbClr val="648C2A"/>
            </a:solidFill>
            <a:ln w="38100">
              <a:solidFill>
                <a:srgbClr val="648C2A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 dirty="0"/>
            </a:p>
          </p:txBody>
        </p:sp>
        <p:sp>
          <p:nvSpPr>
            <p:cNvPr id="10" name="Rectangle 9">
              <a:extLst>
                <a:ext uri="{FF2B5EF4-FFF2-40B4-BE49-F238E27FC236}">
                  <a16:creationId xmlns:a16="http://schemas.microsoft.com/office/drawing/2014/main" id="{8F72B398-DB49-4B3A-B8A8-60E6EEA6C4D5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635625" y="4857211"/>
              <a:ext cx="1179513" cy="7397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4800" b="1" dirty="0">
                  <a:solidFill>
                    <a:schemeClr val="bg1"/>
                  </a:solidFill>
                </a:rPr>
                <a:t>l</a:t>
              </a:r>
              <a:endParaRPr lang="en-GB" altLang="en-US" sz="1000" b="1" dirty="0">
                <a:solidFill>
                  <a:schemeClr val="bg1"/>
                </a:solidFill>
              </a:endParaRPr>
            </a:p>
          </p:txBody>
        </p:sp>
      </p:grpSp>
      <p:grpSp>
        <p:nvGrpSpPr>
          <p:cNvPr id="35" name="Group 34">
            <a:extLst>
              <a:ext uri="{FF2B5EF4-FFF2-40B4-BE49-F238E27FC236}">
                <a16:creationId xmlns:a16="http://schemas.microsoft.com/office/drawing/2014/main" id="{FE809FA7-3A34-4967-B173-213B38C36B6F}"/>
              </a:ext>
            </a:extLst>
          </p:cNvPr>
          <p:cNvGrpSpPr/>
          <p:nvPr/>
        </p:nvGrpSpPr>
        <p:grpSpPr>
          <a:xfrm>
            <a:off x="2393950" y="4546061"/>
            <a:ext cx="1362075" cy="1362075"/>
            <a:chOff x="2393950" y="4546061"/>
            <a:chExt cx="1362075" cy="1362075"/>
          </a:xfrm>
        </p:grpSpPr>
        <p:sp>
          <p:nvSpPr>
            <p:cNvPr id="6" name="Oval 5">
              <a:extLst>
                <a:ext uri="{FF2B5EF4-FFF2-40B4-BE49-F238E27FC236}">
                  <a16:creationId xmlns:a16="http://schemas.microsoft.com/office/drawing/2014/main" id="{5D8C1922-25CE-4C0B-A7B8-042C61E78472}"/>
                </a:ext>
              </a:extLst>
            </p:cNvPr>
            <p:cNvSpPr/>
            <p:nvPr/>
          </p:nvSpPr>
          <p:spPr>
            <a:xfrm>
              <a:off x="2393950" y="4546061"/>
              <a:ext cx="1362075" cy="1362075"/>
            </a:xfrm>
            <a:prstGeom prst="ellipse">
              <a:avLst/>
            </a:prstGeom>
            <a:solidFill>
              <a:srgbClr val="648C2A"/>
            </a:solidFill>
            <a:ln w="38100">
              <a:solidFill>
                <a:srgbClr val="648C2A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 dirty="0"/>
            </a:p>
          </p:txBody>
        </p:sp>
        <p:sp>
          <p:nvSpPr>
            <p:cNvPr id="11" name="Rectangle 9">
              <a:extLst>
                <a:ext uri="{FF2B5EF4-FFF2-40B4-BE49-F238E27FC236}">
                  <a16:creationId xmlns:a16="http://schemas.microsoft.com/office/drawing/2014/main" id="{3E5971E7-CCD3-4521-9D8C-2036D51ABE93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482850" y="4857211"/>
              <a:ext cx="1179513" cy="7397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4800" b="1" dirty="0">
                  <a:solidFill>
                    <a:schemeClr val="bg1"/>
                  </a:solidFill>
                </a:rPr>
                <a:t>v</a:t>
              </a:r>
              <a:endParaRPr lang="en-GB" altLang="en-US" sz="1000" b="1" dirty="0">
                <a:solidFill>
                  <a:schemeClr val="bg1"/>
                </a:solidFill>
              </a:endParaRPr>
            </a:p>
          </p:txBody>
        </p:sp>
      </p:grpSp>
      <p:sp>
        <p:nvSpPr>
          <p:cNvPr id="12" name="Rectangle: Rounded Corners 11">
            <a:hlinkClick r:id="rId4" action="ppaction://hlinksldjump"/>
            <a:extLst>
              <a:ext uri="{FF2B5EF4-FFF2-40B4-BE49-F238E27FC236}">
                <a16:creationId xmlns:a16="http://schemas.microsoft.com/office/drawing/2014/main" id="{EEE89DC2-B6F7-46B4-AEA9-37F3CAFA13F0}"/>
              </a:ext>
            </a:extLst>
          </p:cNvPr>
          <p:cNvSpPr/>
          <p:nvPr/>
        </p:nvSpPr>
        <p:spPr>
          <a:xfrm>
            <a:off x="2455493" y="6090699"/>
            <a:ext cx="4403955" cy="495300"/>
          </a:xfrm>
          <a:prstGeom prst="roundRect">
            <a:avLst/>
          </a:prstGeom>
          <a:solidFill>
            <a:srgbClr val="648C2A"/>
          </a:solidFill>
          <a:ln>
            <a:solidFill>
              <a:srgbClr val="648C2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000" b="1" dirty="0">
                <a:solidFill>
                  <a:schemeClr val="bg1"/>
                </a:solidFill>
              </a:rPr>
              <a:t>next</a:t>
            </a:r>
          </a:p>
        </p:txBody>
      </p:sp>
      <p:sp>
        <p:nvSpPr>
          <p:cNvPr id="13" name="Rectangle 4">
            <a:extLst>
              <a:ext uri="{FF2B5EF4-FFF2-40B4-BE49-F238E27FC236}">
                <a16:creationId xmlns:a16="http://schemas.microsoft.com/office/drawing/2014/main" id="{1148122C-701B-4F4A-B2A5-2739E6B26EFB}"/>
              </a:ext>
            </a:extLst>
          </p:cNvPr>
          <p:cNvSpPr>
            <a:spLocks noChangeArrowheads="1"/>
          </p:cNvSpPr>
          <p:nvPr/>
        </p:nvSpPr>
        <p:spPr bwMode="auto">
          <a:xfrm>
            <a:off x="1212850" y="4045547"/>
            <a:ext cx="6677025" cy="276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dirty="0">
                <a:solidFill>
                  <a:schemeClr val="tx1"/>
                </a:solidFill>
              </a:rPr>
              <a:t>Which </a:t>
            </a:r>
            <a:r>
              <a:rPr lang="en-GB" altLang="en-US" dirty="0"/>
              <a:t>phoneme</a:t>
            </a:r>
            <a:r>
              <a:rPr lang="en-GB" altLang="en-US" dirty="0">
                <a:solidFill>
                  <a:schemeClr val="tx1"/>
                </a:solidFill>
              </a:rPr>
              <a:t> is hidden by the porridge?</a:t>
            </a:r>
          </a:p>
        </p:txBody>
      </p:sp>
      <p:sp>
        <p:nvSpPr>
          <p:cNvPr id="15" name="Rectangle: Rounded Corners 14">
            <a:extLst>
              <a:ext uri="{FF2B5EF4-FFF2-40B4-BE49-F238E27FC236}">
                <a16:creationId xmlns:a16="http://schemas.microsoft.com/office/drawing/2014/main" id="{A1EA9821-61CF-437A-B24F-31F12C2B548F}"/>
              </a:ext>
            </a:extLst>
          </p:cNvPr>
          <p:cNvSpPr/>
          <p:nvPr/>
        </p:nvSpPr>
        <p:spPr>
          <a:xfrm>
            <a:off x="3471863" y="2524575"/>
            <a:ext cx="2174875" cy="1333645"/>
          </a:xfrm>
          <a:prstGeom prst="roundRect">
            <a:avLst>
              <a:gd name="adj" fmla="val 0"/>
            </a:avLst>
          </a:prstGeom>
          <a:noFill/>
          <a:ln w="38100">
            <a:solidFill>
              <a:srgbClr val="648C2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grpSp>
        <p:nvGrpSpPr>
          <p:cNvPr id="38" name="Group 37">
            <a:extLst>
              <a:ext uri="{FF2B5EF4-FFF2-40B4-BE49-F238E27FC236}">
                <a16:creationId xmlns:a16="http://schemas.microsoft.com/office/drawing/2014/main" id="{36BE9694-C2A6-468E-8058-F0762B038CC6}"/>
              </a:ext>
            </a:extLst>
          </p:cNvPr>
          <p:cNvGrpSpPr/>
          <p:nvPr/>
        </p:nvGrpSpPr>
        <p:grpSpPr>
          <a:xfrm>
            <a:off x="-14429" y="3517361"/>
            <a:ext cx="2557723" cy="5698713"/>
            <a:chOff x="-14429" y="3517361"/>
            <a:chExt cx="2557723" cy="5698713"/>
          </a:xfrm>
        </p:grpSpPr>
        <p:pic>
          <p:nvPicPr>
            <p:cNvPr id="28" name="Picture 27">
              <a:extLst>
                <a:ext uri="{FF2B5EF4-FFF2-40B4-BE49-F238E27FC236}">
                  <a16:creationId xmlns:a16="http://schemas.microsoft.com/office/drawing/2014/main" id="{C1121CDB-155E-425B-969A-D7F84B312209}"/>
                </a:ext>
              </a:extLst>
            </p:cNvPr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-14429" y="4620837"/>
              <a:ext cx="2557723" cy="4595237"/>
            </a:xfrm>
            <a:prstGeom prst="rect">
              <a:avLst/>
            </a:prstGeom>
          </p:spPr>
        </p:pic>
        <p:sp>
          <p:nvSpPr>
            <p:cNvPr id="31" name="Speech Bubble: Oval 30">
              <a:extLst>
                <a:ext uri="{FF2B5EF4-FFF2-40B4-BE49-F238E27FC236}">
                  <a16:creationId xmlns:a16="http://schemas.microsoft.com/office/drawing/2014/main" id="{6F3ACCF1-7ECE-432F-A307-E9871D3D5F53}"/>
                </a:ext>
              </a:extLst>
            </p:cNvPr>
            <p:cNvSpPr/>
            <p:nvPr/>
          </p:nvSpPr>
          <p:spPr>
            <a:xfrm>
              <a:off x="93781" y="3517361"/>
              <a:ext cx="1362075" cy="1165342"/>
            </a:xfrm>
            <a:prstGeom prst="wedgeEllipseCallout">
              <a:avLst>
                <a:gd name="adj1" fmla="val 23922"/>
                <a:gd name="adj2" fmla="val 69039"/>
              </a:avLst>
            </a:prstGeom>
            <a:solidFill>
              <a:schemeClr val="bg1"/>
            </a:solidFill>
            <a:ln w="38100">
              <a:solidFill>
                <a:srgbClr val="648C2A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3" name="Rectangle 4">
              <a:extLst>
                <a:ext uri="{FF2B5EF4-FFF2-40B4-BE49-F238E27FC236}">
                  <a16:creationId xmlns:a16="http://schemas.microsoft.com/office/drawing/2014/main" id="{F553BAE3-BDD1-4B3B-BF85-5A957DC3E3FC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90489" y="3961532"/>
              <a:ext cx="973943" cy="27699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0" tIns="0" rIns="0" bIns="0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dirty="0">
                  <a:solidFill>
                    <a:schemeClr val="tx1"/>
                  </a:solidFill>
                </a:rPr>
                <a:t>Correct!</a:t>
              </a:r>
            </a:p>
          </p:txBody>
        </p:sp>
      </p:grpSp>
      <p:grpSp>
        <p:nvGrpSpPr>
          <p:cNvPr id="39" name="Group 38">
            <a:extLst>
              <a:ext uri="{FF2B5EF4-FFF2-40B4-BE49-F238E27FC236}">
                <a16:creationId xmlns:a16="http://schemas.microsoft.com/office/drawing/2014/main" id="{0EE7B6ED-148A-4EC3-B081-D0BD020CBB74}"/>
              </a:ext>
            </a:extLst>
          </p:cNvPr>
          <p:cNvGrpSpPr/>
          <p:nvPr/>
        </p:nvGrpSpPr>
        <p:grpSpPr>
          <a:xfrm>
            <a:off x="6859448" y="3337489"/>
            <a:ext cx="2205295" cy="7020409"/>
            <a:chOff x="6859448" y="3337489"/>
            <a:chExt cx="2205295" cy="7020409"/>
          </a:xfrm>
        </p:grpSpPr>
        <p:pic>
          <p:nvPicPr>
            <p:cNvPr id="30" name="Picture 29">
              <a:extLst>
                <a:ext uri="{FF2B5EF4-FFF2-40B4-BE49-F238E27FC236}">
                  <a16:creationId xmlns:a16="http://schemas.microsoft.com/office/drawing/2014/main" id="{71963CC0-34AA-48C2-84AC-4F4FBCA7C2E3}"/>
                </a:ext>
              </a:extLst>
            </p:cNvPr>
            <p:cNvPicPr>
              <a:picLocks noChangeAspect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6859448" y="4620837"/>
              <a:ext cx="2094483" cy="5737061"/>
            </a:xfrm>
            <a:prstGeom prst="rect">
              <a:avLst/>
            </a:prstGeom>
          </p:spPr>
        </p:pic>
        <p:sp>
          <p:nvSpPr>
            <p:cNvPr id="32" name="Speech Bubble: Oval 31">
              <a:extLst>
                <a:ext uri="{FF2B5EF4-FFF2-40B4-BE49-F238E27FC236}">
                  <a16:creationId xmlns:a16="http://schemas.microsoft.com/office/drawing/2014/main" id="{583DDFBC-C695-410A-A1E8-5587FA070E85}"/>
                </a:ext>
              </a:extLst>
            </p:cNvPr>
            <p:cNvSpPr/>
            <p:nvPr/>
          </p:nvSpPr>
          <p:spPr>
            <a:xfrm>
              <a:off x="7702668" y="3337489"/>
              <a:ext cx="1362075" cy="1165342"/>
            </a:xfrm>
            <a:prstGeom prst="wedgeEllipseCallout">
              <a:avLst>
                <a:gd name="adj1" fmla="val -22698"/>
                <a:gd name="adj2" fmla="val 65770"/>
              </a:avLst>
            </a:prstGeom>
            <a:solidFill>
              <a:schemeClr val="bg1"/>
            </a:solidFill>
            <a:ln w="38100">
              <a:solidFill>
                <a:srgbClr val="648C2A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4" name="Rectangle 4">
              <a:extLst>
                <a:ext uri="{FF2B5EF4-FFF2-40B4-BE49-F238E27FC236}">
                  <a16:creationId xmlns:a16="http://schemas.microsoft.com/office/drawing/2014/main" id="{AC6245AC-904C-4C36-BB6E-B99CA3AC266E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7860049" y="3768548"/>
              <a:ext cx="1133593" cy="27699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0" tIns="0" rIns="0" bIns="0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dirty="0">
                  <a:solidFill>
                    <a:schemeClr val="tx1"/>
                  </a:solidFill>
                </a:rPr>
                <a:t>Try again.</a:t>
              </a:r>
            </a:p>
          </p:txBody>
        </p:sp>
      </p:grpSp>
      <p:pic>
        <p:nvPicPr>
          <p:cNvPr id="29" name="Picture 28">
            <a:extLst>
              <a:ext uri="{FF2B5EF4-FFF2-40B4-BE49-F238E27FC236}">
                <a16:creationId xmlns:a16="http://schemas.microsoft.com/office/drawing/2014/main" id="{2A28F66D-FAE8-44FF-830B-634BBDA6F9CC}"/>
              </a:ext>
            </a:extLst>
          </p:cNvPr>
          <p:cNvPicPr>
            <a:picLocks noChangeAspect="1"/>
          </p:cNvPicPr>
          <p:nvPr/>
        </p:nvPicPr>
        <p:blipFill>
          <a:blip r:embed="rId7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2048661">
            <a:off x="1660558" y="1977608"/>
            <a:ext cx="1589870" cy="2719762"/>
          </a:xfrm>
          <a:prstGeom prst="rect">
            <a:avLst/>
          </a:prstGeom>
        </p:spPr>
      </p:pic>
      <p:pic>
        <p:nvPicPr>
          <p:cNvPr id="16" name="Picture 15">
            <a:extLst>
              <a:ext uri="{FF2B5EF4-FFF2-40B4-BE49-F238E27FC236}">
                <a16:creationId xmlns:a16="http://schemas.microsoft.com/office/drawing/2014/main" id="{DB34FB8C-A310-49B0-808E-E97F6F142FCC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170097" y="712208"/>
            <a:ext cx="3054490" cy="1603615"/>
          </a:xfrm>
          <a:prstGeom prst="rect">
            <a:avLst/>
          </a:prstGeom>
        </p:spPr>
      </p:pic>
      <p:pic>
        <p:nvPicPr>
          <p:cNvPr id="14" name="Audio 13">
            <a:hlinkClick r:id="" action="ppaction://media"/>
            <a:extLst>
              <a:ext uri="{FF2B5EF4-FFF2-40B4-BE49-F238E27FC236}">
                <a16:creationId xmlns:a16="http://schemas.microsoft.com/office/drawing/2014/main" id="{D4B8694C-103F-4111-90F8-EA00EAFB78C3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9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034270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29016"/>
    </mc:Choice>
    <mc:Fallback>
      <p:transition spd="slow" advClick="0" advTm="2901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3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7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3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3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" dur="1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1" dur="1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5"/>
                  </p:tgtEl>
                </p:cond>
              </p:nextCondLst>
            </p:seq>
            <p:seq concurrent="1" nextAc="seek">
              <p:cTn id="23" restart="whenNotActive" fill="hold" evtFilter="cancelBubble" nodeType="interactiveSeq">
                <p:stCondLst>
                  <p:cond evt="onClick" delay="0">
                    <p:tgtEl>
                      <p:spTgt spid="3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4" fill="hold">
                      <p:stCondLst>
                        <p:cond delay="0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6"/>
                  </p:tgtEl>
                </p:cond>
              </p:nextCondLst>
            </p:seq>
            <p:audio isNarration="1">
              <p:cMediaNode vol="80000" showWhenStopped="0">
                <p:cTn id="28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4"/>
                </p:tgtEl>
              </p:cMediaNode>
            </p:audio>
          </p:childTnLst>
        </p:cTn>
      </p:par>
    </p:tnLst>
  </p:timing>
  <p:extLst>
    <p:ext uri="{E180D4A7-C9FB-4DFB-919C-405C955672EB}">
      <p14:showEvtLst xmlns:p14="http://schemas.microsoft.com/office/powerpoint/2010/main">
        <p14:triggerEvt type="onClick" time="21720" objId="35"/>
      </p14:showEvtLst>
    </p:ext>
  </p:extLs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: Rounded Corners 1">
            <a:extLst>
              <a:ext uri="{FF2B5EF4-FFF2-40B4-BE49-F238E27FC236}">
                <a16:creationId xmlns:a16="http://schemas.microsoft.com/office/drawing/2014/main" id="{1590CB1A-EC9E-401A-BAFA-1D885F3ACF0F}"/>
              </a:ext>
            </a:extLst>
          </p:cNvPr>
          <p:cNvSpPr/>
          <p:nvPr/>
        </p:nvSpPr>
        <p:spPr>
          <a:xfrm>
            <a:off x="1517650" y="2523688"/>
            <a:ext cx="6096000" cy="1339296"/>
          </a:xfrm>
          <a:prstGeom prst="roundRect">
            <a:avLst/>
          </a:prstGeom>
          <a:noFill/>
          <a:ln w="38100">
            <a:solidFill>
              <a:srgbClr val="648C2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3" name="Rectangle 9">
            <a:extLst>
              <a:ext uri="{FF2B5EF4-FFF2-40B4-BE49-F238E27FC236}">
                <a16:creationId xmlns:a16="http://schemas.microsoft.com/office/drawing/2014/main" id="{64D76E32-AD98-4329-B50E-0694F74E0CAA}"/>
              </a:ext>
            </a:extLst>
          </p:cNvPr>
          <p:cNvSpPr>
            <a:spLocks noChangeArrowheads="1"/>
          </p:cNvSpPr>
          <p:nvPr/>
        </p:nvSpPr>
        <p:spPr bwMode="auto">
          <a:xfrm>
            <a:off x="5951538" y="2739703"/>
            <a:ext cx="1355725" cy="9233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6000" dirty="0">
                <a:solidFill>
                  <a:schemeClr val="tx1"/>
                </a:solidFill>
              </a:rPr>
              <a:t>x</a:t>
            </a:r>
            <a:endParaRPr lang="en-GB" altLang="en-US" sz="1100" dirty="0">
              <a:solidFill>
                <a:schemeClr val="tx1"/>
              </a:solidFill>
            </a:endParaRPr>
          </a:p>
        </p:txBody>
      </p:sp>
      <p:sp>
        <p:nvSpPr>
          <p:cNvPr id="4" name="Rectangle 9">
            <a:extLst>
              <a:ext uri="{FF2B5EF4-FFF2-40B4-BE49-F238E27FC236}">
                <a16:creationId xmlns:a16="http://schemas.microsoft.com/office/drawing/2014/main" id="{CD0B91B5-2072-4724-A0DD-40773849A635}"/>
              </a:ext>
            </a:extLst>
          </p:cNvPr>
          <p:cNvSpPr>
            <a:spLocks noChangeArrowheads="1"/>
          </p:cNvSpPr>
          <p:nvPr/>
        </p:nvSpPr>
        <p:spPr bwMode="auto">
          <a:xfrm>
            <a:off x="3894138" y="2715891"/>
            <a:ext cx="1355725" cy="9233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6000" dirty="0">
                <a:solidFill>
                  <a:schemeClr val="tx1"/>
                </a:solidFill>
              </a:rPr>
              <a:t>o</a:t>
            </a:r>
            <a:endParaRPr lang="en-GB" altLang="en-US" sz="1100" dirty="0">
              <a:solidFill>
                <a:schemeClr val="tx1"/>
              </a:solidFill>
            </a:endParaRPr>
          </a:p>
        </p:txBody>
      </p:sp>
      <p:sp>
        <p:nvSpPr>
          <p:cNvPr id="5" name="Rectangle 9">
            <a:extLst>
              <a:ext uri="{FF2B5EF4-FFF2-40B4-BE49-F238E27FC236}">
                <a16:creationId xmlns:a16="http://schemas.microsoft.com/office/drawing/2014/main" id="{51A7AC38-55C7-4935-BECD-FD808306898E}"/>
              </a:ext>
            </a:extLst>
          </p:cNvPr>
          <p:cNvSpPr>
            <a:spLocks noChangeArrowheads="1"/>
          </p:cNvSpPr>
          <p:nvPr/>
        </p:nvSpPr>
        <p:spPr bwMode="auto">
          <a:xfrm>
            <a:off x="1816100" y="2695253"/>
            <a:ext cx="1355725" cy="9233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6000" dirty="0">
                <a:solidFill>
                  <a:schemeClr val="tx1"/>
                </a:solidFill>
              </a:rPr>
              <a:t>b</a:t>
            </a:r>
            <a:endParaRPr lang="en-GB" altLang="en-US" sz="1100" dirty="0">
              <a:solidFill>
                <a:schemeClr val="tx1"/>
              </a:solidFill>
            </a:endParaRPr>
          </a:p>
        </p:txBody>
      </p:sp>
      <p:grpSp>
        <p:nvGrpSpPr>
          <p:cNvPr id="36" name="Group 35">
            <a:extLst>
              <a:ext uri="{FF2B5EF4-FFF2-40B4-BE49-F238E27FC236}">
                <a16:creationId xmlns:a16="http://schemas.microsoft.com/office/drawing/2014/main" id="{BC93D751-AE65-4DFA-BE16-D24DF7280714}"/>
              </a:ext>
            </a:extLst>
          </p:cNvPr>
          <p:cNvGrpSpPr/>
          <p:nvPr/>
        </p:nvGrpSpPr>
        <p:grpSpPr>
          <a:xfrm>
            <a:off x="3967163" y="4555586"/>
            <a:ext cx="1362075" cy="1362075"/>
            <a:chOff x="3967163" y="4555586"/>
            <a:chExt cx="1362075" cy="1362075"/>
          </a:xfrm>
        </p:grpSpPr>
        <p:sp>
          <p:nvSpPr>
            <p:cNvPr id="7" name="Oval 6">
              <a:extLst>
                <a:ext uri="{FF2B5EF4-FFF2-40B4-BE49-F238E27FC236}">
                  <a16:creationId xmlns:a16="http://schemas.microsoft.com/office/drawing/2014/main" id="{CE13CD65-2FFC-47F8-BBA6-97BC123524B9}"/>
                </a:ext>
              </a:extLst>
            </p:cNvPr>
            <p:cNvSpPr/>
            <p:nvPr/>
          </p:nvSpPr>
          <p:spPr>
            <a:xfrm>
              <a:off x="3967163" y="4555586"/>
              <a:ext cx="1362075" cy="1362075"/>
            </a:xfrm>
            <a:prstGeom prst="ellipse">
              <a:avLst/>
            </a:prstGeom>
            <a:solidFill>
              <a:srgbClr val="648C2A"/>
            </a:solidFill>
            <a:ln w="38100">
              <a:solidFill>
                <a:srgbClr val="648C2A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 dirty="0"/>
            </a:p>
          </p:txBody>
        </p:sp>
        <p:sp>
          <p:nvSpPr>
            <p:cNvPr id="8" name="Rectangle 9">
              <a:extLst>
                <a:ext uri="{FF2B5EF4-FFF2-40B4-BE49-F238E27FC236}">
                  <a16:creationId xmlns:a16="http://schemas.microsoft.com/office/drawing/2014/main" id="{CAA5E60F-FC96-4F0E-914D-7D505796942A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062413" y="4868324"/>
              <a:ext cx="1179512" cy="73818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4800" b="1" dirty="0">
                  <a:solidFill>
                    <a:schemeClr val="bg1"/>
                  </a:solidFill>
                </a:rPr>
                <a:t>n</a:t>
              </a:r>
              <a:endParaRPr lang="en-GB" altLang="en-US" sz="1000" b="1" dirty="0">
                <a:solidFill>
                  <a:schemeClr val="bg1"/>
                </a:solidFill>
              </a:endParaRPr>
            </a:p>
          </p:txBody>
        </p:sp>
      </p:grpSp>
      <p:grpSp>
        <p:nvGrpSpPr>
          <p:cNvPr id="37" name="Group 36">
            <a:extLst>
              <a:ext uri="{FF2B5EF4-FFF2-40B4-BE49-F238E27FC236}">
                <a16:creationId xmlns:a16="http://schemas.microsoft.com/office/drawing/2014/main" id="{76D1CF06-0A22-45C2-8BF6-195EB05D3829}"/>
              </a:ext>
            </a:extLst>
          </p:cNvPr>
          <p:cNvGrpSpPr/>
          <p:nvPr/>
        </p:nvGrpSpPr>
        <p:grpSpPr>
          <a:xfrm>
            <a:off x="5543550" y="4546061"/>
            <a:ext cx="1362075" cy="1362075"/>
            <a:chOff x="5543550" y="4546061"/>
            <a:chExt cx="1362075" cy="1362075"/>
          </a:xfrm>
        </p:grpSpPr>
        <p:sp>
          <p:nvSpPr>
            <p:cNvPr id="9" name="Oval 8">
              <a:extLst>
                <a:ext uri="{FF2B5EF4-FFF2-40B4-BE49-F238E27FC236}">
                  <a16:creationId xmlns:a16="http://schemas.microsoft.com/office/drawing/2014/main" id="{BBECCFD4-5EBF-49ED-887E-9D5E135A6574}"/>
                </a:ext>
              </a:extLst>
            </p:cNvPr>
            <p:cNvSpPr/>
            <p:nvPr/>
          </p:nvSpPr>
          <p:spPr>
            <a:xfrm>
              <a:off x="5543550" y="4546061"/>
              <a:ext cx="1362075" cy="1362075"/>
            </a:xfrm>
            <a:prstGeom prst="ellipse">
              <a:avLst/>
            </a:prstGeom>
            <a:solidFill>
              <a:srgbClr val="648C2A"/>
            </a:solidFill>
            <a:ln w="38100">
              <a:solidFill>
                <a:srgbClr val="648C2A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 dirty="0"/>
            </a:p>
          </p:txBody>
        </p:sp>
        <p:sp>
          <p:nvSpPr>
            <p:cNvPr id="10" name="Rectangle 9">
              <a:extLst>
                <a:ext uri="{FF2B5EF4-FFF2-40B4-BE49-F238E27FC236}">
                  <a16:creationId xmlns:a16="http://schemas.microsoft.com/office/drawing/2014/main" id="{8F72B398-DB49-4B3A-B8A8-60E6EEA6C4D5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635625" y="4857211"/>
              <a:ext cx="1179513" cy="7397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4800" b="1" dirty="0">
                  <a:solidFill>
                    <a:schemeClr val="bg1"/>
                  </a:solidFill>
                </a:rPr>
                <a:t>x</a:t>
              </a:r>
              <a:endParaRPr lang="en-GB" altLang="en-US" sz="1000" b="1" dirty="0">
                <a:solidFill>
                  <a:schemeClr val="bg1"/>
                </a:solidFill>
              </a:endParaRPr>
            </a:p>
          </p:txBody>
        </p:sp>
      </p:grpSp>
      <p:grpSp>
        <p:nvGrpSpPr>
          <p:cNvPr id="35" name="Group 34">
            <a:extLst>
              <a:ext uri="{FF2B5EF4-FFF2-40B4-BE49-F238E27FC236}">
                <a16:creationId xmlns:a16="http://schemas.microsoft.com/office/drawing/2014/main" id="{FE809FA7-3A34-4967-B173-213B38C36B6F}"/>
              </a:ext>
            </a:extLst>
          </p:cNvPr>
          <p:cNvGrpSpPr/>
          <p:nvPr/>
        </p:nvGrpSpPr>
        <p:grpSpPr>
          <a:xfrm>
            <a:off x="2393950" y="4546061"/>
            <a:ext cx="1362075" cy="1362075"/>
            <a:chOff x="2393950" y="4546061"/>
            <a:chExt cx="1362075" cy="1362075"/>
          </a:xfrm>
        </p:grpSpPr>
        <p:sp>
          <p:nvSpPr>
            <p:cNvPr id="6" name="Oval 5">
              <a:extLst>
                <a:ext uri="{FF2B5EF4-FFF2-40B4-BE49-F238E27FC236}">
                  <a16:creationId xmlns:a16="http://schemas.microsoft.com/office/drawing/2014/main" id="{5D8C1922-25CE-4C0B-A7B8-042C61E78472}"/>
                </a:ext>
              </a:extLst>
            </p:cNvPr>
            <p:cNvSpPr/>
            <p:nvPr/>
          </p:nvSpPr>
          <p:spPr>
            <a:xfrm>
              <a:off x="2393950" y="4546061"/>
              <a:ext cx="1362075" cy="1362075"/>
            </a:xfrm>
            <a:prstGeom prst="ellipse">
              <a:avLst/>
            </a:prstGeom>
            <a:solidFill>
              <a:srgbClr val="648C2A"/>
            </a:solidFill>
            <a:ln w="38100">
              <a:solidFill>
                <a:srgbClr val="648C2A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 dirty="0"/>
            </a:p>
          </p:txBody>
        </p:sp>
        <p:sp>
          <p:nvSpPr>
            <p:cNvPr id="11" name="Rectangle 9">
              <a:extLst>
                <a:ext uri="{FF2B5EF4-FFF2-40B4-BE49-F238E27FC236}">
                  <a16:creationId xmlns:a16="http://schemas.microsoft.com/office/drawing/2014/main" id="{3E5971E7-CCD3-4521-9D8C-2036D51ABE93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482850" y="4857211"/>
              <a:ext cx="1179513" cy="7397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4800" b="1" dirty="0">
                  <a:solidFill>
                    <a:schemeClr val="bg1"/>
                  </a:solidFill>
                </a:rPr>
                <a:t>r</a:t>
              </a:r>
              <a:endParaRPr lang="en-GB" altLang="en-US" sz="1000" b="1" dirty="0">
                <a:solidFill>
                  <a:schemeClr val="bg1"/>
                </a:solidFill>
              </a:endParaRPr>
            </a:p>
          </p:txBody>
        </p:sp>
      </p:grpSp>
      <p:sp>
        <p:nvSpPr>
          <p:cNvPr id="12" name="Rectangle: Rounded Corners 11">
            <a:hlinkClick r:id="rId5" action="ppaction://hlinksldjump"/>
            <a:extLst>
              <a:ext uri="{FF2B5EF4-FFF2-40B4-BE49-F238E27FC236}">
                <a16:creationId xmlns:a16="http://schemas.microsoft.com/office/drawing/2014/main" id="{EEE89DC2-B6F7-46B4-AEA9-37F3CAFA13F0}"/>
              </a:ext>
            </a:extLst>
          </p:cNvPr>
          <p:cNvSpPr/>
          <p:nvPr/>
        </p:nvSpPr>
        <p:spPr>
          <a:xfrm>
            <a:off x="2455493" y="6090699"/>
            <a:ext cx="4403955" cy="495300"/>
          </a:xfrm>
          <a:prstGeom prst="roundRect">
            <a:avLst/>
          </a:prstGeom>
          <a:solidFill>
            <a:srgbClr val="648C2A"/>
          </a:solidFill>
          <a:ln>
            <a:solidFill>
              <a:srgbClr val="648C2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000" b="1" dirty="0">
                <a:solidFill>
                  <a:schemeClr val="bg1"/>
                </a:solidFill>
              </a:rPr>
              <a:t>next</a:t>
            </a:r>
          </a:p>
        </p:txBody>
      </p:sp>
      <p:sp>
        <p:nvSpPr>
          <p:cNvPr id="13" name="Rectangle 4">
            <a:extLst>
              <a:ext uri="{FF2B5EF4-FFF2-40B4-BE49-F238E27FC236}">
                <a16:creationId xmlns:a16="http://schemas.microsoft.com/office/drawing/2014/main" id="{1148122C-701B-4F4A-B2A5-2739E6B26EFB}"/>
              </a:ext>
            </a:extLst>
          </p:cNvPr>
          <p:cNvSpPr>
            <a:spLocks noChangeArrowheads="1"/>
          </p:cNvSpPr>
          <p:nvPr/>
        </p:nvSpPr>
        <p:spPr bwMode="auto">
          <a:xfrm>
            <a:off x="1212850" y="4045547"/>
            <a:ext cx="6677025" cy="276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dirty="0">
                <a:solidFill>
                  <a:schemeClr val="tx1"/>
                </a:solidFill>
              </a:rPr>
              <a:t>Which </a:t>
            </a:r>
            <a:r>
              <a:rPr lang="en-GB" altLang="en-US" dirty="0"/>
              <a:t>phoneme</a:t>
            </a:r>
            <a:r>
              <a:rPr lang="en-GB" altLang="en-US" dirty="0">
                <a:solidFill>
                  <a:schemeClr val="tx1"/>
                </a:solidFill>
              </a:rPr>
              <a:t> is hidden by the porridge?</a:t>
            </a:r>
          </a:p>
        </p:txBody>
      </p:sp>
      <p:sp>
        <p:nvSpPr>
          <p:cNvPr id="15" name="Rectangle: Rounded Corners 14">
            <a:extLst>
              <a:ext uri="{FF2B5EF4-FFF2-40B4-BE49-F238E27FC236}">
                <a16:creationId xmlns:a16="http://schemas.microsoft.com/office/drawing/2014/main" id="{A1EA9821-61CF-437A-B24F-31F12C2B548F}"/>
              </a:ext>
            </a:extLst>
          </p:cNvPr>
          <p:cNvSpPr/>
          <p:nvPr/>
        </p:nvSpPr>
        <p:spPr>
          <a:xfrm>
            <a:off x="3471863" y="2524575"/>
            <a:ext cx="2174875" cy="1333645"/>
          </a:xfrm>
          <a:prstGeom prst="roundRect">
            <a:avLst>
              <a:gd name="adj" fmla="val 0"/>
            </a:avLst>
          </a:prstGeom>
          <a:noFill/>
          <a:ln w="38100">
            <a:solidFill>
              <a:srgbClr val="648C2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grpSp>
        <p:nvGrpSpPr>
          <p:cNvPr id="38" name="Group 37">
            <a:extLst>
              <a:ext uri="{FF2B5EF4-FFF2-40B4-BE49-F238E27FC236}">
                <a16:creationId xmlns:a16="http://schemas.microsoft.com/office/drawing/2014/main" id="{36BE9694-C2A6-468E-8058-F0762B038CC6}"/>
              </a:ext>
            </a:extLst>
          </p:cNvPr>
          <p:cNvGrpSpPr/>
          <p:nvPr/>
        </p:nvGrpSpPr>
        <p:grpSpPr>
          <a:xfrm>
            <a:off x="-14429" y="3517361"/>
            <a:ext cx="2557723" cy="5698713"/>
            <a:chOff x="-14429" y="3517361"/>
            <a:chExt cx="2557723" cy="5698713"/>
          </a:xfrm>
        </p:grpSpPr>
        <p:pic>
          <p:nvPicPr>
            <p:cNvPr id="28" name="Picture 27">
              <a:extLst>
                <a:ext uri="{FF2B5EF4-FFF2-40B4-BE49-F238E27FC236}">
                  <a16:creationId xmlns:a16="http://schemas.microsoft.com/office/drawing/2014/main" id="{C1121CDB-155E-425B-969A-D7F84B312209}"/>
                </a:ext>
              </a:extLst>
            </p:cNvPr>
            <p:cNvPicPr>
              <a:picLocks noChangeAspect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-14429" y="4620837"/>
              <a:ext cx="2557723" cy="4595237"/>
            </a:xfrm>
            <a:prstGeom prst="rect">
              <a:avLst/>
            </a:prstGeom>
          </p:spPr>
        </p:pic>
        <p:sp>
          <p:nvSpPr>
            <p:cNvPr id="31" name="Speech Bubble: Oval 30">
              <a:extLst>
                <a:ext uri="{FF2B5EF4-FFF2-40B4-BE49-F238E27FC236}">
                  <a16:creationId xmlns:a16="http://schemas.microsoft.com/office/drawing/2014/main" id="{6F3ACCF1-7ECE-432F-A307-E9871D3D5F53}"/>
                </a:ext>
              </a:extLst>
            </p:cNvPr>
            <p:cNvSpPr/>
            <p:nvPr/>
          </p:nvSpPr>
          <p:spPr>
            <a:xfrm>
              <a:off x="93781" y="3517361"/>
              <a:ext cx="1362075" cy="1165342"/>
            </a:xfrm>
            <a:prstGeom prst="wedgeEllipseCallout">
              <a:avLst>
                <a:gd name="adj1" fmla="val 23922"/>
                <a:gd name="adj2" fmla="val 69039"/>
              </a:avLst>
            </a:prstGeom>
            <a:solidFill>
              <a:schemeClr val="bg1"/>
            </a:solidFill>
            <a:ln w="38100">
              <a:solidFill>
                <a:srgbClr val="648C2A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3" name="Rectangle 4">
              <a:extLst>
                <a:ext uri="{FF2B5EF4-FFF2-40B4-BE49-F238E27FC236}">
                  <a16:creationId xmlns:a16="http://schemas.microsoft.com/office/drawing/2014/main" id="{F553BAE3-BDD1-4B3B-BF85-5A957DC3E3FC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90489" y="3961532"/>
              <a:ext cx="973943" cy="27699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0" tIns="0" rIns="0" bIns="0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dirty="0">
                  <a:solidFill>
                    <a:schemeClr val="tx1"/>
                  </a:solidFill>
                </a:rPr>
                <a:t>Correct!</a:t>
              </a:r>
            </a:p>
          </p:txBody>
        </p:sp>
      </p:grpSp>
      <p:grpSp>
        <p:nvGrpSpPr>
          <p:cNvPr id="39" name="Group 38">
            <a:extLst>
              <a:ext uri="{FF2B5EF4-FFF2-40B4-BE49-F238E27FC236}">
                <a16:creationId xmlns:a16="http://schemas.microsoft.com/office/drawing/2014/main" id="{0EE7B6ED-148A-4EC3-B081-D0BD020CBB74}"/>
              </a:ext>
            </a:extLst>
          </p:cNvPr>
          <p:cNvGrpSpPr/>
          <p:nvPr/>
        </p:nvGrpSpPr>
        <p:grpSpPr>
          <a:xfrm>
            <a:off x="6859448" y="3337489"/>
            <a:ext cx="2205295" cy="7020409"/>
            <a:chOff x="6859448" y="3337489"/>
            <a:chExt cx="2205295" cy="7020409"/>
          </a:xfrm>
        </p:grpSpPr>
        <p:pic>
          <p:nvPicPr>
            <p:cNvPr id="30" name="Picture 29">
              <a:extLst>
                <a:ext uri="{FF2B5EF4-FFF2-40B4-BE49-F238E27FC236}">
                  <a16:creationId xmlns:a16="http://schemas.microsoft.com/office/drawing/2014/main" id="{71963CC0-34AA-48C2-84AC-4F4FBCA7C2E3}"/>
                </a:ext>
              </a:extLst>
            </p:cNvPr>
            <p:cNvPicPr>
              <a:picLocks noChangeAspect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6859448" y="4620837"/>
              <a:ext cx="2094483" cy="5737061"/>
            </a:xfrm>
            <a:prstGeom prst="rect">
              <a:avLst/>
            </a:prstGeom>
          </p:spPr>
        </p:pic>
        <p:sp>
          <p:nvSpPr>
            <p:cNvPr id="32" name="Speech Bubble: Oval 31">
              <a:extLst>
                <a:ext uri="{FF2B5EF4-FFF2-40B4-BE49-F238E27FC236}">
                  <a16:creationId xmlns:a16="http://schemas.microsoft.com/office/drawing/2014/main" id="{583DDFBC-C695-410A-A1E8-5587FA070E85}"/>
                </a:ext>
              </a:extLst>
            </p:cNvPr>
            <p:cNvSpPr/>
            <p:nvPr/>
          </p:nvSpPr>
          <p:spPr>
            <a:xfrm>
              <a:off x="7702668" y="3337489"/>
              <a:ext cx="1362075" cy="1165342"/>
            </a:xfrm>
            <a:prstGeom prst="wedgeEllipseCallout">
              <a:avLst>
                <a:gd name="adj1" fmla="val -22698"/>
                <a:gd name="adj2" fmla="val 65770"/>
              </a:avLst>
            </a:prstGeom>
            <a:solidFill>
              <a:schemeClr val="bg1"/>
            </a:solidFill>
            <a:ln w="38100">
              <a:solidFill>
                <a:srgbClr val="648C2A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4" name="Rectangle 4">
              <a:extLst>
                <a:ext uri="{FF2B5EF4-FFF2-40B4-BE49-F238E27FC236}">
                  <a16:creationId xmlns:a16="http://schemas.microsoft.com/office/drawing/2014/main" id="{AC6245AC-904C-4C36-BB6E-B99CA3AC266E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7860049" y="3768548"/>
              <a:ext cx="1133593" cy="27699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0" tIns="0" rIns="0" bIns="0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dirty="0">
                  <a:solidFill>
                    <a:schemeClr val="tx1"/>
                  </a:solidFill>
                </a:rPr>
                <a:t>Try again.</a:t>
              </a:r>
            </a:p>
          </p:txBody>
        </p:sp>
      </p:grpSp>
      <p:pic>
        <p:nvPicPr>
          <p:cNvPr id="29" name="Picture 28">
            <a:extLst>
              <a:ext uri="{FF2B5EF4-FFF2-40B4-BE49-F238E27FC236}">
                <a16:creationId xmlns:a16="http://schemas.microsoft.com/office/drawing/2014/main" id="{2A28F66D-FAE8-44FF-830B-634BBDA6F9CC}"/>
              </a:ext>
            </a:extLst>
          </p:cNvPr>
          <p:cNvPicPr>
            <a:picLocks noChangeAspect="1"/>
          </p:cNvPicPr>
          <p:nvPr/>
        </p:nvPicPr>
        <p:blipFill>
          <a:blip r:embed="rId8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2048661">
            <a:off x="5864629" y="1977609"/>
            <a:ext cx="1589870" cy="2719762"/>
          </a:xfrm>
          <a:prstGeom prst="rect">
            <a:avLst/>
          </a:prstGeom>
        </p:spPr>
      </p:pic>
      <p:pic>
        <p:nvPicPr>
          <p:cNvPr id="17" name="Picture 16">
            <a:extLst>
              <a:ext uri="{FF2B5EF4-FFF2-40B4-BE49-F238E27FC236}">
                <a16:creationId xmlns:a16="http://schemas.microsoft.com/office/drawing/2014/main" id="{A01AAAA1-32B6-4383-AA8E-4A4B204E3585}"/>
              </a:ext>
            </a:extLst>
          </p:cNvPr>
          <p:cNvPicPr>
            <a:picLocks noChangeAspect="1"/>
          </p:cNvPicPr>
          <p:nvPr/>
        </p:nvPicPr>
        <p:blipFill>
          <a:blip r:embed="rId9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670256" y="610684"/>
            <a:ext cx="1803488" cy="1687181"/>
          </a:xfrm>
          <a:prstGeom prst="rect">
            <a:avLst/>
          </a:prstGeom>
        </p:spPr>
      </p:pic>
      <p:pic>
        <p:nvPicPr>
          <p:cNvPr id="14" name="Audio 13">
            <a:hlinkClick r:id="" action="ppaction://media"/>
            <a:extLst>
              <a:ext uri="{FF2B5EF4-FFF2-40B4-BE49-F238E27FC236}">
                <a16:creationId xmlns:a16="http://schemas.microsoft.com/office/drawing/2014/main" id="{26F87515-7D8F-4DE0-8090-6938D32FC409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10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19423009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27661"/>
    </mc:Choice>
    <mc:Fallback>
      <p:transition spd="slow" advClick="0" advTm="2766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3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3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" dur="1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6" dur="1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7"/>
                  </p:tgtEl>
                </p:cond>
              </p:nextCondLst>
            </p:seq>
            <p:seq concurrent="1" nextAc="seek">
              <p:cTn id="18" restart="whenNotActive" fill="hold" evtFilter="cancelBubble" nodeType="interactiveSeq">
                <p:stCondLst>
                  <p:cond evt="onClick" delay="0">
                    <p:tgtEl>
                      <p:spTgt spid="3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9" fill="hold">
                      <p:stCondLst>
                        <p:cond delay="0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6"/>
                  </p:tgtEl>
                </p:cond>
              </p:nextCondLst>
            </p:seq>
            <p:seq concurrent="1" nextAc="seek">
              <p:cTn id="23" restart="whenNotActive" fill="hold" evtFilter="cancelBubble" nodeType="interactiveSeq">
                <p:stCondLst>
                  <p:cond evt="onClick" delay="0">
                    <p:tgtEl>
                      <p:spTgt spid="3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4" fill="hold">
                      <p:stCondLst>
                        <p:cond delay="0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5"/>
                  </p:tgtEl>
                </p:cond>
              </p:nextCondLst>
            </p:seq>
            <p:audio isNarration="1">
              <p:cMediaNode vol="80000" showWhenStopped="0">
                <p:cTn id="28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4"/>
                </p:tgtEl>
              </p:cMediaNode>
            </p:audio>
          </p:childTnLst>
        </p:cTn>
      </p:par>
    </p:tnLst>
  </p:timing>
  <p:extLst>
    <p:ext uri="{E180D4A7-C9FB-4DFB-919C-405C955672EB}">
      <p14:showEvtLst xmlns:p14="http://schemas.microsoft.com/office/powerpoint/2010/main">
        <p14:triggerEvt type="onClick" time="19860" objId="37"/>
      </p14:showEvtLst>
    </p:ext>
  </p:extLs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: Rounded Corners 1">
            <a:extLst>
              <a:ext uri="{FF2B5EF4-FFF2-40B4-BE49-F238E27FC236}">
                <a16:creationId xmlns:a16="http://schemas.microsoft.com/office/drawing/2014/main" id="{1590CB1A-EC9E-401A-BAFA-1D885F3ACF0F}"/>
              </a:ext>
            </a:extLst>
          </p:cNvPr>
          <p:cNvSpPr/>
          <p:nvPr/>
        </p:nvSpPr>
        <p:spPr>
          <a:xfrm>
            <a:off x="1517650" y="2523688"/>
            <a:ext cx="6096000" cy="1339296"/>
          </a:xfrm>
          <a:prstGeom prst="roundRect">
            <a:avLst/>
          </a:prstGeom>
          <a:noFill/>
          <a:ln w="38100">
            <a:solidFill>
              <a:srgbClr val="648C2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3" name="Rectangle 9">
            <a:extLst>
              <a:ext uri="{FF2B5EF4-FFF2-40B4-BE49-F238E27FC236}">
                <a16:creationId xmlns:a16="http://schemas.microsoft.com/office/drawing/2014/main" id="{64D76E32-AD98-4329-B50E-0694F74E0CAA}"/>
              </a:ext>
            </a:extLst>
          </p:cNvPr>
          <p:cNvSpPr>
            <a:spLocks noChangeArrowheads="1"/>
          </p:cNvSpPr>
          <p:nvPr/>
        </p:nvSpPr>
        <p:spPr bwMode="auto">
          <a:xfrm>
            <a:off x="5951538" y="2739703"/>
            <a:ext cx="1355725" cy="9233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6000" dirty="0" err="1">
                <a:solidFill>
                  <a:schemeClr val="tx1"/>
                </a:solidFill>
              </a:rPr>
              <a:t>ll</a:t>
            </a:r>
            <a:endParaRPr lang="en-GB" altLang="en-US" sz="1100" dirty="0">
              <a:solidFill>
                <a:schemeClr val="tx1"/>
              </a:solidFill>
            </a:endParaRPr>
          </a:p>
        </p:txBody>
      </p:sp>
      <p:sp>
        <p:nvSpPr>
          <p:cNvPr id="4" name="Rectangle 9">
            <a:extLst>
              <a:ext uri="{FF2B5EF4-FFF2-40B4-BE49-F238E27FC236}">
                <a16:creationId xmlns:a16="http://schemas.microsoft.com/office/drawing/2014/main" id="{CD0B91B5-2072-4724-A0DD-40773849A635}"/>
              </a:ext>
            </a:extLst>
          </p:cNvPr>
          <p:cNvSpPr>
            <a:spLocks noChangeArrowheads="1"/>
          </p:cNvSpPr>
          <p:nvPr/>
        </p:nvSpPr>
        <p:spPr bwMode="auto">
          <a:xfrm>
            <a:off x="3894138" y="2715891"/>
            <a:ext cx="1355725" cy="9233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6000" dirty="0">
                <a:solidFill>
                  <a:schemeClr val="tx1"/>
                </a:solidFill>
              </a:rPr>
              <a:t>e</a:t>
            </a:r>
            <a:endParaRPr lang="en-GB" altLang="en-US" sz="1100" dirty="0">
              <a:solidFill>
                <a:schemeClr val="tx1"/>
              </a:solidFill>
            </a:endParaRPr>
          </a:p>
        </p:txBody>
      </p:sp>
      <p:sp>
        <p:nvSpPr>
          <p:cNvPr id="5" name="Rectangle 9">
            <a:extLst>
              <a:ext uri="{FF2B5EF4-FFF2-40B4-BE49-F238E27FC236}">
                <a16:creationId xmlns:a16="http://schemas.microsoft.com/office/drawing/2014/main" id="{51A7AC38-55C7-4935-BECD-FD808306898E}"/>
              </a:ext>
            </a:extLst>
          </p:cNvPr>
          <p:cNvSpPr>
            <a:spLocks noChangeArrowheads="1"/>
          </p:cNvSpPr>
          <p:nvPr/>
        </p:nvSpPr>
        <p:spPr bwMode="auto">
          <a:xfrm>
            <a:off x="1816100" y="2695253"/>
            <a:ext cx="1355725" cy="9233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6000" dirty="0" err="1">
                <a:solidFill>
                  <a:schemeClr val="tx1"/>
                </a:solidFill>
              </a:rPr>
              <a:t>sh</a:t>
            </a:r>
            <a:endParaRPr lang="en-GB" altLang="en-US" sz="1100" dirty="0">
              <a:solidFill>
                <a:schemeClr val="tx1"/>
              </a:solidFill>
            </a:endParaRPr>
          </a:p>
        </p:txBody>
      </p:sp>
      <p:grpSp>
        <p:nvGrpSpPr>
          <p:cNvPr id="36" name="Group 35">
            <a:extLst>
              <a:ext uri="{FF2B5EF4-FFF2-40B4-BE49-F238E27FC236}">
                <a16:creationId xmlns:a16="http://schemas.microsoft.com/office/drawing/2014/main" id="{BC93D751-AE65-4DFA-BE16-D24DF7280714}"/>
              </a:ext>
            </a:extLst>
          </p:cNvPr>
          <p:cNvGrpSpPr/>
          <p:nvPr/>
        </p:nvGrpSpPr>
        <p:grpSpPr>
          <a:xfrm>
            <a:off x="3967163" y="4555586"/>
            <a:ext cx="1362075" cy="1362075"/>
            <a:chOff x="3967163" y="4555586"/>
            <a:chExt cx="1362075" cy="1362075"/>
          </a:xfrm>
        </p:grpSpPr>
        <p:sp>
          <p:nvSpPr>
            <p:cNvPr id="7" name="Oval 6">
              <a:extLst>
                <a:ext uri="{FF2B5EF4-FFF2-40B4-BE49-F238E27FC236}">
                  <a16:creationId xmlns:a16="http://schemas.microsoft.com/office/drawing/2014/main" id="{CE13CD65-2FFC-47F8-BBA6-97BC123524B9}"/>
                </a:ext>
              </a:extLst>
            </p:cNvPr>
            <p:cNvSpPr/>
            <p:nvPr/>
          </p:nvSpPr>
          <p:spPr>
            <a:xfrm>
              <a:off x="3967163" y="4555586"/>
              <a:ext cx="1362075" cy="1362075"/>
            </a:xfrm>
            <a:prstGeom prst="ellipse">
              <a:avLst/>
            </a:prstGeom>
            <a:solidFill>
              <a:srgbClr val="648C2A"/>
            </a:solidFill>
            <a:ln w="38100">
              <a:solidFill>
                <a:srgbClr val="648C2A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 dirty="0"/>
            </a:p>
          </p:txBody>
        </p:sp>
        <p:sp>
          <p:nvSpPr>
            <p:cNvPr id="8" name="Rectangle 9">
              <a:extLst>
                <a:ext uri="{FF2B5EF4-FFF2-40B4-BE49-F238E27FC236}">
                  <a16:creationId xmlns:a16="http://schemas.microsoft.com/office/drawing/2014/main" id="{CAA5E60F-FC96-4F0E-914D-7D505796942A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062413" y="4868324"/>
              <a:ext cx="1179512" cy="73818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4800" b="1" dirty="0" err="1">
                  <a:solidFill>
                    <a:schemeClr val="bg1"/>
                  </a:solidFill>
                </a:rPr>
                <a:t>sh</a:t>
              </a:r>
              <a:endParaRPr lang="en-GB" altLang="en-US" sz="1000" b="1" dirty="0">
                <a:solidFill>
                  <a:schemeClr val="bg1"/>
                </a:solidFill>
              </a:endParaRPr>
            </a:p>
          </p:txBody>
        </p:sp>
      </p:grpSp>
      <p:grpSp>
        <p:nvGrpSpPr>
          <p:cNvPr id="37" name="Group 36">
            <a:extLst>
              <a:ext uri="{FF2B5EF4-FFF2-40B4-BE49-F238E27FC236}">
                <a16:creationId xmlns:a16="http://schemas.microsoft.com/office/drawing/2014/main" id="{76D1CF06-0A22-45C2-8BF6-195EB05D3829}"/>
              </a:ext>
            </a:extLst>
          </p:cNvPr>
          <p:cNvGrpSpPr/>
          <p:nvPr/>
        </p:nvGrpSpPr>
        <p:grpSpPr>
          <a:xfrm>
            <a:off x="5543550" y="4546061"/>
            <a:ext cx="1362075" cy="1362075"/>
            <a:chOff x="5543550" y="4546061"/>
            <a:chExt cx="1362075" cy="1362075"/>
          </a:xfrm>
        </p:grpSpPr>
        <p:sp>
          <p:nvSpPr>
            <p:cNvPr id="9" name="Oval 8">
              <a:extLst>
                <a:ext uri="{FF2B5EF4-FFF2-40B4-BE49-F238E27FC236}">
                  <a16:creationId xmlns:a16="http://schemas.microsoft.com/office/drawing/2014/main" id="{BBECCFD4-5EBF-49ED-887E-9D5E135A6574}"/>
                </a:ext>
              </a:extLst>
            </p:cNvPr>
            <p:cNvSpPr/>
            <p:nvPr/>
          </p:nvSpPr>
          <p:spPr>
            <a:xfrm>
              <a:off x="5543550" y="4546061"/>
              <a:ext cx="1362075" cy="1362075"/>
            </a:xfrm>
            <a:prstGeom prst="ellipse">
              <a:avLst/>
            </a:prstGeom>
            <a:solidFill>
              <a:srgbClr val="648C2A"/>
            </a:solidFill>
            <a:ln w="38100">
              <a:solidFill>
                <a:srgbClr val="648C2A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 dirty="0"/>
            </a:p>
          </p:txBody>
        </p:sp>
        <p:sp>
          <p:nvSpPr>
            <p:cNvPr id="10" name="Rectangle 9">
              <a:extLst>
                <a:ext uri="{FF2B5EF4-FFF2-40B4-BE49-F238E27FC236}">
                  <a16:creationId xmlns:a16="http://schemas.microsoft.com/office/drawing/2014/main" id="{8F72B398-DB49-4B3A-B8A8-60E6EEA6C4D5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635625" y="4857211"/>
              <a:ext cx="1179513" cy="7397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4800" b="1" dirty="0">
                  <a:solidFill>
                    <a:schemeClr val="bg1"/>
                  </a:solidFill>
                </a:rPr>
                <a:t>m</a:t>
              </a:r>
              <a:endParaRPr lang="en-GB" altLang="en-US" sz="1000" b="1" dirty="0">
                <a:solidFill>
                  <a:schemeClr val="bg1"/>
                </a:solidFill>
              </a:endParaRPr>
            </a:p>
          </p:txBody>
        </p:sp>
      </p:grpSp>
      <p:grpSp>
        <p:nvGrpSpPr>
          <p:cNvPr id="35" name="Group 34">
            <a:extLst>
              <a:ext uri="{FF2B5EF4-FFF2-40B4-BE49-F238E27FC236}">
                <a16:creationId xmlns:a16="http://schemas.microsoft.com/office/drawing/2014/main" id="{FE809FA7-3A34-4967-B173-213B38C36B6F}"/>
              </a:ext>
            </a:extLst>
          </p:cNvPr>
          <p:cNvGrpSpPr/>
          <p:nvPr/>
        </p:nvGrpSpPr>
        <p:grpSpPr>
          <a:xfrm>
            <a:off x="2393950" y="4546061"/>
            <a:ext cx="1362075" cy="1362075"/>
            <a:chOff x="2393950" y="4546061"/>
            <a:chExt cx="1362075" cy="1362075"/>
          </a:xfrm>
        </p:grpSpPr>
        <p:sp>
          <p:nvSpPr>
            <p:cNvPr id="6" name="Oval 5">
              <a:extLst>
                <a:ext uri="{FF2B5EF4-FFF2-40B4-BE49-F238E27FC236}">
                  <a16:creationId xmlns:a16="http://schemas.microsoft.com/office/drawing/2014/main" id="{5D8C1922-25CE-4C0B-A7B8-042C61E78472}"/>
                </a:ext>
              </a:extLst>
            </p:cNvPr>
            <p:cNvSpPr/>
            <p:nvPr/>
          </p:nvSpPr>
          <p:spPr>
            <a:xfrm>
              <a:off x="2393950" y="4546061"/>
              <a:ext cx="1362075" cy="1362075"/>
            </a:xfrm>
            <a:prstGeom prst="ellipse">
              <a:avLst/>
            </a:prstGeom>
            <a:solidFill>
              <a:srgbClr val="648C2A"/>
            </a:solidFill>
            <a:ln w="38100">
              <a:solidFill>
                <a:srgbClr val="648C2A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 dirty="0"/>
            </a:p>
          </p:txBody>
        </p:sp>
        <p:sp>
          <p:nvSpPr>
            <p:cNvPr id="11" name="Rectangle 9">
              <a:extLst>
                <a:ext uri="{FF2B5EF4-FFF2-40B4-BE49-F238E27FC236}">
                  <a16:creationId xmlns:a16="http://schemas.microsoft.com/office/drawing/2014/main" id="{3E5971E7-CCD3-4521-9D8C-2036D51ABE93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482850" y="4857211"/>
              <a:ext cx="1179513" cy="7397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4800" b="1" dirty="0">
                  <a:solidFill>
                    <a:schemeClr val="bg1"/>
                  </a:solidFill>
                </a:rPr>
                <a:t>c</a:t>
              </a:r>
              <a:endParaRPr lang="en-GB" altLang="en-US" sz="1000" b="1" dirty="0">
                <a:solidFill>
                  <a:schemeClr val="bg1"/>
                </a:solidFill>
              </a:endParaRPr>
            </a:p>
          </p:txBody>
        </p:sp>
      </p:grpSp>
      <p:sp>
        <p:nvSpPr>
          <p:cNvPr id="12" name="Rectangle: Rounded Corners 11">
            <a:hlinkClick r:id="rId4" action="ppaction://hlinksldjump"/>
            <a:extLst>
              <a:ext uri="{FF2B5EF4-FFF2-40B4-BE49-F238E27FC236}">
                <a16:creationId xmlns:a16="http://schemas.microsoft.com/office/drawing/2014/main" id="{EEE89DC2-B6F7-46B4-AEA9-37F3CAFA13F0}"/>
              </a:ext>
            </a:extLst>
          </p:cNvPr>
          <p:cNvSpPr/>
          <p:nvPr/>
        </p:nvSpPr>
        <p:spPr>
          <a:xfrm>
            <a:off x="2455493" y="6090699"/>
            <a:ext cx="4403955" cy="495300"/>
          </a:xfrm>
          <a:prstGeom prst="roundRect">
            <a:avLst/>
          </a:prstGeom>
          <a:solidFill>
            <a:srgbClr val="648C2A"/>
          </a:solidFill>
          <a:ln>
            <a:solidFill>
              <a:srgbClr val="648C2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000" b="1" dirty="0">
                <a:solidFill>
                  <a:schemeClr val="bg1"/>
                </a:solidFill>
              </a:rPr>
              <a:t>next</a:t>
            </a:r>
          </a:p>
        </p:txBody>
      </p:sp>
      <p:sp>
        <p:nvSpPr>
          <p:cNvPr id="13" name="Rectangle 4">
            <a:extLst>
              <a:ext uri="{FF2B5EF4-FFF2-40B4-BE49-F238E27FC236}">
                <a16:creationId xmlns:a16="http://schemas.microsoft.com/office/drawing/2014/main" id="{1148122C-701B-4F4A-B2A5-2739E6B26EFB}"/>
              </a:ext>
            </a:extLst>
          </p:cNvPr>
          <p:cNvSpPr>
            <a:spLocks noChangeArrowheads="1"/>
          </p:cNvSpPr>
          <p:nvPr/>
        </p:nvSpPr>
        <p:spPr bwMode="auto">
          <a:xfrm>
            <a:off x="1212850" y="4045547"/>
            <a:ext cx="6677025" cy="276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dirty="0">
                <a:solidFill>
                  <a:schemeClr val="tx1"/>
                </a:solidFill>
              </a:rPr>
              <a:t>Which </a:t>
            </a:r>
            <a:r>
              <a:rPr lang="en-GB" altLang="en-US" dirty="0"/>
              <a:t>phoneme</a:t>
            </a:r>
            <a:r>
              <a:rPr lang="en-GB" altLang="en-US" dirty="0">
                <a:solidFill>
                  <a:schemeClr val="tx1"/>
                </a:solidFill>
              </a:rPr>
              <a:t> is hidden by the porridge?</a:t>
            </a:r>
          </a:p>
        </p:txBody>
      </p:sp>
      <p:sp>
        <p:nvSpPr>
          <p:cNvPr id="15" name="Rectangle: Rounded Corners 14">
            <a:extLst>
              <a:ext uri="{FF2B5EF4-FFF2-40B4-BE49-F238E27FC236}">
                <a16:creationId xmlns:a16="http://schemas.microsoft.com/office/drawing/2014/main" id="{A1EA9821-61CF-437A-B24F-31F12C2B548F}"/>
              </a:ext>
            </a:extLst>
          </p:cNvPr>
          <p:cNvSpPr/>
          <p:nvPr/>
        </p:nvSpPr>
        <p:spPr>
          <a:xfrm>
            <a:off x="3471863" y="2524575"/>
            <a:ext cx="2174875" cy="1333645"/>
          </a:xfrm>
          <a:prstGeom prst="roundRect">
            <a:avLst>
              <a:gd name="adj" fmla="val 0"/>
            </a:avLst>
          </a:prstGeom>
          <a:noFill/>
          <a:ln w="38100">
            <a:solidFill>
              <a:srgbClr val="648C2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grpSp>
        <p:nvGrpSpPr>
          <p:cNvPr id="38" name="Group 37">
            <a:extLst>
              <a:ext uri="{FF2B5EF4-FFF2-40B4-BE49-F238E27FC236}">
                <a16:creationId xmlns:a16="http://schemas.microsoft.com/office/drawing/2014/main" id="{36BE9694-C2A6-468E-8058-F0762B038CC6}"/>
              </a:ext>
            </a:extLst>
          </p:cNvPr>
          <p:cNvGrpSpPr/>
          <p:nvPr/>
        </p:nvGrpSpPr>
        <p:grpSpPr>
          <a:xfrm>
            <a:off x="-14429" y="3517361"/>
            <a:ext cx="2557723" cy="5698713"/>
            <a:chOff x="-14429" y="3517361"/>
            <a:chExt cx="2557723" cy="5698713"/>
          </a:xfrm>
        </p:grpSpPr>
        <p:pic>
          <p:nvPicPr>
            <p:cNvPr id="28" name="Picture 27">
              <a:extLst>
                <a:ext uri="{FF2B5EF4-FFF2-40B4-BE49-F238E27FC236}">
                  <a16:creationId xmlns:a16="http://schemas.microsoft.com/office/drawing/2014/main" id="{C1121CDB-155E-425B-969A-D7F84B312209}"/>
                </a:ext>
              </a:extLst>
            </p:cNvPr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-14429" y="4620837"/>
              <a:ext cx="2557723" cy="4595237"/>
            </a:xfrm>
            <a:prstGeom prst="rect">
              <a:avLst/>
            </a:prstGeom>
          </p:spPr>
        </p:pic>
        <p:sp>
          <p:nvSpPr>
            <p:cNvPr id="31" name="Speech Bubble: Oval 30">
              <a:extLst>
                <a:ext uri="{FF2B5EF4-FFF2-40B4-BE49-F238E27FC236}">
                  <a16:creationId xmlns:a16="http://schemas.microsoft.com/office/drawing/2014/main" id="{6F3ACCF1-7ECE-432F-A307-E9871D3D5F53}"/>
                </a:ext>
              </a:extLst>
            </p:cNvPr>
            <p:cNvSpPr/>
            <p:nvPr/>
          </p:nvSpPr>
          <p:spPr>
            <a:xfrm>
              <a:off x="93781" y="3517361"/>
              <a:ext cx="1362075" cy="1165342"/>
            </a:xfrm>
            <a:prstGeom prst="wedgeEllipseCallout">
              <a:avLst>
                <a:gd name="adj1" fmla="val 23922"/>
                <a:gd name="adj2" fmla="val 69039"/>
              </a:avLst>
            </a:prstGeom>
            <a:solidFill>
              <a:schemeClr val="bg1"/>
            </a:solidFill>
            <a:ln w="38100">
              <a:solidFill>
                <a:srgbClr val="648C2A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3" name="Rectangle 4">
              <a:extLst>
                <a:ext uri="{FF2B5EF4-FFF2-40B4-BE49-F238E27FC236}">
                  <a16:creationId xmlns:a16="http://schemas.microsoft.com/office/drawing/2014/main" id="{F553BAE3-BDD1-4B3B-BF85-5A957DC3E3FC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90489" y="3961532"/>
              <a:ext cx="973943" cy="27699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0" tIns="0" rIns="0" bIns="0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dirty="0">
                  <a:solidFill>
                    <a:schemeClr val="tx1"/>
                  </a:solidFill>
                </a:rPr>
                <a:t>Correct!</a:t>
              </a:r>
            </a:p>
          </p:txBody>
        </p:sp>
      </p:grpSp>
      <p:grpSp>
        <p:nvGrpSpPr>
          <p:cNvPr id="39" name="Group 38">
            <a:extLst>
              <a:ext uri="{FF2B5EF4-FFF2-40B4-BE49-F238E27FC236}">
                <a16:creationId xmlns:a16="http://schemas.microsoft.com/office/drawing/2014/main" id="{0EE7B6ED-148A-4EC3-B081-D0BD020CBB74}"/>
              </a:ext>
            </a:extLst>
          </p:cNvPr>
          <p:cNvGrpSpPr/>
          <p:nvPr/>
        </p:nvGrpSpPr>
        <p:grpSpPr>
          <a:xfrm>
            <a:off x="6859448" y="3337489"/>
            <a:ext cx="2205295" cy="7020409"/>
            <a:chOff x="6859448" y="3337489"/>
            <a:chExt cx="2205295" cy="7020409"/>
          </a:xfrm>
        </p:grpSpPr>
        <p:pic>
          <p:nvPicPr>
            <p:cNvPr id="30" name="Picture 29">
              <a:extLst>
                <a:ext uri="{FF2B5EF4-FFF2-40B4-BE49-F238E27FC236}">
                  <a16:creationId xmlns:a16="http://schemas.microsoft.com/office/drawing/2014/main" id="{71963CC0-34AA-48C2-84AC-4F4FBCA7C2E3}"/>
                </a:ext>
              </a:extLst>
            </p:cNvPr>
            <p:cNvPicPr>
              <a:picLocks noChangeAspect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6859448" y="4620837"/>
              <a:ext cx="2094483" cy="5737061"/>
            </a:xfrm>
            <a:prstGeom prst="rect">
              <a:avLst/>
            </a:prstGeom>
          </p:spPr>
        </p:pic>
        <p:sp>
          <p:nvSpPr>
            <p:cNvPr id="32" name="Speech Bubble: Oval 31">
              <a:extLst>
                <a:ext uri="{FF2B5EF4-FFF2-40B4-BE49-F238E27FC236}">
                  <a16:creationId xmlns:a16="http://schemas.microsoft.com/office/drawing/2014/main" id="{583DDFBC-C695-410A-A1E8-5587FA070E85}"/>
                </a:ext>
              </a:extLst>
            </p:cNvPr>
            <p:cNvSpPr/>
            <p:nvPr/>
          </p:nvSpPr>
          <p:spPr>
            <a:xfrm>
              <a:off x="7702668" y="3337489"/>
              <a:ext cx="1362075" cy="1165342"/>
            </a:xfrm>
            <a:prstGeom prst="wedgeEllipseCallout">
              <a:avLst>
                <a:gd name="adj1" fmla="val -22698"/>
                <a:gd name="adj2" fmla="val 65770"/>
              </a:avLst>
            </a:prstGeom>
            <a:solidFill>
              <a:schemeClr val="bg1"/>
            </a:solidFill>
            <a:ln w="38100">
              <a:solidFill>
                <a:srgbClr val="648C2A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4" name="Rectangle 4">
              <a:extLst>
                <a:ext uri="{FF2B5EF4-FFF2-40B4-BE49-F238E27FC236}">
                  <a16:creationId xmlns:a16="http://schemas.microsoft.com/office/drawing/2014/main" id="{AC6245AC-904C-4C36-BB6E-B99CA3AC266E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7860049" y="3768548"/>
              <a:ext cx="1133593" cy="27699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0" tIns="0" rIns="0" bIns="0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dirty="0">
                  <a:solidFill>
                    <a:schemeClr val="tx1"/>
                  </a:solidFill>
                </a:rPr>
                <a:t>Try again.</a:t>
              </a:r>
            </a:p>
          </p:txBody>
        </p:sp>
      </p:grpSp>
      <p:grpSp>
        <p:nvGrpSpPr>
          <p:cNvPr id="16" name="Group 15">
            <a:extLst>
              <a:ext uri="{FF2B5EF4-FFF2-40B4-BE49-F238E27FC236}">
                <a16:creationId xmlns:a16="http://schemas.microsoft.com/office/drawing/2014/main" id="{B4670029-A4DF-4A64-A76B-D93690FE6B42}"/>
              </a:ext>
            </a:extLst>
          </p:cNvPr>
          <p:cNvGrpSpPr/>
          <p:nvPr/>
        </p:nvGrpSpPr>
        <p:grpSpPr>
          <a:xfrm>
            <a:off x="1678020" y="1977608"/>
            <a:ext cx="1589870" cy="2719762"/>
            <a:chOff x="1678020" y="1977608"/>
            <a:chExt cx="1589870" cy="2719762"/>
          </a:xfrm>
        </p:grpSpPr>
        <p:sp>
          <p:nvSpPr>
            <p:cNvPr id="14" name="Rectangle 13">
              <a:extLst>
                <a:ext uri="{FF2B5EF4-FFF2-40B4-BE49-F238E27FC236}">
                  <a16:creationId xmlns:a16="http://schemas.microsoft.com/office/drawing/2014/main" id="{0375A14F-028D-4826-8589-551886543313}"/>
                </a:ext>
              </a:extLst>
            </p:cNvPr>
            <p:cNvSpPr/>
            <p:nvPr/>
          </p:nvSpPr>
          <p:spPr>
            <a:xfrm>
              <a:off x="2006600" y="2933700"/>
              <a:ext cx="1068388" cy="768898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29" name="Picture 28">
              <a:extLst>
                <a:ext uri="{FF2B5EF4-FFF2-40B4-BE49-F238E27FC236}">
                  <a16:creationId xmlns:a16="http://schemas.microsoft.com/office/drawing/2014/main" id="{2A28F66D-FAE8-44FF-830B-634BBDA6F9CC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 rot="2048661">
              <a:off x="1678020" y="1977608"/>
              <a:ext cx="1589870" cy="2719762"/>
            </a:xfrm>
            <a:prstGeom prst="rect">
              <a:avLst/>
            </a:prstGeom>
          </p:spPr>
        </p:pic>
      </p:grpSp>
      <p:pic>
        <p:nvPicPr>
          <p:cNvPr id="19" name="Picture 18">
            <a:extLst>
              <a:ext uri="{FF2B5EF4-FFF2-40B4-BE49-F238E27FC236}">
                <a16:creationId xmlns:a16="http://schemas.microsoft.com/office/drawing/2014/main" id="{EC601E4E-1B1B-4927-8A3B-26E4F720E23E}"/>
              </a:ext>
            </a:extLst>
          </p:cNvPr>
          <p:cNvPicPr>
            <a:picLocks noChangeAspect="1"/>
          </p:cNvPicPr>
          <p:nvPr/>
        </p:nvPicPr>
        <p:blipFill>
          <a:blip r:embed="rId8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670636" y="685707"/>
            <a:ext cx="1802728" cy="1590642"/>
          </a:xfrm>
          <a:prstGeom prst="rect">
            <a:avLst/>
          </a:prstGeom>
        </p:spPr>
      </p:pic>
      <p:pic>
        <p:nvPicPr>
          <p:cNvPr id="17" name="Audio 16">
            <a:hlinkClick r:id="" action="ppaction://media"/>
            <a:extLst>
              <a:ext uri="{FF2B5EF4-FFF2-40B4-BE49-F238E27FC236}">
                <a16:creationId xmlns:a16="http://schemas.microsoft.com/office/drawing/2014/main" id="{5219C6DB-BCD9-4D6F-8A5D-906594B7562F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9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236175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26918"/>
    </mc:Choice>
    <mc:Fallback>
      <p:transition spd="slow" advClick="0" advTm="26918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3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7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3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5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3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3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3" dur="1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6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6"/>
                  </p:tgtEl>
                </p:cond>
              </p:nextCondLst>
            </p:seq>
            <p:audio isNarration="1">
              <p:cMediaNode vol="80000" showWhenStopped="0">
                <p:cTn id="28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7"/>
                </p:tgtEl>
              </p:cMediaNode>
            </p:audio>
          </p:childTnLst>
        </p:cTn>
      </p:par>
    </p:tnLst>
  </p:timing>
  <p:extLst>
    <p:ext uri="{E180D4A7-C9FB-4DFB-919C-405C955672EB}">
      <p14:showEvtLst xmlns:p14="http://schemas.microsoft.com/office/powerpoint/2010/main">
        <p14:triggerEvt type="onClick" time="17303" objId="36"/>
      </p14:showEvtLst>
    </p:ext>
  </p:extLs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: Rounded Corners 1">
            <a:extLst>
              <a:ext uri="{FF2B5EF4-FFF2-40B4-BE49-F238E27FC236}">
                <a16:creationId xmlns:a16="http://schemas.microsoft.com/office/drawing/2014/main" id="{1590CB1A-EC9E-401A-BAFA-1D885F3ACF0F}"/>
              </a:ext>
            </a:extLst>
          </p:cNvPr>
          <p:cNvSpPr/>
          <p:nvPr/>
        </p:nvSpPr>
        <p:spPr>
          <a:xfrm>
            <a:off x="1517650" y="2523688"/>
            <a:ext cx="6096000" cy="1339296"/>
          </a:xfrm>
          <a:prstGeom prst="roundRect">
            <a:avLst/>
          </a:prstGeom>
          <a:noFill/>
          <a:ln w="38100">
            <a:solidFill>
              <a:srgbClr val="648C2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3" name="Rectangle 9">
            <a:extLst>
              <a:ext uri="{FF2B5EF4-FFF2-40B4-BE49-F238E27FC236}">
                <a16:creationId xmlns:a16="http://schemas.microsoft.com/office/drawing/2014/main" id="{64D76E32-AD98-4329-B50E-0694F74E0CAA}"/>
              </a:ext>
            </a:extLst>
          </p:cNvPr>
          <p:cNvSpPr>
            <a:spLocks noChangeArrowheads="1"/>
          </p:cNvSpPr>
          <p:nvPr/>
        </p:nvSpPr>
        <p:spPr bwMode="auto">
          <a:xfrm>
            <a:off x="5951538" y="2739703"/>
            <a:ext cx="1355725" cy="9233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6000" dirty="0">
                <a:solidFill>
                  <a:schemeClr val="tx1"/>
                </a:solidFill>
              </a:rPr>
              <a:t>t</a:t>
            </a:r>
            <a:endParaRPr lang="en-GB" altLang="en-US" sz="1100" dirty="0">
              <a:solidFill>
                <a:schemeClr val="tx1"/>
              </a:solidFill>
            </a:endParaRPr>
          </a:p>
        </p:txBody>
      </p:sp>
      <p:sp>
        <p:nvSpPr>
          <p:cNvPr id="4" name="Rectangle 9">
            <a:extLst>
              <a:ext uri="{FF2B5EF4-FFF2-40B4-BE49-F238E27FC236}">
                <a16:creationId xmlns:a16="http://schemas.microsoft.com/office/drawing/2014/main" id="{CD0B91B5-2072-4724-A0DD-40773849A635}"/>
              </a:ext>
            </a:extLst>
          </p:cNvPr>
          <p:cNvSpPr>
            <a:spLocks noChangeArrowheads="1"/>
          </p:cNvSpPr>
          <p:nvPr/>
        </p:nvSpPr>
        <p:spPr bwMode="auto">
          <a:xfrm>
            <a:off x="3894138" y="2715891"/>
            <a:ext cx="1355725" cy="9233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6000" dirty="0" err="1">
                <a:solidFill>
                  <a:schemeClr val="tx1"/>
                </a:solidFill>
              </a:rPr>
              <a:t>oa</a:t>
            </a:r>
            <a:endParaRPr lang="en-GB" altLang="en-US" sz="1100" dirty="0">
              <a:solidFill>
                <a:schemeClr val="tx1"/>
              </a:solidFill>
            </a:endParaRPr>
          </a:p>
        </p:txBody>
      </p:sp>
      <p:sp>
        <p:nvSpPr>
          <p:cNvPr id="5" name="Rectangle 9">
            <a:extLst>
              <a:ext uri="{FF2B5EF4-FFF2-40B4-BE49-F238E27FC236}">
                <a16:creationId xmlns:a16="http://schemas.microsoft.com/office/drawing/2014/main" id="{51A7AC38-55C7-4935-BECD-FD808306898E}"/>
              </a:ext>
            </a:extLst>
          </p:cNvPr>
          <p:cNvSpPr>
            <a:spLocks noChangeArrowheads="1"/>
          </p:cNvSpPr>
          <p:nvPr/>
        </p:nvSpPr>
        <p:spPr bwMode="auto">
          <a:xfrm>
            <a:off x="1816100" y="2695253"/>
            <a:ext cx="1355725" cy="9233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6000" dirty="0">
                <a:solidFill>
                  <a:schemeClr val="tx1"/>
                </a:solidFill>
              </a:rPr>
              <a:t>b</a:t>
            </a:r>
            <a:endParaRPr lang="en-GB" altLang="en-US" sz="1100" dirty="0">
              <a:solidFill>
                <a:schemeClr val="tx1"/>
              </a:solidFill>
            </a:endParaRPr>
          </a:p>
        </p:txBody>
      </p:sp>
      <p:grpSp>
        <p:nvGrpSpPr>
          <p:cNvPr id="36" name="Group 35">
            <a:extLst>
              <a:ext uri="{FF2B5EF4-FFF2-40B4-BE49-F238E27FC236}">
                <a16:creationId xmlns:a16="http://schemas.microsoft.com/office/drawing/2014/main" id="{BC93D751-AE65-4DFA-BE16-D24DF7280714}"/>
              </a:ext>
            </a:extLst>
          </p:cNvPr>
          <p:cNvGrpSpPr/>
          <p:nvPr/>
        </p:nvGrpSpPr>
        <p:grpSpPr>
          <a:xfrm>
            <a:off x="3967163" y="4555586"/>
            <a:ext cx="1362075" cy="1362075"/>
            <a:chOff x="3967163" y="4555586"/>
            <a:chExt cx="1362075" cy="1362075"/>
          </a:xfrm>
        </p:grpSpPr>
        <p:sp>
          <p:nvSpPr>
            <p:cNvPr id="7" name="Oval 6">
              <a:extLst>
                <a:ext uri="{FF2B5EF4-FFF2-40B4-BE49-F238E27FC236}">
                  <a16:creationId xmlns:a16="http://schemas.microsoft.com/office/drawing/2014/main" id="{CE13CD65-2FFC-47F8-BBA6-97BC123524B9}"/>
                </a:ext>
              </a:extLst>
            </p:cNvPr>
            <p:cNvSpPr/>
            <p:nvPr/>
          </p:nvSpPr>
          <p:spPr>
            <a:xfrm>
              <a:off x="3967163" y="4555586"/>
              <a:ext cx="1362075" cy="1362075"/>
            </a:xfrm>
            <a:prstGeom prst="ellipse">
              <a:avLst/>
            </a:prstGeom>
            <a:solidFill>
              <a:srgbClr val="648C2A"/>
            </a:solidFill>
            <a:ln w="38100">
              <a:solidFill>
                <a:srgbClr val="648C2A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 dirty="0"/>
            </a:p>
          </p:txBody>
        </p:sp>
        <p:sp>
          <p:nvSpPr>
            <p:cNvPr id="8" name="Rectangle 9">
              <a:extLst>
                <a:ext uri="{FF2B5EF4-FFF2-40B4-BE49-F238E27FC236}">
                  <a16:creationId xmlns:a16="http://schemas.microsoft.com/office/drawing/2014/main" id="{CAA5E60F-FC96-4F0E-914D-7D505796942A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062413" y="4868324"/>
              <a:ext cx="1179512" cy="73866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4800" b="1" dirty="0" err="1">
                  <a:solidFill>
                    <a:schemeClr val="bg1"/>
                  </a:solidFill>
                </a:rPr>
                <a:t>ai</a:t>
              </a:r>
              <a:endParaRPr lang="en-GB" altLang="en-US" sz="1000" b="1" dirty="0">
                <a:solidFill>
                  <a:schemeClr val="bg1"/>
                </a:solidFill>
              </a:endParaRPr>
            </a:p>
          </p:txBody>
        </p:sp>
      </p:grpSp>
      <p:grpSp>
        <p:nvGrpSpPr>
          <p:cNvPr id="37" name="Group 36">
            <a:extLst>
              <a:ext uri="{FF2B5EF4-FFF2-40B4-BE49-F238E27FC236}">
                <a16:creationId xmlns:a16="http://schemas.microsoft.com/office/drawing/2014/main" id="{76D1CF06-0A22-45C2-8BF6-195EB05D3829}"/>
              </a:ext>
            </a:extLst>
          </p:cNvPr>
          <p:cNvGrpSpPr/>
          <p:nvPr/>
        </p:nvGrpSpPr>
        <p:grpSpPr>
          <a:xfrm>
            <a:off x="5543550" y="4546061"/>
            <a:ext cx="1362075" cy="1362075"/>
            <a:chOff x="5543550" y="4546061"/>
            <a:chExt cx="1362075" cy="1362075"/>
          </a:xfrm>
        </p:grpSpPr>
        <p:sp>
          <p:nvSpPr>
            <p:cNvPr id="9" name="Oval 8">
              <a:extLst>
                <a:ext uri="{FF2B5EF4-FFF2-40B4-BE49-F238E27FC236}">
                  <a16:creationId xmlns:a16="http://schemas.microsoft.com/office/drawing/2014/main" id="{BBECCFD4-5EBF-49ED-887E-9D5E135A6574}"/>
                </a:ext>
              </a:extLst>
            </p:cNvPr>
            <p:cNvSpPr/>
            <p:nvPr/>
          </p:nvSpPr>
          <p:spPr>
            <a:xfrm>
              <a:off x="5543550" y="4546061"/>
              <a:ext cx="1362075" cy="1362075"/>
            </a:xfrm>
            <a:prstGeom prst="ellipse">
              <a:avLst/>
            </a:prstGeom>
            <a:solidFill>
              <a:srgbClr val="648C2A"/>
            </a:solidFill>
            <a:ln w="38100">
              <a:solidFill>
                <a:srgbClr val="648C2A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 dirty="0"/>
            </a:p>
          </p:txBody>
        </p:sp>
        <p:sp>
          <p:nvSpPr>
            <p:cNvPr id="10" name="Rectangle 9">
              <a:extLst>
                <a:ext uri="{FF2B5EF4-FFF2-40B4-BE49-F238E27FC236}">
                  <a16:creationId xmlns:a16="http://schemas.microsoft.com/office/drawing/2014/main" id="{8F72B398-DB49-4B3A-B8A8-60E6EEA6C4D5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635625" y="4857211"/>
              <a:ext cx="1179513" cy="73866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4800" b="1" dirty="0" err="1">
                  <a:solidFill>
                    <a:schemeClr val="bg1"/>
                  </a:solidFill>
                </a:rPr>
                <a:t>oa</a:t>
              </a:r>
              <a:endParaRPr lang="en-GB" altLang="en-US" sz="1000" b="1" dirty="0">
                <a:solidFill>
                  <a:schemeClr val="bg1"/>
                </a:solidFill>
              </a:endParaRPr>
            </a:p>
          </p:txBody>
        </p:sp>
      </p:grpSp>
      <p:grpSp>
        <p:nvGrpSpPr>
          <p:cNvPr id="35" name="Group 34">
            <a:extLst>
              <a:ext uri="{FF2B5EF4-FFF2-40B4-BE49-F238E27FC236}">
                <a16:creationId xmlns:a16="http://schemas.microsoft.com/office/drawing/2014/main" id="{FE809FA7-3A34-4967-B173-213B38C36B6F}"/>
              </a:ext>
            </a:extLst>
          </p:cNvPr>
          <p:cNvGrpSpPr/>
          <p:nvPr/>
        </p:nvGrpSpPr>
        <p:grpSpPr>
          <a:xfrm>
            <a:off x="2393950" y="4546061"/>
            <a:ext cx="1362075" cy="1362075"/>
            <a:chOff x="2393950" y="4546061"/>
            <a:chExt cx="1362075" cy="1362075"/>
          </a:xfrm>
        </p:grpSpPr>
        <p:sp>
          <p:nvSpPr>
            <p:cNvPr id="6" name="Oval 5">
              <a:extLst>
                <a:ext uri="{FF2B5EF4-FFF2-40B4-BE49-F238E27FC236}">
                  <a16:creationId xmlns:a16="http://schemas.microsoft.com/office/drawing/2014/main" id="{5D8C1922-25CE-4C0B-A7B8-042C61E78472}"/>
                </a:ext>
              </a:extLst>
            </p:cNvPr>
            <p:cNvSpPr/>
            <p:nvPr/>
          </p:nvSpPr>
          <p:spPr>
            <a:xfrm>
              <a:off x="2393950" y="4546061"/>
              <a:ext cx="1362075" cy="1362075"/>
            </a:xfrm>
            <a:prstGeom prst="ellipse">
              <a:avLst/>
            </a:prstGeom>
            <a:solidFill>
              <a:srgbClr val="648C2A"/>
            </a:solidFill>
            <a:ln w="38100">
              <a:solidFill>
                <a:srgbClr val="648C2A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 dirty="0"/>
            </a:p>
          </p:txBody>
        </p:sp>
        <p:sp>
          <p:nvSpPr>
            <p:cNvPr id="11" name="Rectangle 9">
              <a:extLst>
                <a:ext uri="{FF2B5EF4-FFF2-40B4-BE49-F238E27FC236}">
                  <a16:creationId xmlns:a16="http://schemas.microsoft.com/office/drawing/2014/main" id="{3E5971E7-CCD3-4521-9D8C-2036D51ABE93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482850" y="4857211"/>
              <a:ext cx="1179513" cy="73866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4800" b="1" dirty="0" err="1">
                  <a:solidFill>
                    <a:schemeClr val="bg1"/>
                  </a:solidFill>
                </a:rPr>
                <a:t>ee</a:t>
              </a:r>
              <a:endParaRPr lang="en-GB" altLang="en-US" sz="1000" b="1" dirty="0">
                <a:solidFill>
                  <a:schemeClr val="bg1"/>
                </a:solidFill>
              </a:endParaRPr>
            </a:p>
          </p:txBody>
        </p:sp>
      </p:grpSp>
      <p:sp>
        <p:nvSpPr>
          <p:cNvPr id="12" name="Rectangle: Rounded Corners 11">
            <a:hlinkClick r:id="rId4" action="ppaction://hlinksldjump"/>
            <a:extLst>
              <a:ext uri="{FF2B5EF4-FFF2-40B4-BE49-F238E27FC236}">
                <a16:creationId xmlns:a16="http://schemas.microsoft.com/office/drawing/2014/main" id="{EEE89DC2-B6F7-46B4-AEA9-37F3CAFA13F0}"/>
              </a:ext>
            </a:extLst>
          </p:cNvPr>
          <p:cNvSpPr/>
          <p:nvPr/>
        </p:nvSpPr>
        <p:spPr>
          <a:xfrm>
            <a:off x="2455493" y="6090699"/>
            <a:ext cx="4403955" cy="495300"/>
          </a:xfrm>
          <a:prstGeom prst="roundRect">
            <a:avLst/>
          </a:prstGeom>
          <a:solidFill>
            <a:srgbClr val="648C2A"/>
          </a:solidFill>
          <a:ln>
            <a:solidFill>
              <a:srgbClr val="648C2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000" b="1" dirty="0">
                <a:solidFill>
                  <a:schemeClr val="bg1"/>
                </a:solidFill>
              </a:rPr>
              <a:t>next</a:t>
            </a:r>
          </a:p>
        </p:txBody>
      </p:sp>
      <p:sp>
        <p:nvSpPr>
          <p:cNvPr id="13" name="Rectangle 4">
            <a:extLst>
              <a:ext uri="{FF2B5EF4-FFF2-40B4-BE49-F238E27FC236}">
                <a16:creationId xmlns:a16="http://schemas.microsoft.com/office/drawing/2014/main" id="{1148122C-701B-4F4A-B2A5-2739E6B26EFB}"/>
              </a:ext>
            </a:extLst>
          </p:cNvPr>
          <p:cNvSpPr>
            <a:spLocks noChangeArrowheads="1"/>
          </p:cNvSpPr>
          <p:nvPr/>
        </p:nvSpPr>
        <p:spPr bwMode="auto">
          <a:xfrm>
            <a:off x="1212850" y="4045547"/>
            <a:ext cx="6677025" cy="276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dirty="0">
                <a:solidFill>
                  <a:schemeClr val="tx1"/>
                </a:solidFill>
              </a:rPr>
              <a:t>Which </a:t>
            </a:r>
            <a:r>
              <a:rPr lang="en-GB" altLang="en-US" dirty="0"/>
              <a:t>phoneme</a:t>
            </a:r>
            <a:r>
              <a:rPr lang="en-GB" altLang="en-US" dirty="0">
                <a:solidFill>
                  <a:schemeClr val="tx1"/>
                </a:solidFill>
              </a:rPr>
              <a:t> is hidden by the porridge?</a:t>
            </a:r>
          </a:p>
        </p:txBody>
      </p:sp>
      <p:sp>
        <p:nvSpPr>
          <p:cNvPr id="15" name="Rectangle: Rounded Corners 14">
            <a:extLst>
              <a:ext uri="{FF2B5EF4-FFF2-40B4-BE49-F238E27FC236}">
                <a16:creationId xmlns:a16="http://schemas.microsoft.com/office/drawing/2014/main" id="{A1EA9821-61CF-437A-B24F-31F12C2B548F}"/>
              </a:ext>
            </a:extLst>
          </p:cNvPr>
          <p:cNvSpPr/>
          <p:nvPr/>
        </p:nvSpPr>
        <p:spPr>
          <a:xfrm>
            <a:off x="3471863" y="2524575"/>
            <a:ext cx="2174875" cy="1333645"/>
          </a:xfrm>
          <a:prstGeom prst="roundRect">
            <a:avLst>
              <a:gd name="adj" fmla="val 0"/>
            </a:avLst>
          </a:prstGeom>
          <a:noFill/>
          <a:ln w="38100">
            <a:solidFill>
              <a:srgbClr val="648C2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grpSp>
        <p:nvGrpSpPr>
          <p:cNvPr id="38" name="Group 37">
            <a:extLst>
              <a:ext uri="{FF2B5EF4-FFF2-40B4-BE49-F238E27FC236}">
                <a16:creationId xmlns:a16="http://schemas.microsoft.com/office/drawing/2014/main" id="{36BE9694-C2A6-468E-8058-F0762B038CC6}"/>
              </a:ext>
            </a:extLst>
          </p:cNvPr>
          <p:cNvGrpSpPr/>
          <p:nvPr/>
        </p:nvGrpSpPr>
        <p:grpSpPr>
          <a:xfrm>
            <a:off x="-14429" y="3517361"/>
            <a:ext cx="2557723" cy="5698713"/>
            <a:chOff x="-14429" y="3517361"/>
            <a:chExt cx="2557723" cy="5698713"/>
          </a:xfrm>
        </p:grpSpPr>
        <p:pic>
          <p:nvPicPr>
            <p:cNvPr id="28" name="Picture 27">
              <a:extLst>
                <a:ext uri="{FF2B5EF4-FFF2-40B4-BE49-F238E27FC236}">
                  <a16:creationId xmlns:a16="http://schemas.microsoft.com/office/drawing/2014/main" id="{C1121CDB-155E-425B-969A-D7F84B312209}"/>
                </a:ext>
              </a:extLst>
            </p:cNvPr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-14429" y="4620837"/>
              <a:ext cx="2557723" cy="4595237"/>
            </a:xfrm>
            <a:prstGeom prst="rect">
              <a:avLst/>
            </a:prstGeom>
          </p:spPr>
        </p:pic>
        <p:sp>
          <p:nvSpPr>
            <p:cNvPr id="31" name="Speech Bubble: Oval 30">
              <a:extLst>
                <a:ext uri="{FF2B5EF4-FFF2-40B4-BE49-F238E27FC236}">
                  <a16:creationId xmlns:a16="http://schemas.microsoft.com/office/drawing/2014/main" id="{6F3ACCF1-7ECE-432F-A307-E9871D3D5F53}"/>
                </a:ext>
              </a:extLst>
            </p:cNvPr>
            <p:cNvSpPr/>
            <p:nvPr/>
          </p:nvSpPr>
          <p:spPr>
            <a:xfrm>
              <a:off x="93781" y="3517361"/>
              <a:ext cx="1362075" cy="1165342"/>
            </a:xfrm>
            <a:prstGeom prst="wedgeEllipseCallout">
              <a:avLst>
                <a:gd name="adj1" fmla="val 23922"/>
                <a:gd name="adj2" fmla="val 69039"/>
              </a:avLst>
            </a:prstGeom>
            <a:solidFill>
              <a:schemeClr val="bg1"/>
            </a:solidFill>
            <a:ln w="38100">
              <a:solidFill>
                <a:srgbClr val="648C2A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3" name="Rectangle 4">
              <a:extLst>
                <a:ext uri="{FF2B5EF4-FFF2-40B4-BE49-F238E27FC236}">
                  <a16:creationId xmlns:a16="http://schemas.microsoft.com/office/drawing/2014/main" id="{F553BAE3-BDD1-4B3B-BF85-5A957DC3E3FC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90489" y="3961532"/>
              <a:ext cx="973943" cy="27699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0" tIns="0" rIns="0" bIns="0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dirty="0">
                  <a:solidFill>
                    <a:schemeClr val="tx1"/>
                  </a:solidFill>
                </a:rPr>
                <a:t>Correct!</a:t>
              </a:r>
            </a:p>
          </p:txBody>
        </p:sp>
      </p:grpSp>
      <p:grpSp>
        <p:nvGrpSpPr>
          <p:cNvPr id="39" name="Group 38">
            <a:extLst>
              <a:ext uri="{FF2B5EF4-FFF2-40B4-BE49-F238E27FC236}">
                <a16:creationId xmlns:a16="http://schemas.microsoft.com/office/drawing/2014/main" id="{0EE7B6ED-148A-4EC3-B081-D0BD020CBB74}"/>
              </a:ext>
            </a:extLst>
          </p:cNvPr>
          <p:cNvGrpSpPr/>
          <p:nvPr/>
        </p:nvGrpSpPr>
        <p:grpSpPr>
          <a:xfrm>
            <a:off x="6859448" y="3337489"/>
            <a:ext cx="2205295" cy="7020409"/>
            <a:chOff x="6859448" y="3337489"/>
            <a:chExt cx="2205295" cy="7020409"/>
          </a:xfrm>
        </p:grpSpPr>
        <p:pic>
          <p:nvPicPr>
            <p:cNvPr id="30" name="Picture 29">
              <a:extLst>
                <a:ext uri="{FF2B5EF4-FFF2-40B4-BE49-F238E27FC236}">
                  <a16:creationId xmlns:a16="http://schemas.microsoft.com/office/drawing/2014/main" id="{71963CC0-34AA-48C2-84AC-4F4FBCA7C2E3}"/>
                </a:ext>
              </a:extLst>
            </p:cNvPr>
            <p:cNvPicPr>
              <a:picLocks noChangeAspect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6859448" y="4620837"/>
              <a:ext cx="2094483" cy="5737061"/>
            </a:xfrm>
            <a:prstGeom prst="rect">
              <a:avLst/>
            </a:prstGeom>
          </p:spPr>
        </p:pic>
        <p:sp>
          <p:nvSpPr>
            <p:cNvPr id="32" name="Speech Bubble: Oval 31">
              <a:extLst>
                <a:ext uri="{FF2B5EF4-FFF2-40B4-BE49-F238E27FC236}">
                  <a16:creationId xmlns:a16="http://schemas.microsoft.com/office/drawing/2014/main" id="{583DDFBC-C695-410A-A1E8-5587FA070E85}"/>
                </a:ext>
              </a:extLst>
            </p:cNvPr>
            <p:cNvSpPr/>
            <p:nvPr/>
          </p:nvSpPr>
          <p:spPr>
            <a:xfrm>
              <a:off x="7702668" y="3337489"/>
              <a:ext cx="1362075" cy="1165342"/>
            </a:xfrm>
            <a:prstGeom prst="wedgeEllipseCallout">
              <a:avLst>
                <a:gd name="adj1" fmla="val -22698"/>
                <a:gd name="adj2" fmla="val 65770"/>
              </a:avLst>
            </a:prstGeom>
            <a:solidFill>
              <a:schemeClr val="bg1"/>
            </a:solidFill>
            <a:ln w="38100">
              <a:solidFill>
                <a:srgbClr val="648C2A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4" name="Rectangle 4">
              <a:extLst>
                <a:ext uri="{FF2B5EF4-FFF2-40B4-BE49-F238E27FC236}">
                  <a16:creationId xmlns:a16="http://schemas.microsoft.com/office/drawing/2014/main" id="{AC6245AC-904C-4C36-BB6E-B99CA3AC266E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7860049" y="3768548"/>
              <a:ext cx="1133593" cy="27699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0" tIns="0" rIns="0" bIns="0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dirty="0">
                  <a:solidFill>
                    <a:schemeClr val="tx1"/>
                  </a:solidFill>
                </a:rPr>
                <a:t>Try again.</a:t>
              </a:r>
            </a:p>
          </p:txBody>
        </p:sp>
      </p:grpSp>
      <p:grpSp>
        <p:nvGrpSpPr>
          <p:cNvPr id="16" name="Group 15">
            <a:extLst>
              <a:ext uri="{FF2B5EF4-FFF2-40B4-BE49-F238E27FC236}">
                <a16:creationId xmlns:a16="http://schemas.microsoft.com/office/drawing/2014/main" id="{B4670029-A4DF-4A64-A76B-D93690FE6B42}"/>
              </a:ext>
            </a:extLst>
          </p:cNvPr>
          <p:cNvGrpSpPr/>
          <p:nvPr/>
        </p:nvGrpSpPr>
        <p:grpSpPr>
          <a:xfrm>
            <a:off x="3752851" y="1977608"/>
            <a:ext cx="1589870" cy="2719762"/>
            <a:chOff x="1678020" y="1977608"/>
            <a:chExt cx="1589870" cy="2719762"/>
          </a:xfrm>
        </p:grpSpPr>
        <p:sp>
          <p:nvSpPr>
            <p:cNvPr id="14" name="Rectangle 13">
              <a:extLst>
                <a:ext uri="{FF2B5EF4-FFF2-40B4-BE49-F238E27FC236}">
                  <a16:creationId xmlns:a16="http://schemas.microsoft.com/office/drawing/2014/main" id="{0375A14F-028D-4826-8589-551886543313}"/>
                </a:ext>
              </a:extLst>
            </p:cNvPr>
            <p:cNvSpPr/>
            <p:nvPr/>
          </p:nvSpPr>
          <p:spPr>
            <a:xfrm>
              <a:off x="2006600" y="2933700"/>
              <a:ext cx="1068388" cy="768898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29" name="Picture 28">
              <a:extLst>
                <a:ext uri="{FF2B5EF4-FFF2-40B4-BE49-F238E27FC236}">
                  <a16:creationId xmlns:a16="http://schemas.microsoft.com/office/drawing/2014/main" id="{2A28F66D-FAE8-44FF-830B-634BBDA6F9CC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 rot="2048661">
              <a:off x="1678020" y="1977608"/>
              <a:ext cx="1589870" cy="2719762"/>
            </a:xfrm>
            <a:prstGeom prst="rect">
              <a:avLst/>
            </a:prstGeom>
          </p:spPr>
        </p:pic>
      </p:grpSp>
      <p:pic>
        <p:nvPicPr>
          <p:cNvPr id="18" name="Picture 17">
            <a:extLst>
              <a:ext uri="{FF2B5EF4-FFF2-40B4-BE49-F238E27FC236}">
                <a16:creationId xmlns:a16="http://schemas.microsoft.com/office/drawing/2014/main" id="{762FBB90-1B0F-49E5-BA2B-1B9501BE6C43}"/>
              </a:ext>
            </a:extLst>
          </p:cNvPr>
          <p:cNvPicPr>
            <a:picLocks noChangeAspect="1"/>
          </p:cNvPicPr>
          <p:nvPr/>
        </p:nvPicPr>
        <p:blipFill>
          <a:blip r:embed="rId8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062413" y="584279"/>
            <a:ext cx="1152313" cy="1541752"/>
          </a:xfrm>
          <a:prstGeom prst="rect">
            <a:avLst/>
          </a:prstGeom>
        </p:spPr>
      </p:pic>
      <p:pic>
        <p:nvPicPr>
          <p:cNvPr id="17" name="Audio 16">
            <a:hlinkClick r:id="" action="ppaction://media"/>
            <a:extLst>
              <a:ext uri="{FF2B5EF4-FFF2-40B4-BE49-F238E27FC236}">
                <a16:creationId xmlns:a16="http://schemas.microsoft.com/office/drawing/2014/main" id="{50DFC73E-139E-4698-B79E-44DD6B31B045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9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9873799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39002"/>
    </mc:Choice>
    <mc:Fallback>
      <p:transition spd="slow" advClick="0" advTm="3900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3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5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3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6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3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3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3" dur="1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6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7"/>
                  </p:tgtEl>
                </p:cond>
              </p:nextCondLst>
            </p:seq>
            <p:audio isNarration="1">
              <p:cMediaNode vol="80000" showWhenStopped="0">
                <p:cTn id="28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7"/>
                </p:tgtEl>
              </p:cMediaNode>
            </p:audio>
          </p:childTnLst>
        </p:cTn>
      </p:par>
    </p:tnLst>
  </p:timing>
  <p:extLst>
    <p:ext uri="{E180D4A7-C9FB-4DFB-919C-405C955672EB}">
      <p14:showEvtLst xmlns:p14="http://schemas.microsoft.com/office/powerpoint/2010/main">
        <p14:triggerEvt type="onClick" time="30148" objId="37"/>
      </p14:showEvtLst>
    </p:ext>
  </p:extLs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: Rounded Corners 1">
            <a:extLst>
              <a:ext uri="{FF2B5EF4-FFF2-40B4-BE49-F238E27FC236}">
                <a16:creationId xmlns:a16="http://schemas.microsoft.com/office/drawing/2014/main" id="{1590CB1A-EC9E-401A-BAFA-1D885F3ACF0F}"/>
              </a:ext>
            </a:extLst>
          </p:cNvPr>
          <p:cNvSpPr/>
          <p:nvPr/>
        </p:nvSpPr>
        <p:spPr>
          <a:xfrm>
            <a:off x="1517650" y="2523688"/>
            <a:ext cx="6096000" cy="1339296"/>
          </a:xfrm>
          <a:prstGeom prst="roundRect">
            <a:avLst/>
          </a:prstGeom>
          <a:noFill/>
          <a:ln w="38100">
            <a:solidFill>
              <a:srgbClr val="648C2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3" name="Rectangle 9">
            <a:extLst>
              <a:ext uri="{FF2B5EF4-FFF2-40B4-BE49-F238E27FC236}">
                <a16:creationId xmlns:a16="http://schemas.microsoft.com/office/drawing/2014/main" id="{64D76E32-AD98-4329-B50E-0694F74E0CAA}"/>
              </a:ext>
            </a:extLst>
          </p:cNvPr>
          <p:cNvSpPr>
            <a:spLocks noChangeArrowheads="1"/>
          </p:cNvSpPr>
          <p:nvPr/>
        </p:nvSpPr>
        <p:spPr bwMode="auto">
          <a:xfrm>
            <a:off x="5951538" y="2739703"/>
            <a:ext cx="1355725" cy="9233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6000" dirty="0">
                <a:solidFill>
                  <a:schemeClr val="tx1"/>
                </a:solidFill>
              </a:rPr>
              <a:t>ng</a:t>
            </a:r>
            <a:endParaRPr lang="en-GB" altLang="en-US" sz="1100" dirty="0">
              <a:solidFill>
                <a:schemeClr val="tx1"/>
              </a:solidFill>
            </a:endParaRPr>
          </a:p>
        </p:txBody>
      </p:sp>
      <p:sp>
        <p:nvSpPr>
          <p:cNvPr id="4" name="Rectangle 9">
            <a:extLst>
              <a:ext uri="{FF2B5EF4-FFF2-40B4-BE49-F238E27FC236}">
                <a16:creationId xmlns:a16="http://schemas.microsoft.com/office/drawing/2014/main" id="{CD0B91B5-2072-4724-A0DD-40773849A635}"/>
              </a:ext>
            </a:extLst>
          </p:cNvPr>
          <p:cNvSpPr>
            <a:spLocks noChangeArrowheads="1"/>
          </p:cNvSpPr>
          <p:nvPr/>
        </p:nvSpPr>
        <p:spPr bwMode="auto">
          <a:xfrm>
            <a:off x="3894138" y="2715891"/>
            <a:ext cx="1355725" cy="9233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6000" dirty="0" err="1">
                <a:solidFill>
                  <a:schemeClr val="tx1"/>
                </a:solidFill>
              </a:rPr>
              <a:t>i</a:t>
            </a:r>
            <a:endParaRPr lang="en-GB" altLang="en-US" sz="1100" dirty="0">
              <a:solidFill>
                <a:schemeClr val="tx1"/>
              </a:solidFill>
            </a:endParaRPr>
          </a:p>
        </p:txBody>
      </p:sp>
      <p:sp>
        <p:nvSpPr>
          <p:cNvPr id="5" name="Rectangle 9">
            <a:extLst>
              <a:ext uri="{FF2B5EF4-FFF2-40B4-BE49-F238E27FC236}">
                <a16:creationId xmlns:a16="http://schemas.microsoft.com/office/drawing/2014/main" id="{51A7AC38-55C7-4935-BECD-FD808306898E}"/>
              </a:ext>
            </a:extLst>
          </p:cNvPr>
          <p:cNvSpPr>
            <a:spLocks noChangeArrowheads="1"/>
          </p:cNvSpPr>
          <p:nvPr/>
        </p:nvSpPr>
        <p:spPr bwMode="auto">
          <a:xfrm>
            <a:off x="1816100" y="2695253"/>
            <a:ext cx="1355725" cy="9233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6000" dirty="0">
                <a:solidFill>
                  <a:schemeClr val="tx1"/>
                </a:solidFill>
              </a:rPr>
              <a:t>r</a:t>
            </a:r>
            <a:endParaRPr lang="en-GB" altLang="en-US" sz="1100" dirty="0">
              <a:solidFill>
                <a:schemeClr val="tx1"/>
              </a:solidFill>
            </a:endParaRPr>
          </a:p>
        </p:txBody>
      </p:sp>
      <p:grpSp>
        <p:nvGrpSpPr>
          <p:cNvPr id="36" name="Group 35">
            <a:extLst>
              <a:ext uri="{FF2B5EF4-FFF2-40B4-BE49-F238E27FC236}">
                <a16:creationId xmlns:a16="http://schemas.microsoft.com/office/drawing/2014/main" id="{BC93D751-AE65-4DFA-BE16-D24DF7280714}"/>
              </a:ext>
            </a:extLst>
          </p:cNvPr>
          <p:cNvGrpSpPr/>
          <p:nvPr/>
        </p:nvGrpSpPr>
        <p:grpSpPr>
          <a:xfrm>
            <a:off x="3967163" y="4555586"/>
            <a:ext cx="1362075" cy="1362075"/>
            <a:chOff x="3967163" y="4555586"/>
            <a:chExt cx="1362075" cy="1362075"/>
          </a:xfrm>
        </p:grpSpPr>
        <p:sp>
          <p:nvSpPr>
            <p:cNvPr id="7" name="Oval 6">
              <a:extLst>
                <a:ext uri="{FF2B5EF4-FFF2-40B4-BE49-F238E27FC236}">
                  <a16:creationId xmlns:a16="http://schemas.microsoft.com/office/drawing/2014/main" id="{CE13CD65-2FFC-47F8-BBA6-97BC123524B9}"/>
                </a:ext>
              </a:extLst>
            </p:cNvPr>
            <p:cNvSpPr/>
            <p:nvPr/>
          </p:nvSpPr>
          <p:spPr>
            <a:xfrm>
              <a:off x="3967163" y="4555586"/>
              <a:ext cx="1362075" cy="1362075"/>
            </a:xfrm>
            <a:prstGeom prst="ellipse">
              <a:avLst/>
            </a:prstGeom>
            <a:solidFill>
              <a:srgbClr val="648C2A"/>
            </a:solidFill>
            <a:ln w="38100">
              <a:solidFill>
                <a:srgbClr val="648C2A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 dirty="0"/>
            </a:p>
          </p:txBody>
        </p:sp>
        <p:sp>
          <p:nvSpPr>
            <p:cNvPr id="8" name="Rectangle 9">
              <a:extLst>
                <a:ext uri="{FF2B5EF4-FFF2-40B4-BE49-F238E27FC236}">
                  <a16:creationId xmlns:a16="http://schemas.microsoft.com/office/drawing/2014/main" id="{CAA5E60F-FC96-4F0E-914D-7D505796942A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062413" y="4868324"/>
              <a:ext cx="1179512" cy="73866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4800" b="1" dirty="0">
                  <a:solidFill>
                    <a:schemeClr val="bg1"/>
                  </a:solidFill>
                </a:rPr>
                <a:t>ng</a:t>
              </a:r>
              <a:endParaRPr lang="en-GB" altLang="en-US" sz="1000" b="1" dirty="0">
                <a:solidFill>
                  <a:schemeClr val="bg1"/>
                </a:solidFill>
              </a:endParaRPr>
            </a:p>
          </p:txBody>
        </p:sp>
      </p:grpSp>
      <p:grpSp>
        <p:nvGrpSpPr>
          <p:cNvPr id="37" name="Group 36">
            <a:extLst>
              <a:ext uri="{FF2B5EF4-FFF2-40B4-BE49-F238E27FC236}">
                <a16:creationId xmlns:a16="http://schemas.microsoft.com/office/drawing/2014/main" id="{76D1CF06-0A22-45C2-8BF6-195EB05D3829}"/>
              </a:ext>
            </a:extLst>
          </p:cNvPr>
          <p:cNvGrpSpPr/>
          <p:nvPr/>
        </p:nvGrpSpPr>
        <p:grpSpPr>
          <a:xfrm>
            <a:off x="5543550" y="4546061"/>
            <a:ext cx="1362075" cy="1362075"/>
            <a:chOff x="5543550" y="4546061"/>
            <a:chExt cx="1362075" cy="1362075"/>
          </a:xfrm>
        </p:grpSpPr>
        <p:sp>
          <p:nvSpPr>
            <p:cNvPr id="9" name="Oval 8">
              <a:extLst>
                <a:ext uri="{FF2B5EF4-FFF2-40B4-BE49-F238E27FC236}">
                  <a16:creationId xmlns:a16="http://schemas.microsoft.com/office/drawing/2014/main" id="{BBECCFD4-5EBF-49ED-887E-9D5E135A6574}"/>
                </a:ext>
              </a:extLst>
            </p:cNvPr>
            <p:cNvSpPr/>
            <p:nvPr/>
          </p:nvSpPr>
          <p:spPr>
            <a:xfrm>
              <a:off x="5543550" y="4546061"/>
              <a:ext cx="1362075" cy="1362075"/>
            </a:xfrm>
            <a:prstGeom prst="ellipse">
              <a:avLst/>
            </a:prstGeom>
            <a:solidFill>
              <a:srgbClr val="648C2A"/>
            </a:solidFill>
            <a:ln w="38100">
              <a:solidFill>
                <a:srgbClr val="648C2A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 dirty="0"/>
            </a:p>
          </p:txBody>
        </p:sp>
        <p:sp>
          <p:nvSpPr>
            <p:cNvPr id="10" name="Rectangle 9">
              <a:extLst>
                <a:ext uri="{FF2B5EF4-FFF2-40B4-BE49-F238E27FC236}">
                  <a16:creationId xmlns:a16="http://schemas.microsoft.com/office/drawing/2014/main" id="{8F72B398-DB49-4B3A-B8A8-60E6EEA6C4D5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635625" y="4857211"/>
              <a:ext cx="1179513" cy="73866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4800" b="1" dirty="0">
                  <a:solidFill>
                    <a:schemeClr val="bg1"/>
                  </a:solidFill>
                </a:rPr>
                <a:t>s</a:t>
              </a:r>
              <a:endParaRPr lang="en-GB" altLang="en-US" sz="1000" b="1" dirty="0">
                <a:solidFill>
                  <a:schemeClr val="bg1"/>
                </a:solidFill>
              </a:endParaRPr>
            </a:p>
          </p:txBody>
        </p:sp>
      </p:grpSp>
      <p:grpSp>
        <p:nvGrpSpPr>
          <p:cNvPr id="35" name="Group 34">
            <a:extLst>
              <a:ext uri="{FF2B5EF4-FFF2-40B4-BE49-F238E27FC236}">
                <a16:creationId xmlns:a16="http://schemas.microsoft.com/office/drawing/2014/main" id="{FE809FA7-3A34-4967-B173-213B38C36B6F}"/>
              </a:ext>
            </a:extLst>
          </p:cNvPr>
          <p:cNvGrpSpPr/>
          <p:nvPr/>
        </p:nvGrpSpPr>
        <p:grpSpPr>
          <a:xfrm>
            <a:off x="2393950" y="4546061"/>
            <a:ext cx="1362075" cy="1362075"/>
            <a:chOff x="2393950" y="4546061"/>
            <a:chExt cx="1362075" cy="1362075"/>
          </a:xfrm>
        </p:grpSpPr>
        <p:sp>
          <p:nvSpPr>
            <p:cNvPr id="6" name="Oval 5">
              <a:extLst>
                <a:ext uri="{FF2B5EF4-FFF2-40B4-BE49-F238E27FC236}">
                  <a16:creationId xmlns:a16="http://schemas.microsoft.com/office/drawing/2014/main" id="{5D8C1922-25CE-4C0B-A7B8-042C61E78472}"/>
                </a:ext>
              </a:extLst>
            </p:cNvPr>
            <p:cNvSpPr/>
            <p:nvPr/>
          </p:nvSpPr>
          <p:spPr>
            <a:xfrm>
              <a:off x="2393950" y="4546061"/>
              <a:ext cx="1362075" cy="1362075"/>
            </a:xfrm>
            <a:prstGeom prst="ellipse">
              <a:avLst/>
            </a:prstGeom>
            <a:solidFill>
              <a:srgbClr val="648C2A"/>
            </a:solidFill>
            <a:ln w="38100">
              <a:solidFill>
                <a:srgbClr val="648C2A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 dirty="0"/>
            </a:p>
          </p:txBody>
        </p:sp>
        <p:sp>
          <p:nvSpPr>
            <p:cNvPr id="11" name="Rectangle 9">
              <a:extLst>
                <a:ext uri="{FF2B5EF4-FFF2-40B4-BE49-F238E27FC236}">
                  <a16:creationId xmlns:a16="http://schemas.microsoft.com/office/drawing/2014/main" id="{3E5971E7-CCD3-4521-9D8C-2036D51ABE93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482850" y="4857211"/>
              <a:ext cx="1179513" cy="73866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4800" b="1" dirty="0">
                  <a:solidFill>
                    <a:schemeClr val="bg1"/>
                  </a:solidFill>
                </a:rPr>
                <a:t>t</a:t>
              </a:r>
              <a:endParaRPr lang="en-GB" altLang="en-US" sz="1000" b="1" dirty="0">
                <a:solidFill>
                  <a:schemeClr val="bg1"/>
                </a:solidFill>
              </a:endParaRPr>
            </a:p>
          </p:txBody>
        </p:sp>
      </p:grpSp>
      <p:sp>
        <p:nvSpPr>
          <p:cNvPr id="12" name="Rectangle: Rounded Corners 11">
            <a:hlinkClick r:id="rId4" action="ppaction://hlinksldjump"/>
            <a:extLst>
              <a:ext uri="{FF2B5EF4-FFF2-40B4-BE49-F238E27FC236}">
                <a16:creationId xmlns:a16="http://schemas.microsoft.com/office/drawing/2014/main" id="{EEE89DC2-B6F7-46B4-AEA9-37F3CAFA13F0}"/>
              </a:ext>
            </a:extLst>
          </p:cNvPr>
          <p:cNvSpPr/>
          <p:nvPr/>
        </p:nvSpPr>
        <p:spPr>
          <a:xfrm>
            <a:off x="2455493" y="6090699"/>
            <a:ext cx="4403955" cy="495300"/>
          </a:xfrm>
          <a:prstGeom prst="roundRect">
            <a:avLst/>
          </a:prstGeom>
          <a:solidFill>
            <a:srgbClr val="648C2A"/>
          </a:solidFill>
          <a:ln>
            <a:solidFill>
              <a:srgbClr val="648C2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000" b="1" dirty="0">
                <a:solidFill>
                  <a:schemeClr val="bg1"/>
                </a:solidFill>
              </a:rPr>
              <a:t>next</a:t>
            </a:r>
          </a:p>
        </p:txBody>
      </p:sp>
      <p:sp>
        <p:nvSpPr>
          <p:cNvPr id="13" name="Rectangle 4">
            <a:extLst>
              <a:ext uri="{FF2B5EF4-FFF2-40B4-BE49-F238E27FC236}">
                <a16:creationId xmlns:a16="http://schemas.microsoft.com/office/drawing/2014/main" id="{1148122C-701B-4F4A-B2A5-2739E6B26EFB}"/>
              </a:ext>
            </a:extLst>
          </p:cNvPr>
          <p:cNvSpPr>
            <a:spLocks noChangeArrowheads="1"/>
          </p:cNvSpPr>
          <p:nvPr/>
        </p:nvSpPr>
        <p:spPr bwMode="auto">
          <a:xfrm>
            <a:off x="1212850" y="4045547"/>
            <a:ext cx="6677025" cy="276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dirty="0">
                <a:solidFill>
                  <a:schemeClr val="tx1"/>
                </a:solidFill>
              </a:rPr>
              <a:t>Which </a:t>
            </a:r>
            <a:r>
              <a:rPr lang="en-GB" altLang="en-US" dirty="0"/>
              <a:t>phoneme</a:t>
            </a:r>
            <a:r>
              <a:rPr lang="en-GB" altLang="en-US" dirty="0">
                <a:solidFill>
                  <a:schemeClr val="tx1"/>
                </a:solidFill>
              </a:rPr>
              <a:t> is hidden by the porridge?</a:t>
            </a:r>
          </a:p>
        </p:txBody>
      </p:sp>
      <p:sp>
        <p:nvSpPr>
          <p:cNvPr id="15" name="Rectangle: Rounded Corners 14">
            <a:extLst>
              <a:ext uri="{FF2B5EF4-FFF2-40B4-BE49-F238E27FC236}">
                <a16:creationId xmlns:a16="http://schemas.microsoft.com/office/drawing/2014/main" id="{A1EA9821-61CF-437A-B24F-31F12C2B548F}"/>
              </a:ext>
            </a:extLst>
          </p:cNvPr>
          <p:cNvSpPr/>
          <p:nvPr/>
        </p:nvSpPr>
        <p:spPr>
          <a:xfrm>
            <a:off x="3471863" y="2524575"/>
            <a:ext cx="2174875" cy="1333645"/>
          </a:xfrm>
          <a:prstGeom prst="roundRect">
            <a:avLst>
              <a:gd name="adj" fmla="val 0"/>
            </a:avLst>
          </a:prstGeom>
          <a:noFill/>
          <a:ln w="38100">
            <a:solidFill>
              <a:srgbClr val="648C2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grpSp>
        <p:nvGrpSpPr>
          <p:cNvPr id="38" name="Group 37">
            <a:extLst>
              <a:ext uri="{FF2B5EF4-FFF2-40B4-BE49-F238E27FC236}">
                <a16:creationId xmlns:a16="http://schemas.microsoft.com/office/drawing/2014/main" id="{36BE9694-C2A6-468E-8058-F0762B038CC6}"/>
              </a:ext>
            </a:extLst>
          </p:cNvPr>
          <p:cNvGrpSpPr/>
          <p:nvPr/>
        </p:nvGrpSpPr>
        <p:grpSpPr>
          <a:xfrm>
            <a:off x="-14429" y="3517361"/>
            <a:ext cx="2557723" cy="5698713"/>
            <a:chOff x="-14429" y="3517361"/>
            <a:chExt cx="2557723" cy="5698713"/>
          </a:xfrm>
        </p:grpSpPr>
        <p:pic>
          <p:nvPicPr>
            <p:cNvPr id="28" name="Picture 27">
              <a:extLst>
                <a:ext uri="{FF2B5EF4-FFF2-40B4-BE49-F238E27FC236}">
                  <a16:creationId xmlns:a16="http://schemas.microsoft.com/office/drawing/2014/main" id="{C1121CDB-155E-425B-969A-D7F84B312209}"/>
                </a:ext>
              </a:extLst>
            </p:cNvPr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-14429" y="4620837"/>
              <a:ext cx="2557723" cy="4595237"/>
            </a:xfrm>
            <a:prstGeom prst="rect">
              <a:avLst/>
            </a:prstGeom>
          </p:spPr>
        </p:pic>
        <p:sp>
          <p:nvSpPr>
            <p:cNvPr id="31" name="Speech Bubble: Oval 30">
              <a:extLst>
                <a:ext uri="{FF2B5EF4-FFF2-40B4-BE49-F238E27FC236}">
                  <a16:creationId xmlns:a16="http://schemas.microsoft.com/office/drawing/2014/main" id="{6F3ACCF1-7ECE-432F-A307-E9871D3D5F53}"/>
                </a:ext>
              </a:extLst>
            </p:cNvPr>
            <p:cNvSpPr/>
            <p:nvPr/>
          </p:nvSpPr>
          <p:spPr>
            <a:xfrm>
              <a:off x="93781" y="3517361"/>
              <a:ext cx="1362075" cy="1165342"/>
            </a:xfrm>
            <a:prstGeom prst="wedgeEllipseCallout">
              <a:avLst>
                <a:gd name="adj1" fmla="val 23922"/>
                <a:gd name="adj2" fmla="val 69039"/>
              </a:avLst>
            </a:prstGeom>
            <a:solidFill>
              <a:schemeClr val="bg1"/>
            </a:solidFill>
            <a:ln w="38100">
              <a:solidFill>
                <a:srgbClr val="648C2A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3" name="Rectangle 4">
              <a:extLst>
                <a:ext uri="{FF2B5EF4-FFF2-40B4-BE49-F238E27FC236}">
                  <a16:creationId xmlns:a16="http://schemas.microsoft.com/office/drawing/2014/main" id="{F553BAE3-BDD1-4B3B-BF85-5A957DC3E3FC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90489" y="3961532"/>
              <a:ext cx="973943" cy="27699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0" tIns="0" rIns="0" bIns="0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dirty="0">
                  <a:solidFill>
                    <a:schemeClr val="tx1"/>
                  </a:solidFill>
                </a:rPr>
                <a:t>Correct!</a:t>
              </a:r>
            </a:p>
          </p:txBody>
        </p:sp>
      </p:grpSp>
      <p:grpSp>
        <p:nvGrpSpPr>
          <p:cNvPr id="39" name="Group 38">
            <a:extLst>
              <a:ext uri="{FF2B5EF4-FFF2-40B4-BE49-F238E27FC236}">
                <a16:creationId xmlns:a16="http://schemas.microsoft.com/office/drawing/2014/main" id="{0EE7B6ED-148A-4EC3-B081-D0BD020CBB74}"/>
              </a:ext>
            </a:extLst>
          </p:cNvPr>
          <p:cNvGrpSpPr/>
          <p:nvPr/>
        </p:nvGrpSpPr>
        <p:grpSpPr>
          <a:xfrm>
            <a:off x="6859448" y="3337489"/>
            <a:ext cx="2205295" cy="7020409"/>
            <a:chOff x="6859448" y="3337489"/>
            <a:chExt cx="2205295" cy="7020409"/>
          </a:xfrm>
        </p:grpSpPr>
        <p:pic>
          <p:nvPicPr>
            <p:cNvPr id="30" name="Picture 29">
              <a:extLst>
                <a:ext uri="{FF2B5EF4-FFF2-40B4-BE49-F238E27FC236}">
                  <a16:creationId xmlns:a16="http://schemas.microsoft.com/office/drawing/2014/main" id="{71963CC0-34AA-48C2-84AC-4F4FBCA7C2E3}"/>
                </a:ext>
              </a:extLst>
            </p:cNvPr>
            <p:cNvPicPr>
              <a:picLocks noChangeAspect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6859448" y="4620837"/>
              <a:ext cx="2094483" cy="5737061"/>
            </a:xfrm>
            <a:prstGeom prst="rect">
              <a:avLst/>
            </a:prstGeom>
          </p:spPr>
        </p:pic>
        <p:sp>
          <p:nvSpPr>
            <p:cNvPr id="32" name="Speech Bubble: Oval 31">
              <a:extLst>
                <a:ext uri="{FF2B5EF4-FFF2-40B4-BE49-F238E27FC236}">
                  <a16:creationId xmlns:a16="http://schemas.microsoft.com/office/drawing/2014/main" id="{583DDFBC-C695-410A-A1E8-5587FA070E85}"/>
                </a:ext>
              </a:extLst>
            </p:cNvPr>
            <p:cNvSpPr/>
            <p:nvPr/>
          </p:nvSpPr>
          <p:spPr>
            <a:xfrm>
              <a:off x="7702668" y="3337489"/>
              <a:ext cx="1362075" cy="1165342"/>
            </a:xfrm>
            <a:prstGeom prst="wedgeEllipseCallout">
              <a:avLst>
                <a:gd name="adj1" fmla="val -22698"/>
                <a:gd name="adj2" fmla="val 65770"/>
              </a:avLst>
            </a:prstGeom>
            <a:solidFill>
              <a:schemeClr val="bg1"/>
            </a:solidFill>
            <a:ln w="38100">
              <a:solidFill>
                <a:srgbClr val="648C2A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4" name="Rectangle 4">
              <a:extLst>
                <a:ext uri="{FF2B5EF4-FFF2-40B4-BE49-F238E27FC236}">
                  <a16:creationId xmlns:a16="http://schemas.microsoft.com/office/drawing/2014/main" id="{AC6245AC-904C-4C36-BB6E-B99CA3AC266E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7860049" y="3768548"/>
              <a:ext cx="1133593" cy="27699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0" tIns="0" rIns="0" bIns="0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dirty="0">
                  <a:solidFill>
                    <a:schemeClr val="tx1"/>
                  </a:solidFill>
                </a:rPr>
                <a:t>Try again.</a:t>
              </a:r>
            </a:p>
          </p:txBody>
        </p:sp>
      </p:grpSp>
      <p:grpSp>
        <p:nvGrpSpPr>
          <p:cNvPr id="16" name="Group 15">
            <a:extLst>
              <a:ext uri="{FF2B5EF4-FFF2-40B4-BE49-F238E27FC236}">
                <a16:creationId xmlns:a16="http://schemas.microsoft.com/office/drawing/2014/main" id="{B4670029-A4DF-4A64-A76B-D93690FE6B42}"/>
              </a:ext>
            </a:extLst>
          </p:cNvPr>
          <p:cNvGrpSpPr/>
          <p:nvPr/>
        </p:nvGrpSpPr>
        <p:grpSpPr>
          <a:xfrm>
            <a:off x="5921398" y="1977608"/>
            <a:ext cx="1589870" cy="2719762"/>
            <a:chOff x="1678020" y="1977608"/>
            <a:chExt cx="1589870" cy="2719762"/>
          </a:xfrm>
        </p:grpSpPr>
        <p:sp>
          <p:nvSpPr>
            <p:cNvPr id="14" name="Rectangle 13">
              <a:extLst>
                <a:ext uri="{FF2B5EF4-FFF2-40B4-BE49-F238E27FC236}">
                  <a16:creationId xmlns:a16="http://schemas.microsoft.com/office/drawing/2014/main" id="{0375A14F-028D-4826-8589-551886543313}"/>
                </a:ext>
              </a:extLst>
            </p:cNvPr>
            <p:cNvSpPr/>
            <p:nvPr/>
          </p:nvSpPr>
          <p:spPr>
            <a:xfrm>
              <a:off x="2006600" y="2933700"/>
              <a:ext cx="1068388" cy="768898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29" name="Picture 28">
              <a:extLst>
                <a:ext uri="{FF2B5EF4-FFF2-40B4-BE49-F238E27FC236}">
                  <a16:creationId xmlns:a16="http://schemas.microsoft.com/office/drawing/2014/main" id="{2A28F66D-FAE8-44FF-830B-634BBDA6F9CC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 rot="2048661">
              <a:off x="1678020" y="1977608"/>
              <a:ext cx="1589870" cy="2719762"/>
            </a:xfrm>
            <a:prstGeom prst="rect">
              <a:avLst/>
            </a:prstGeom>
          </p:spPr>
        </p:pic>
      </p:grpSp>
      <p:pic>
        <p:nvPicPr>
          <p:cNvPr id="19" name="Picture 18">
            <a:extLst>
              <a:ext uri="{FF2B5EF4-FFF2-40B4-BE49-F238E27FC236}">
                <a16:creationId xmlns:a16="http://schemas.microsoft.com/office/drawing/2014/main" id="{F8164F49-5307-43FB-944F-CD5F19F07E0A}"/>
              </a:ext>
            </a:extLst>
          </p:cNvPr>
          <p:cNvPicPr>
            <a:picLocks noChangeAspect="1"/>
          </p:cNvPicPr>
          <p:nvPr/>
        </p:nvPicPr>
        <p:blipFill>
          <a:blip r:embed="rId8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099915" y="766842"/>
            <a:ext cx="1049904" cy="1361678"/>
          </a:xfrm>
          <a:prstGeom prst="rect">
            <a:avLst/>
          </a:prstGeom>
        </p:spPr>
      </p:pic>
      <p:pic>
        <p:nvPicPr>
          <p:cNvPr id="17" name="Audio 16">
            <a:hlinkClick r:id="" action="ppaction://media"/>
            <a:extLst>
              <a:ext uri="{FF2B5EF4-FFF2-40B4-BE49-F238E27FC236}">
                <a16:creationId xmlns:a16="http://schemas.microsoft.com/office/drawing/2014/main" id="{6C898315-2C17-44D3-8F19-B0441036DD4F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9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3569997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30301"/>
    </mc:Choice>
    <mc:Fallback>
      <p:transition spd="slow" advClick="0" advTm="3030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3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5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3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3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" dur="1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1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6"/>
                  </p:tgtEl>
                </p:cond>
              </p:nextCondLst>
            </p:seq>
            <p:seq concurrent="1" nextAc="seek">
              <p:cTn id="23" restart="whenNotActive" fill="hold" evtFilter="cancelBubble" nodeType="interactiveSeq">
                <p:stCondLst>
                  <p:cond evt="onClick" delay="0">
                    <p:tgtEl>
                      <p:spTgt spid="3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4" fill="hold">
                      <p:stCondLst>
                        <p:cond delay="0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7"/>
                  </p:tgtEl>
                </p:cond>
              </p:nextCondLst>
            </p:seq>
            <p:audio isNarration="1">
              <p:cMediaNode vol="80000" showWhenStopped="0">
                <p:cTn id="28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7"/>
                </p:tgtEl>
              </p:cMediaNode>
            </p:audio>
          </p:childTnLst>
        </p:cTn>
      </p:par>
    </p:tnLst>
  </p:timing>
  <p:extLst>
    <p:ext uri="{E180D4A7-C9FB-4DFB-919C-405C955672EB}">
      <p14:showEvtLst xmlns:p14="http://schemas.microsoft.com/office/powerpoint/2010/main">
        <p14:triggerEvt type="onClick" time="23716" objId="36"/>
      </p14:showEvtLst>
    </p:ext>
  </p:extLs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: Rounded Corners 1">
            <a:extLst>
              <a:ext uri="{FF2B5EF4-FFF2-40B4-BE49-F238E27FC236}">
                <a16:creationId xmlns:a16="http://schemas.microsoft.com/office/drawing/2014/main" id="{1590CB1A-EC9E-401A-BAFA-1D885F3ACF0F}"/>
              </a:ext>
            </a:extLst>
          </p:cNvPr>
          <p:cNvSpPr/>
          <p:nvPr/>
        </p:nvSpPr>
        <p:spPr>
          <a:xfrm>
            <a:off x="1517650" y="2523688"/>
            <a:ext cx="6096000" cy="1339296"/>
          </a:xfrm>
          <a:prstGeom prst="roundRect">
            <a:avLst/>
          </a:prstGeom>
          <a:noFill/>
          <a:ln w="38100">
            <a:solidFill>
              <a:srgbClr val="648C2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3" name="Rectangle 9">
            <a:extLst>
              <a:ext uri="{FF2B5EF4-FFF2-40B4-BE49-F238E27FC236}">
                <a16:creationId xmlns:a16="http://schemas.microsoft.com/office/drawing/2014/main" id="{64D76E32-AD98-4329-B50E-0694F74E0CAA}"/>
              </a:ext>
            </a:extLst>
          </p:cNvPr>
          <p:cNvSpPr>
            <a:spLocks noChangeArrowheads="1"/>
          </p:cNvSpPr>
          <p:nvPr/>
        </p:nvSpPr>
        <p:spPr bwMode="auto">
          <a:xfrm>
            <a:off x="5951538" y="2739703"/>
            <a:ext cx="1355725" cy="9233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6000" dirty="0">
                <a:solidFill>
                  <a:schemeClr val="tx1"/>
                </a:solidFill>
              </a:rPr>
              <a:t>d</a:t>
            </a:r>
            <a:endParaRPr lang="en-GB" altLang="en-US" sz="1100" dirty="0">
              <a:solidFill>
                <a:schemeClr val="tx1"/>
              </a:solidFill>
            </a:endParaRPr>
          </a:p>
        </p:txBody>
      </p:sp>
      <p:sp>
        <p:nvSpPr>
          <p:cNvPr id="4" name="Rectangle 9">
            <a:extLst>
              <a:ext uri="{FF2B5EF4-FFF2-40B4-BE49-F238E27FC236}">
                <a16:creationId xmlns:a16="http://schemas.microsoft.com/office/drawing/2014/main" id="{CD0B91B5-2072-4724-A0DD-40773849A635}"/>
              </a:ext>
            </a:extLst>
          </p:cNvPr>
          <p:cNvSpPr>
            <a:spLocks noChangeArrowheads="1"/>
          </p:cNvSpPr>
          <p:nvPr/>
        </p:nvSpPr>
        <p:spPr bwMode="auto">
          <a:xfrm>
            <a:off x="3894138" y="2715891"/>
            <a:ext cx="1355725" cy="9233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6000" dirty="0" err="1">
                <a:solidFill>
                  <a:schemeClr val="tx1"/>
                </a:solidFill>
              </a:rPr>
              <a:t>ar</a:t>
            </a:r>
            <a:endParaRPr lang="en-GB" altLang="en-US" sz="1100" dirty="0">
              <a:solidFill>
                <a:schemeClr val="tx1"/>
              </a:solidFill>
            </a:endParaRPr>
          </a:p>
        </p:txBody>
      </p:sp>
      <p:sp>
        <p:nvSpPr>
          <p:cNvPr id="5" name="Rectangle 9">
            <a:extLst>
              <a:ext uri="{FF2B5EF4-FFF2-40B4-BE49-F238E27FC236}">
                <a16:creationId xmlns:a16="http://schemas.microsoft.com/office/drawing/2014/main" id="{51A7AC38-55C7-4935-BECD-FD808306898E}"/>
              </a:ext>
            </a:extLst>
          </p:cNvPr>
          <p:cNvSpPr>
            <a:spLocks noChangeArrowheads="1"/>
          </p:cNvSpPr>
          <p:nvPr/>
        </p:nvSpPr>
        <p:spPr bwMode="auto">
          <a:xfrm>
            <a:off x="1816100" y="2695253"/>
            <a:ext cx="1355725" cy="9233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6000" dirty="0">
                <a:solidFill>
                  <a:schemeClr val="tx1"/>
                </a:solidFill>
              </a:rPr>
              <a:t>c</a:t>
            </a:r>
            <a:endParaRPr lang="en-GB" altLang="en-US" sz="1100" dirty="0">
              <a:solidFill>
                <a:schemeClr val="tx1"/>
              </a:solidFill>
            </a:endParaRPr>
          </a:p>
        </p:txBody>
      </p:sp>
      <p:grpSp>
        <p:nvGrpSpPr>
          <p:cNvPr id="36" name="Group 35">
            <a:extLst>
              <a:ext uri="{FF2B5EF4-FFF2-40B4-BE49-F238E27FC236}">
                <a16:creationId xmlns:a16="http://schemas.microsoft.com/office/drawing/2014/main" id="{BC93D751-AE65-4DFA-BE16-D24DF7280714}"/>
              </a:ext>
            </a:extLst>
          </p:cNvPr>
          <p:cNvGrpSpPr/>
          <p:nvPr/>
        </p:nvGrpSpPr>
        <p:grpSpPr>
          <a:xfrm>
            <a:off x="3967163" y="4555586"/>
            <a:ext cx="1362075" cy="1362075"/>
            <a:chOff x="3967163" y="4555586"/>
            <a:chExt cx="1362075" cy="1362075"/>
          </a:xfrm>
        </p:grpSpPr>
        <p:sp>
          <p:nvSpPr>
            <p:cNvPr id="7" name="Oval 6">
              <a:extLst>
                <a:ext uri="{FF2B5EF4-FFF2-40B4-BE49-F238E27FC236}">
                  <a16:creationId xmlns:a16="http://schemas.microsoft.com/office/drawing/2014/main" id="{CE13CD65-2FFC-47F8-BBA6-97BC123524B9}"/>
                </a:ext>
              </a:extLst>
            </p:cNvPr>
            <p:cNvSpPr/>
            <p:nvPr/>
          </p:nvSpPr>
          <p:spPr>
            <a:xfrm>
              <a:off x="3967163" y="4555586"/>
              <a:ext cx="1362075" cy="1362075"/>
            </a:xfrm>
            <a:prstGeom prst="ellipse">
              <a:avLst/>
            </a:prstGeom>
            <a:solidFill>
              <a:srgbClr val="648C2A"/>
            </a:solidFill>
            <a:ln w="38100">
              <a:solidFill>
                <a:srgbClr val="648C2A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 dirty="0"/>
            </a:p>
          </p:txBody>
        </p:sp>
        <p:sp>
          <p:nvSpPr>
            <p:cNvPr id="8" name="Rectangle 9">
              <a:extLst>
                <a:ext uri="{FF2B5EF4-FFF2-40B4-BE49-F238E27FC236}">
                  <a16:creationId xmlns:a16="http://schemas.microsoft.com/office/drawing/2014/main" id="{CAA5E60F-FC96-4F0E-914D-7D505796942A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062413" y="4868324"/>
              <a:ext cx="1179512" cy="73866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4800" b="1" dirty="0" err="1">
                  <a:solidFill>
                    <a:schemeClr val="bg1"/>
                  </a:solidFill>
                </a:rPr>
                <a:t>ar</a:t>
              </a:r>
              <a:endParaRPr lang="en-GB" altLang="en-US" sz="1000" b="1" dirty="0">
                <a:solidFill>
                  <a:schemeClr val="bg1"/>
                </a:solidFill>
              </a:endParaRPr>
            </a:p>
          </p:txBody>
        </p:sp>
      </p:grpSp>
      <p:grpSp>
        <p:nvGrpSpPr>
          <p:cNvPr id="37" name="Group 36">
            <a:extLst>
              <a:ext uri="{FF2B5EF4-FFF2-40B4-BE49-F238E27FC236}">
                <a16:creationId xmlns:a16="http://schemas.microsoft.com/office/drawing/2014/main" id="{76D1CF06-0A22-45C2-8BF6-195EB05D3829}"/>
              </a:ext>
            </a:extLst>
          </p:cNvPr>
          <p:cNvGrpSpPr/>
          <p:nvPr/>
        </p:nvGrpSpPr>
        <p:grpSpPr>
          <a:xfrm>
            <a:off x="5543550" y="4546061"/>
            <a:ext cx="1362075" cy="1362075"/>
            <a:chOff x="5543550" y="4546061"/>
            <a:chExt cx="1362075" cy="1362075"/>
          </a:xfrm>
        </p:grpSpPr>
        <p:sp>
          <p:nvSpPr>
            <p:cNvPr id="9" name="Oval 8">
              <a:extLst>
                <a:ext uri="{FF2B5EF4-FFF2-40B4-BE49-F238E27FC236}">
                  <a16:creationId xmlns:a16="http://schemas.microsoft.com/office/drawing/2014/main" id="{BBECCFD4-5EBF-49ED-887E-9D5E135A6574}"/>
                </a:ext>
              </a:extLst>
            </p:cNvPr>
            <p:cNvSpPr/>
            <p:nvPr/>
          </p:nvSpPr>
          <p:spPr>
            <a:xfrm>
              <a:off x="5543550" y="4546061"/>
              <a:ext cx="1362075" cy="1362075"/>
            </a:xfrm>
            <a:prstGeom prst="ellipse">
              <a:avLst/>
            </a:prstGeom>
            <a:solidFill>
              <a:srgbClr val="648C2A"/>
            </a:solidFill>
            <a:ln w="38100">
              <a:solidFill>
                <a:srgbClr val="648C2A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 dirty="0"/>
            </a:p>
          </p:txBody>
        </p:sp>
        <p:sp>
          <p:nvSpPr>
            <p:cNvPr id="10" name="Rectangle 9">
              <a:extLst>
                <a:ext uri="{FF2B5EF4-FFF2-40B4-BE49-F238E27FC236}">
                  <a16:creationId xmlns:a16="http://schemas.microsoft.com/office/drawing/2014/main" id="{8F72B398-DB49-4B3A-B8A8-60E6EEA6C4D5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635625" y="4857211"/>
              <a:ext cx="1179513" cy="73866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4800" b="1" dirty="0" err="1">
                  <a:solidFill>
                    <a:schemeClr val="bg1"/>
                  </a:solidFill>
                </a:rPr>
                <a:t>ee</a:t>
              </a:r>
              <a:endParaRPr lang="en-GB" altLang="en-US" sz="1000" b="1" dirty="0">
                <a:solidFill>
                  <a:schemeClr val="bg1"/>
                </a:solidFill>
              </a:endParaRPr>
            </a:p>
          </p:txBody>
        </p:sp>
      </p:grpSp>
      <p:grpSp>
        <p:nvGrpSpPr>
          <p:cNvPr id="35" name="Group 34">
            <a:extLst>
              <a:ext uri="{FF2B5EF4-FFF2-40B4-BE49-F238E27FC236}">
                <a16:creationId xmlns:a16="http://schemas.microsoft.com/office/drawing/2014/main" id="{FE809FA7-3A34-4967-B173-213B38C36B6F}"/>
              </a:ext>
            </a:extLst>
          </p:cNvPr>
          <p:cNvGrpSpPr/>
          <p:nvPr/>
        </p:nvGrpSpPr>
        <p:grpSpPr>
          <a:xfrm>
            <a:off x="2393950" y="4546061"/>
            <a:ext cx="1362075" cy="1362075"/>
            <a:chOff x="2393950" y="4546061"/>
            <a:chExt cx="1362075" cy="1362075"/>
          </a:xfrm>
        </p:grpSpPr>
        <p:sp>
          <p:nvSpPr>
            <p:cNvPr id="6" name="Oval 5">
              <a:extLst>
                <a:ext uri="{FF2B5EF4-FFF2-40B4-BE49-F238E27FC236}">
                  <a16:creationId xmlns:a16="http://schemas.microsoft.com/office/drawing/2014/main" id="{5D8C1922-25CE-4C0B-A7B8-042C61E78472}"/>
                </a:ext>
              </a:extLst>
            </p:cNvPr>
            <p:cNvSpPr/>
            <p:nvPr/>
          </p:nvSpPr>
          <p:spPr>
            <a:xfrm>
              <a:off x="2393950" y="4546061"/>
              <a:ext cx="1362075" cy="1362075"/>
            </a:xfrm>
            <a:prstGeom prst="ellipse">
              <a:avLst/>
            </a:prstGeom>
            <a:solidFill>
              <a:srgbClr val="648C2A"/>
            </a:solidFill>
            <a:ln w="38100">
              <a:solidFill>
                <a:srgbClr val="648C2A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 dirty="0"/>
            </a:p>
          </p:txBody>
        </p:sp>
        <p:sp>
          <p:nvSpPr>
            <p:cNvPr id="11" name="Rectangle 9">
              <a:extLst>
                <a:ext uri="{FF2B5EF4-FFF2-40B4-BE49-F238E27FC236}">
                  <a16:creationId xmlns:a16="http://schemas.microsoft.com/office/drawing/2014/main" id="{3E5971E7-CCD3-4521-9D8C-2036D51ABE93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482850" y="4857211"/>
              <a:ext cx="1179513" cy="73866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4800" b="1" dirty="0">
                  <a:solidFill>
                    <a:schemeClr val="bg1"/>
                  </a:solidFill>
                </a:rPr>
                <a:t>oi</a:t>
              </a:r>
              <a:endParaRPr lang="en-GB" altLang="en-US" sz="1000" b="1" dirty="0">
                <a:solidFill>
                  <a:schemeClr val="bg1"/>
                </a:solidFill>
              </a:endParaRPr>
            </a:p>
          </p:txBody>
        </p:sp>
      </p:grpSp>
      <p:sp>
        <p:nvSpPr>
          <p:cNvPr id="12" name="Rectangle: Rounded Corners 11">
            <a:hlinkClick r:id="rId4" action="ppaction://hlinksldjump"/>
            <a:extLst>
              <a:ext uri="{FF2B5EF4-FFF2-40B4-BE49-F238E27FC236}">
                <a16:creationId xmlns:a16="http://schemas.microsoft.com/office/drawing/2014/main" id="{EEE89DC2-B6F7-46B4-AEA9-37F3CAFA13F0}"/>
              </a:ext>
            </a:extLst>
          </p:cNvPr>
          <p:cNvSpPr/>
          <p:nvPr/>
        </p:nvSpPr>
        <p:spPr>
          <a:xfrm>
            <a:off x="2455493" y="6090699"/>
            <a:ext cx="4403955" cy="495300"/>
          </a:xfrm>
          <a:prstGeom prst="roundRect">
            <a:avLst/>
          </a:prstGeom>
          <a:solidFill>
            <a:srgbClr val="648C2A"/>
          </a:solidFill>
          <a:ln>
            <a:solidFill>
              <a:srgbClr val="648C2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000" b="1" dirty="0">
                <a:solidFill>
                  <a:schemeClr val="bg1"/>
                </a:solidFill>
              </a:rPr>
              <a:t>next</a:t>
            </a:r>
          </a:p>
        </p:txBody>
      </p:sp>
      <p:sp>
        <p:nvSpPr>
          <p:cNvPr id="13" name="Rectangle 4">
            <a:extLst>
              <a:ext uri="{FF2B5EF4-FFF2-40B4-BE49-F238E27FC236}">
                <a16:creationId xmlns:a16="http://schemas.microsoft.com/office/drawing/2014/main" id="{1148122C-701B-4F4A-B2A5-2739E6B26EFB}"/>
              </a:ext>
            </a:extLst>
          </p:cNvPr>
          <p:cNvSpPr>
            <a:spLocks noChangeArrowheads="1"/>
          </p:cNvSpPr>
          <p:nvPr/>
        </p:nvSpPr>
        <p:spPr bwMode="auto">
          <a:xfrm>
            <a:off x="1212850" y="4045547"/>
            <a:ext cx="6677025" cy="276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dirty="0">
                <a:solidFill>
                  <a:schemeClr val="tx1"/>
                </a:solidFill>
              </a:rPr>
              <a:t>Which </a:t>
            </a:r>
            <a:r>
              <a:rPr lang="en-GB" altLang="en-US" dirty="0"/>
              <a:t>phoneme</a:t>
            </a:r>
            <a:r>
              <a:rPr lang="en-GB" altLang="en-US" dirty="0">
                <a:solidFill>
                  <a:schemeClr val="tx1"/>
                </a:solidFill>
              </a:rPr>
              <a:t> is hidden by the porridge?</a:t>
            </a:r>
          </a:p>
        </p:txBody>
      </p:sp>
      <p:sp>
        <p:nvSpPr>
          <p:cNvPr id="15" name="Rectangle: Rounded Corners 14">
            <a:extLst>
              <a:ext uri="{FF2B5EF4-FFF2-40B4-BE49-F238E27FC236}">
                <a16:creationId xmlns:a16="http://schemas.microsoft.com/office/drawing/2014/main" id="{A1EA9821-61CF-437A-B24F-31F12C2B548F}"/>
              </a:ext>
            </a:extLst>
          </p:cNvPr>
          <p:cNvSpPr/>
          <p:nvPr/>
        </p:nvSpPr>
        <p:spPr>
          <a:xfrm>
            <a:off x="3471863" y="2524575"/>
            <a:ext cx="2174875" cy="1333645"/>
          </a:xfrm>
          <a:prstGeom prst="roundRect">
            <a:avLst>
              <a:gd name="adj" fmla="val 0"/>
            </a:avLst>
          </a:prstGeom>
          <a:noFill/>
          <a:ln w="38100">
            <a:solidFill>
              <a:srgbClr val="648C2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grpSp>
        <p:nvGrpSpPr>
          <p:cNvPr id="38" name="Group 37">
            <a:extLst>
              <a:ext uri="{FF2B5EF4-FFF2-40B4-BE49-F238E27FC236}">
                <a16:creationId xmlns:a16="http://schemas.microsoft.com/office/drawing/2014/main" id="{36BE9694-C2A6-468E-8058-F0762B038CC6}"/>
              </a:ext>
            </a:extLst>
          </p:cNvPr>
          <p:cNvGrpSpPr/>
          <p:nvPr/>
        </p:nvGrpSpPr>
        <p:grpSpPr>
          <a:xfrm>
            <a:off x="-14429" y="3517361"/>
            <a:ext cx="2557723" cy="5698713"/>
            <a:chOff x="-14429" y="3517361"/>
            <a:chExt cx="2557723" cy="5698713"/>
          </a:xfrm>
        </p:grpSpPr>
        <p:pic>
          <p:nvPicPr>
            <p:cNvPr id="28" name="Picture 27">
              <a:extLst>
                <a:ext uri="{FF2B5EF4-FFF2-40B4-BE49-F238E27FC236}">
                  <a16:creationId xmlns:a16="http://schemas.microsoft.com/office/drawing/2014/main" id="{C1121CDB-155E-425B-969A-D7F84B312209}"/>
                </a:ext>
              </a:extLst>
            </p:cNvPr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-14429" y="4620837"/>
              <a:ext cx="2557723" cy="4595237"/>
            </a:xfrm>
            <a:prstGeom prst="rect">
              <a:avLst/>
            </a:prstGeom>
          </p:spPr>
        </p:pic>
        <p:sp>
          <p:nvSpPr>
            <p:cNvPr id="31" name="Speech Bubble: Oval 30">
              <a:extLst>
                <a:ext uri="{FF2B5EF4-FFF2-40B4-BE49-F238E27FC236}">
                  <a16:creationId xmlns:a16="http://schemas.microsoft.com/office/drawing/2014/main" id="{6F3ACCF1-7ECE-432F-A307-E9871D3D5F53}"/>
                </a:ext>
              </a:extLst>
            </p:cNvPr>
            <p:cNvSpPr/>
            <p:nvPr/>
          </p:nvSpPr>
          <p:spPr>
            <a:xfrm>
              <a:off x="93781" y="3517361"/>
              <a:ext cx="1362075" cy="1165342"/>
            </a:xfrm>
            <a:prstGeom prst="wedgeEllipseCallout">
              <a:avLst>
                <a:gd name="adj1" fmla="val 23922"/>
                <a:gd name="adj2" fmla="val 69039"/>
              </a:avLst>
            </a:prstGeom>
            <a:solidFill>
              <a:schemeClr val="bg1"/>
            </a:solidFill>
            <a:ln w="38100">
              <a:solidFill>
                <a:srgbClr val="648C2A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3" name="Rectangle 4">
              <a:extLst>
                <a:ext uri="{FF2B5EF4-FFF2-40B4-BE49-F238E27FC236}">
                  <a16:creationId xmlns:a16="http://schemas.microsoft.com/office/drawing/2014/main" id="{F553BAE3-BDD1-4B3B-BF85-5A957DC3E3FC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90489" y="3961532"/>
              <a:ext cx="973943" cy="27699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0" tIns="0" rIns="0" bIns="0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dirty="0">
                  <a:solidFill>
                    <a:schemeClr val="tx1"/>
                  </a:solidFill>
                </a:rPr>
                <a:t>Correct!</a:t>
              </a:r>
            </a:p>
          </p:txBody>
        </p:sp>
      </p:grpSp>
      <p:grpSp>
        <p:nvGrpSpPr>
          <p:cNvPr id="39" name="Group 38">
            <a:extLst>
              <a:ext uri="{FF2B5EF4-FFF2-40B4-BE49-F238E27FC236}">
                <a16:creationId xmlns:a16="http://schemas.microsoft.com/office/drawing/2014/main" id="{0EE7B6ED-148A-4EC3-B081-D0BD020CBB74}"/>
              </a:ext>
            </a:extLst>
          </p:cNvPr>
          <p:cNvGrpSpPr/>
          <p:nvPr/>
        </p:nvGrpSpPr>
        <p:grpSpPr>
          <a:xfrm>
            <a:off x="6859448" y="3337489"/>
            <a:ext cx="2205295" cy="7020409"/>
            <a:chOff x="6859448" y="3337489"/>
            <a:chExt cx="2205295" cy="7020409"/>
          </a:xfrm>
        </p:grpSpPr>
        <p:pic>
          <p:nvPicPr>
            <p:cNvPr id="30" name="Picture 29">
              <a:extLst>
                <a:ext uri="{FF2B5EF4-FFF2-40B4-BE49-F238E27FC236}">
                  <a16:creationId xmlns:a16="http://schemas.microsoft.com/office/drawing/2014/main" id="{71963CC0-34AA-48C2-84AC-4F4FBCA7C2E3}"/>
                </a:ext>
              </a:extLst>
            </p:cNvPr>
            <p:cNvPicPr>
              <a:picLocks noChangeAspect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6859448" y="4620837"/>
              <a:ext cx="2094483" cy="5737061"/>
            </a:xfrm>
            <a:prstGeom prst="rect">
              <a:avLst/>
            </a:prstGeom>
          </p:spPr>
        </p:pic>
        <p:sp>
          <p:nvSpPr>
            <p:cNvPr id="32" name="Speech Bubble: Oval 31">
              <a:extLst>
                <a:ext uri="{FF2B5EF4-FFF2-40B4-BE49-F238E27FC236}">
                  <a16:creationId xmlns:a16="http://schemas.microsoft.com/office/drawing/2014/main" id="{583DDFBC-C695-410A-A1E8-5587FA070E85}"/>
                </a:ext>
              </a:extLst>
            </p:cNvPr>
            <p:cNvSpPr/>
            <p:nvPr/>
          </p:nvSpPr>
          <p:spPr>
            <a:xfrm>
              <a:off x="7702668" y="3337489"/>
              <a:ext cx="1362075" cy="1165342"/>
            </a:xfrm>
            <a:prstGeom prst="wedgeEllipseCallout">
              <a:avLst>
                <a:gd name="adj1" fmla="val -22698"/>
                <a:gd name="adj2" fmla="val 65770"/>
              </a:avLst>
            </a:prstGeom>
            <a:solidFill>
              <a:schemeClr val="bg1"/>
            </a:solidFill>
            <a:ln w="38100">
              <a:solidFill>
                <a:srgbClr val="648C2A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4" name="Rectangle 4">
              <a:extLst>
                <a:ext uri="{FF2B5EF4-FFF2-40B4-BE49-F238E27FC236}">
                  <a16:creationId xmlns:a16="http://schemas.microsoft.com/office/drawing/2014/main" id="{AC6245AC-904C-4C36-BB6E-B99CA3AC266E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7860049" y="3768548"/>
              <a:ext cx="1133593" cy="27699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0" tIns="0" rIns="0" bIns="0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dirty="0">
                  <a:solidFill>
                    <a:schemeClr val="tx1"/>
                  </a:solidFill>
                </a:rPr>
                <a:t>Try again.</a:t>
              </a:r>
            </a:p>
          </p:txBody>
        </p:sp>
      </p:grpSp>
      <p:grpSp>
        <p:nvGrpSpPr>
          <p:cNvPr id="16" name="Group 15">
            <a:extLst>
              <a:ext uri="{FF2B5EF4-FFF2-40B4-BE49-F238E27FC236}">
                <a16:creationId xmlns:a16="http://schemas.microsoft.com/office/drawing/2014/main" id="{B4670029-A4DF-4A64-A76B-D93690FE6B42}"/>
              </a:ext>
            </a:extLst>
          </p:cNvPr>
          <p:cNvGrpSpPr/>
          <p:nvPr/>
        </p:nvGrpSpPr>
        <p:grpSpPr>
          <a:xfrm>
            <a:off x="3784327" y="1977608"/>
            <a:ext cx="1589870" cy="2719762"/>
            <a:chOff x="1678020" y="1977608"/>
            <a:chExt cx="1589870" cy="2719762"/>
          </a:xfrm>
        </p:grpSpPr>
        <p:sp>
          <p:nvSpPr>
            <p:cNvPr id="14" name="Rectangle 13">
              <a:extLst>
                <a:ext uri="{FF2B5EF4-FFF2-40B4-BE49-F238E27FC236}">
                  <a16:creationId xmlns:a16="http://schemas.microsoft.com/office/drawing/2014/main" id="{0375A14F-028D-4826-8589-551886543313}"/>
                </a:ext>
              </a:extLst>
            </p:cNvPr>
            <p:cNvSpPr/>
            <p:nvPr/>
          </p:nvSpPr>
          <p:spPr>
            <a:xfrm>
              <a:off x="2006600" y="2933700"/>
              <a:ext cx="1068388" cy="768898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29" name="Picture 28">
              <a:extLst>
                <a:ext uri="{FF2B5EF4-FFF2-40B4-BE49-F238E27FC236}">
                  <a16:creationId xmlns:a16="http://schemas.microsoft.com/office/drawing/2014/main" id="{2A28F66D-FAE8-44FF-830B-634BBDA6F9CC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 rot="2048661">
              <a:off x="1678020" y="1977608"/>
              <a:ext cx="1589870" cy="2719762"/>
            </a:xfrm>
            <a:prstGeom prst="rect">
              <a:avLst/>
            </a:prstGeom>
          </p:spPr>
        </p:pic>
      </p:grpSp>
      <p:pic>
        <p:nvPicPr>
          <p:cNvPr id="18" name="Picture 17">
            <a:extLst>
              <a:ext uri="{FF2B5EF4-FFF2-40B4-BE49-F238E27FC236}">
                <a16:creationId xmlns:a16="http://schemas.microsoft.com/office/drawing/2014/main" id="{5D12B258-A1FB-4BF9-A14D-30D353BF38C4}"/>
              </a:ext>
            </a:extLst>
          </p:cNvPr>
          <p:cNvPicPr>
            <a:picLocks noChangeAspect="1"/>
          </p:cNvPicPr>
          <p:nvPr/>
        </p:nvPicPr>
        <p:blipFill>
          <a:blip r:embed="rId8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967163" y="584699"/>
            <a:ext cx="1292243" cy="1756426"/>
          </a:xfrm>
          <a:prstGeom prst="rect">
            <a:avLst/>
          </a:prstGeom>
        </p:spPr>
      </p:pic>
      <p:pic>
        <p:nvPicPr>
          <p:cNvPr id="17" name="Audio 16">
            <a:hlinkClick r:id="" action="ppaction://media"/>
            <a:extLst>
              <a:ext uri="{FF2B5EF4-FFF2-40B4-BE49-F238E27FC236}">
                <a16:creationId xmlns:a16="http://schemas.microsoft.com/office/drawing/2014/main" id="{820F4481-1DC3-4549-A72D-63B2C247EDDD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9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0689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34053"/>
    </mc:Choice>
    <mc:Fallback>
      <p:transition spd="slow" advClick="0" advTm="34053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3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5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3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3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" dur="1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1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6"/>
                  </p:tgtEl>
                </p:cond>
              </p:nextCondLst>
            </p:seq>
            <p:seq concurrent="1" nextAc="seek">
              <p:cTn id="23" restart="whenNotActive" fill="hold" evtFilter="cancelBubble" nodeType="interactiveSeq">
                <p:stCondLst>
                  <p:cond evt="onClick" delay="0">
                    <p:tgtEl>
                      <p:spTgt spid="3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4" fill="hold">
                      <p:stCondLst>
                        <p:cond delay="0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7"/>
                  </p:tgtEl>
                </p:cond>
              </p:nextCondLst>
            </p:seq>
            <p:audio isNarration="1">
              <p:cMediaNode vol="80000" showWhenStopped="0">
                <p:cTn id="28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7"/>
                </p:tgtEl>
              </p:cMediaNode>
            </p:audio>
          </p:childTnLst>
        </p:cTn>
      </p:par>
    </p:tnLst>
  </p:timing>
  <p:extLst>
    <p:ext uri="{E180D4A7-C9FB-4DFB-919C-405C955672EB}">
      <p14:showEvtLst xmlns:p14="http://schemas.microsoft.com/office/powerpoint/2010/main">
        <p14:triggerEvt type="onClick" time="24673" objId="36"/>
      </p14:showEvtLst>
    </p:ext>
  </p:extLs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: Rounded Corners 1">
            <a:extLst>
              <a:ext uri="{FF2B5EF4-FFF2-40B4-BE49-F238E27FC236}">
                <a16:creationId xmlns:a16="http://schemas.microsoft.com/office/drawing/2014/main" id="{1590CB1A-EC9E-401A-BAFA-1D885F3ACF0F}"/>
              </a:ext>
            </a:extLst>
          </p:cNvPr>
          <p:cNvSpPr/>
          <p:nvPr/>
        </p:nvSpPr>
        <p:spPr>
          <a:xfrm>
            <a:off x="1517650" y="2523688"/>
            <a:ext cx="6096000" cy="1339296"/>
          </a:xfrm>
          <a:prstGeom prst="roundRect">
            <a:avLst/>
          </a:prstGeom>
          <a:noFill/>
          <a:ln w="38100">
            <a:solidFill>
              <a:srgbClr val="648C2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3" name="Rectangle 9">
            <a:extLst>
              <a:ext uri="{FF2B5EF4-FFF2-40B4-BE49-F238E27FC236}">
                <a16:creationId xmlns:a16="http://schemas.microsoft.com/office/drawing/2014/main" id="{64D76E32-AD98-4329-B50E-0694F74E0CAA}"/>
              </a:ext>
            </a:extLst>
          </p:cNvPr>
          <p:cNvSpPr>
            <a:spLocks noChangeArrowheads="1"/>
          </p:cNvSpPr>
          <p:nvPr/>
        </p:nvSpPr>
        <p:spPr bwMode="auto">
          <a:xfrm>
            <a:off x="5951538" y="2739703"/>
            <a:ext cx="1355725" cy="9233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6000" dirty="0">
                <a:solidFill>
                  <a:schemeClr val="tx1"/>
                </a:solidFill>
              </a:rPr>
              <a:t>k</a:t>
            </a:r>
            <a:endParaRPr lang="en-GB" altLang="en-US" sz="1100" dirty="0">
              <a:solidFill>
                <a:schemeClr val="tx1"/>
              </a:solidFill>
            </a:endParaRPr>
          </a:p>
        </p:txBody>
      </p:sp>
      <p:sp>
        <p:nvSpPr>
          <p:cNvPr id="4" name="Rectangle 9">
            <a:extLst>
              <a:ext uri="{FF2B5EF4-FFF2-40B4-BE49-F238E27FC236}">
                <a16:creationId xmlns:a16="http://schemas.microsoft.com/office/drawing/2014/main" id="{CD0B91B5-2072-4724-A0DD-40773849A635}"/>
              </a:ext>
            </a:extLst>
          </p:cNvPr>
          <p:cNvSpPr>
            <a:spLocks noChangeArrowheads="1"/>
          </p:cNvSpPr>
          <p:nvPr/>
        </p:nvSpPr>
        <p:spPr bwMode="auto">
          <a:xfrm>
            <a:off x="3894138" y="2715891"/>
            <a:ext cx="1355725" cy="9233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6000" dirty="0" err="1">
                <a:solidFill>
                  <a:schemeClr val="tx1"/>
                </a:solidFill>
              </a:rPr>
              <a:t>oo</a:t>
            </a:r>
            <a:endParaRPr lang="en-GB" altLang="en-US" sz="1100" dirty="0">
              <a:solidFill>
                <a:schemeClr val="tx1"/>
              </a:solidFill>
            </a:endParaRPr>
          </a:p>
        </p:txBody>
      </p:sp>
      <p:sp>
        <p:nvSpPr>
          <p:cNvPr id="5" name="Rectangle 9">
            <a:extLst>
              <a:ext uri="{FF2B5EF4-FFF2-40B4-BE49-F238E27FC236}">
                <a16:creationId xmlns:a16="http://schemas.microsoft.com/office/drawing/2014/main" id="{51A7AC38-55C7-4935-BECD-FD808306898E}"/>
              </a:ext>
            </a:extLst>
          </p:cNvPr>
          <p:cNvSpPr>
            <a:spLocks noChangeArrowheads="1"/>
          </p:cNvSpPr>
          <p:nvPr/>
        </p:nvSpPr>
        <p:spPr bwMode="auto">
          <a:xfrm>
            <a:off x="1816100" y="2695253"/>
            <a:ext cx="1355725" cy="9233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6000" dirty="0">
                <a:solidFill>
                  <a:schemeClr val="tx1"/>
                </a:solidFill>
              </a:rPr>
              <a:t>b</a:t>
            </a:r>
            <a:endParaRPr lang="en-GB" altLang="en-US" sz="1100" dirty="0">
              <a:solidFill>
                <a:schemeClr val="tx1"/>
              </a:solidFill>
            </a:endParaRPr>
          </a:p>
        </p:txBody>
      </p:sp>
      <p:grpSp>
        <p:nvGrpSpPr>
          <p:cNvPr id="36" name="Group 35">
            <a:extLst>
              <a:ext uri="{FF2B5EF4-FFF2-40B4-BE49-F238E27FC236}">
                <a16:creationId xmlns:a16="http://schemas.microsoft.com/office/drawing/2014/main" id="{BC93D751-AE65-4DFA-BE16-D24DF7280714}"/>
              </a:ext>
            </a:extLst>
          </p:cNvPr>
          <p:cNvGrpSpPr/>
          <p:nvPr/>
        </p:nvGrpSpPr>
        <p:grpSpPr>
          <a:xfrm>
            <a:off x="3967163" y="4555586"/>
            <a:ext cx="1362075" cy="1362075"/>
            <a:chOff x="3967163" y="4555586"/>
            <a:chExt cx="1362075" cy="1362075"/>
          </a:xfrm>
        </p:grpSpPr>
        <p:sp>
          <p:nvSpPr>
            <p:cNvPr id="7" name="Oval 6">
              <a:extLst>
                <a:ext uri="{FF2B5EF4-FFF2-40B4-BE49-F238E27FC236}">
                  <a16:creationId xmlns:a16="http://schemas.microsoft.com/office/drawing/2014/main" id="{CE13CD65-2FFC-47F8-BBA6-97BC123524B9}"/>
                </a:ext>
              </a:extLst>
            </p:cNvPr>
            <p:cNvSpPr/>
            <p:nvPr/>
          </p:nvSpPr>
          <p:spPr>
            <a:xfrm>
              <a:off x="3967163" y="4555586"/>
              <a:ext cx="1362075" cy="1362075"/>
            </a:xfrm>
            <a:prstGeom prst="ellipse">
              <a:avLst/>
            </a:prstGeom>
            <a:solidFill>
              <a:srgbClr val="648C2A"/>
            </a:solidFill>
            <a:ln w="38100">
              <a:solidFill>
                <a:srgbClr val="648C2A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 dirty="0"/>
            </a:p>
          </p:txBody>
        </p:sp>
        <p:sp>
          <p:nvSpPr>
            <p:cNvPr id="8" name="Rectangle 9">
              <a:extLst>
                <a:ext uri="{FF2B5EF4-FFF2-40B4-BE49-F238E27FC236}">
                  <a16:creationId xmlns:a16="http://schemas.microsoft.com/office/drawing/2014/main" id="{CAA5E60F-FC96-4F0E-914D-7D505796942A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062413" y="4868324"/>
              <a:ext cx="1179512" cy="73866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4800" b="1" dirty="0" err="1">
                  <a:solidFill>
                    <a:schemeClr val="bg1"/>
                  </a:solidFill>
                </a:rPr>
                <a:t>ee</a:t>
              </a:r>
              <a:endParaRPr lang="en-GB" altLang="en-US" sz="1000" b="1" dirty="0">
                <a:solidFill>
                  <a:schemeClr val="bg1"/>
                </a:solidFill>
              </a:endParaRPr>
            </a:p>
          </p:txBody>
        </p:sp>
      </p:grpSp>
      <p:grpSp>
        <p:nvGrpSpPr>
          <p:cNvPr id="37" name="Group 36">
            <a:extLst>
              <a:ext uri="{FF2B5EF4-FFF2-40B4-BE49-F238E27FC236}">
                <a16:creationId xmlns:a16="http://schemas.microsoft.com/office/drawing/2014/main" id="{76D1CF06-0A22-45C2-8BF6-195EB05D3829}"/>
              </a:ext>
            </a:extLst>
          </p:cNvPr>
          <p:cNvGrpSpPr/>
          <p:nvPr/>
        </p:nvGrpSpPr>
        <p:grpSpPr>
          <a:xfrm>
            <a:off x="5543550" y="4546061"/>
            <a:ext cx="1362075" cy="1362075"/>
            <a:chOff x="5543550" y="4546061"/>
            <a:chExt cx="1362075" cy="1362075"/>
          </a:xfrm>
        </p:grpSpPr>
        <p:sp>
          <p:nvSpPr>
            <p:cNvPr id="9" name="Oval 8">
              <a:extLst>
                <a:ext uri="{FF2B5EF4-FFF2-40B4-BE49-F238E27FC236}">
                  <a16:creationId xmlns:a16="http://schemas.microsoft.com/office/drawing/2014/main" id="{BBECCFD4-5EBF-49ED-887E-9D5E135A6574}"/>
                </a:ext>
              </a:extLst>
            </p:cNvPr>
            <p:cNvSpPr/>
            <p:nvPr/>
          </p:nvSpPr>
          <p:spPr>
            <a:xfrm>
              <a:off x="5543550" y="4546061"/>
              <a:ext cx="1362075" cy="1362075"/>
            </a:xfrm>
            <a:prstGeom prst="ellipse">
              <a:avLst/>
            </a:prstGeom>
            <a:solidFill>
              <a:srgbClr val="648C2A"/>
            </a:solidFill>
            <a:ln w="38100">
              <a:solidFill>
                <a:srgbClr val="648C2A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 dirty="0"/>
            </a:p>
          </p:txBody>
        </p:sp>
        <p:sp>
          <p:nvSpPr>
            <p:cNvPr id="10" name="Rectangle 9">
              <a:extLst>
                <a:ext uri="{FF2B5EF4-FFF2-40B4-BE49-F238E27FC236}">
                  <a16:creationId xmlns:a16="http://schemas.microsoft.com/office/drawing/2014/main" id="{8F72B398-DB49-4B3A-B8A8-60E6EEA6C4D5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635625" y="4857211"/>
              <a:ext cx="1179513" cy="73866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4800" b="1" dirty="0">
                  <a:solidFill>
                    <a:schemeClr val="bg1"/>
                  </a:solidFill>
                </a:rPr>
                <a:t>a</a:t>
              </a:r>
              <a:endParaRPr lang="en-GB" altLang="en-US" sz="1000" b="1" dirty="0">
                <a:solidFill>
                  <a:schemeClr val="bg1"/>
                </a:solidFill>
              </a:endParaRPr>
            </a:p>
          </p:txBody>
        </p:sp>
      </p:grpSp>
      <p:grpSp>
        <p:nvGrpSpPr>
          <p:cNvPr id="35" name="Group 34">
            <a:extLst>
              <a:ext uri="{FF2B5EF4-FFF2-40B4-BE49-F238E27FC236}">
                <a16:creationId xmlns:a16="http://schemas.microsoft.com/office/drawing/2014/main" id="{FE809FA7-3A34-4967-B173-213B38C36B6F}"/>
              </a:ext>
            </a:extLst>
          </p:cNvPr>
          <p:cNvGrpSpPr/>
          <p:nvPr/>
        </p:nvGrpSpPr>
        <p:grpSpPr>
          <a:xfrm>
            <a:off x="2393950" y="4546061"/>
            <a:ext cx="1362075" cy="1362075"/>
            <a:chOff x="2393950" y="4546061"/>
            <a:chExt cx="1362075" cy="1362075"/>
          </a:xfrm>
        </p:grpSpPr>
        <p:sp>
          <p:nvSpPr>
            <p:cNvPr id="6" name="Oval 5">
              <a:extLst>
                <a:ext uri="{FF2B5EF4-FFF2-40B4-BE49-F238E27FC236}">
                  <a16:creationId xmlns:a16="http://schemas.microsoft.com/office/drawing/2014/main" id="{5D8C1922-25CE-4C0B-A7B8-042C61E78472}"/>
                </a:ext>
              </a:extLst>
            </p:cNvPr>
            <p:cNvSpPr/>
            <p:nvPr/>
          </p:nvSpPr>
          <p:spPr>
            <a:xfrm>
              <a:off x="2393950" y="4546061"/>
              <a:ext cx="1362075" cy="1362075"/>
            </a:xfrm>
            <a:prstGeom prst="ellipse">
              <a:avLst/>
            </a:prstGeom>
            <a:solidFill>
              <a:srgbClr val="648C2A"/>
            </a:solidFill>
            <a:ln w="38100">
              <a:solidFill>
                <a:srgbClr val="648C2A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 dirty="0"/>
            </a:p>
          </p:txBody>
        </p:sp>
        <p:sp>
          <p:nvSpPr>
            <p:cNvPr id="11" name="Rectangle 9">
              <a:extLst>
                <a:ext uri="{FF2B5EF4-FFF2-40B4-BE49-F238E27FC236}">
                  <a16:creationId xmlns:a16="http://schemas.microsoft.com/office/drawing/2014/main" id="{3E5971E7-CCD3-4521-9D8C-2036D51ABE93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482850" y="4857211"/>
              <a:ext cx="1179513" cy="73866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4800" b="1" dirty="0" err="1">
                  <a:solidFill>
                    <a:schemeClr val="bg1"/>
                  </a:solidFill>
                </a:rPr>
                <a:t>oo</a:t>
              </a:r>
              <a:endParaRPr lang="en-GB" altLang="en-US" sz="1000" b="1" dirty="0">
                <a:solidFill>
                  <a:schemeClr val="bg1"/>
                </a:solidFill>
              </a:endParaRPr>
            </a:p>
          </p:txBody>
        </p:sp>
      </p:grpSp>
      <p:sp>
        <p:nvSpPr>
          <p:cNvPr id="12" name="Rectangle: Rounded Corners 11">
            <a:hlinkClick r:id="rId4" action="ppaction://hlinksldjump"/>
            <a:extLst>
              <a:ext uri="{FF2B5EF4-FFF2-40B4-BE49-F238E27FC236}">
                <a16:creationId xmlns:a16="http://schemas.microsoft.com/office/drawing/2014/main" id="{EEE89DC2-B6F7-46B4-AEA9-37F3CAFA13F0}"/>
              </a:ext>
            </a:extLst>
          </p:cNvPr>
          <p:cNvSpPr/>
          <p:nvPr/>
        </p:nvSpPr>
        <p:spPr>
          <a:xfrm>
            <a:off x="2455493" y="6090699"/>
            <a:ext cx="4403955" cy="495300"/>
          </a:xfrm>
          <a:prstGeom prst="roundRect">
            <a:avLst/>
          </a:prstGeom>
          <a:solidFill>
            <a:srgbClr val="648C2A"/>
          </a:solidFill>
          <a:ln>
            <a:solidFill>
              <a:srgbClr val="648C2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000" b="1" dirty="0">
                <a:solidFill>
                  <a:schemeClr val="bg1"/>
                </a:solidFill>
              </a:rPr>
              <a:t>next</a:t>
            </a:r>
          </a:p>
        </p:txBody>
      </p:sp>
      <p:sp>
        <p:nvSpPr>
          <p:cNvPr id="13" name="Rectangle 4">
            <a:extLst>
              <a:ext uri="{FF2B5EF4-FFF2-40B4-BE49-F238E27FC236}">
                <a16:creationId xmlns:a16="http://schemas.microsoft.com/office/drawing/2014/main" id="{1148122C-701B-4F4A-B2A5-2739E6B26EFB}"/>
              </a:ext>
            </a:extLst>
          </p:cNvPr>
          <p:cNvSpPr>
            <a:spLocks noChangeArrowheads="1"/>
          </p:cNvSpPr>
          <p:nvPr/>
        </p:nvSpPr>
        <p:spPr bwMode="auto">
          <a:xfrm>
            <a:off x="1212850" y="4045547"/>
            <a:ext cx="6677025" cy="276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dirty="0">
                <a:solidFill>
                  <a:schemeClr val="tx1"/>
                </a:solidFill>
              </a:rPr>
              <a:t>Which </a:t>
            </a:r>
            <a:r>
              <a:rPr lang="en-GB" altLang="en-US" dirty="0"/>
              <a:t>phoneme</a:t>
            </a:r>
            <a:r>
              <a:rPr lang="en-GB" altLang="en-US" dirty="0">
                <a:solidFill>
                  <a:schemeClr val="tx1"/>
                </a:solidFill>
              </a:rPr>
              <a:t> is hidden by the porridge?</a:t>
            </a:r>
          </a:p>
        </p:txBody>
      </p:sp>
      <p:sp>
        <p:nvSpPr>
          <p:cNvPr id="15" name="Rectangle: Rounded Corners 14">
            <a:extLst>
              <a:ext uri="{FF2B5EF4-FFF2-40B4-BE49-F238E27FC236}">
                <a16:creationId xmlns:a16="http://schemas.microsoft.com/office/drawing/2014/main" id="{A1EA9821-61CF-437A-B24F-31F12C2B548F}"/>
              </a:ext>
            </a:extLst>
          </p:cNvPr>
          <p:cNvSpPr/>
          <p:nvPr/>
        </p:nvSpPr>
        <p:spPr>
          <a:xfrm>
            <a:off x="3471863" y="2524575"/>
            <a:ext cx="2174875" cy="1333645"/>
          </a:xfrm>
          <a:prstGeom prst="roundRect">
            <a:avLst>
              <a:gd name="adj" fmla="val 0"/>
            </a:avLst>
          </a:prstGeom>
          <a:noFill/>
          <a:ln w="38100">
            <a:solidFill>
              <a:srgbClr val="648C2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grpSp>
        <p:nvGrpSpPr>
          <p:cNvPr id="38" name="Group 37">
            <a:extLst>
              <a:ext uri="{FF2B5EF4-FFF2-40B4-BE49-F238E27FC236}">
                <a16:creationId xmlns:a16="http://schemas.microsoft.com/office/drawing/2014/main" id="{36BE9694-C2A6-468E-8058-F0762B038CC6}"/>
              </a:ext>
            </a:extLst>
          </p:cNvPr>
          <p:cNvGrpSpPr/>
          <p:nvPr/>
        </p:nvGrpSpPr>
        <p:grpSpPr>
          <a:xfrm>
            <a:off x="-14429" y="3517361"/>
            <a:ext cx="2557723" cy="5698713"/>
            <a:chOff x="-14429" y="3517361"/>
            <a:chExt cx="2557723" cy="5698713"/>
          </a:xfrm>
        </p:grpSpPr>
        <p:pic>
          <p:nvPicPr>
            <p:cNvPr id="28" name="Picture 27">
              <a:extLst>
                <a:ext uri="{FF2B5EF4-FFF2-40B4-BE49-F238E27FC236}">
                  <a16:creationId xmlns:a16="http://schemas.microsoft.com/office/drawing/2014/main" id="{C1121CDB-155E-425B-969A-D7F84B312209}"/>
                </a:ext>
              </a:extLst>
            </p:cNvPr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-14429" y="4620837"/>
              <a:ext cx="2557723" cy="4595237"/>
            </a:xfrm>
            <a:prstGeom prst="rect">
              <a:avLst/>
            </a:prstGeom>
          </p:spPr>
        </p:pic>
        <p:sp>
          <p:nvSpPr>
            <p:cNvPr id="31" name="Speech Bubble: Oval 30">
              <a:extLst>
                <a:ext uri="{FF2B5EF4-FFF2-40B4-BE49-F238E27FC236}">
                  <a16:creationId xmlns:a16="http://schemas.microsoft.com/office/drawing/2014/main" id="{6F3ACCF1-7ECE-432F-A307-E9871D3D5F53}"/>
                </a:ext>
              </a:extLst>
            </p:cNvPr>
            <p:cNvSpPr/>
            <p:nvPr/>
          </p:nvSpPr>
          <p:spPr>
            <a:xfrm>
              <a:off x="93781" y="3517361"/>
              <a:ext cx="1362075" cy="1165342"/>
            </a:xfrm>
            <a:prstGeom prst="wedgeEllipseCallout">
              <a:avLst>
                <a:gd name="adj1" fmla="val 23922"/>
                <a:gd name="adj2" fmla="val 69039"/>
              </a:avLst>
            </a:prstGeom>
            <a:solidFill>
              <a:schemeClr val="bg1"/>
            </a:solidFill>
            <a:ln w="38100">
              <a:solidFill>
                <a:srgbClr val="648C2A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3" name="Rectangle 4">
              <a:extLst>
                <a:ext uri="{FF2B5EF4-FFF2-40B4-BE49-F238E27FC236}">
                  <a16:creationId xmlns:a16="http://schemas.microsoft.com/office/drawing/2014/main" id="{F553BAE3-BDD1-4B3B-BF85-5A957DC3E3FC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90489" y="3961532"/>
              <a:ext cx="973943" cy="27699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0" tIns="0" rIns="0" bIns="0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dirty="0">
                  <a:solidFill>
                    <a:schemeClr val="tx1"/>
                  </a:solidFill>
                </a:rPr>
                <a:t>Correct!</a:t>
              </a:r>
            </a:p>
          </p:txBody>
        </p:sp>
      </p:grpSp>
      <p:grpSp>
        <p:nvGrpSpPr>
          <p:cNvPr id="39" name="Group 38">
            <a:extLst>
              <a:ext uri="{FF2B5EF4-FFF2-40B4-BE49-F238E27FC236}">
                <a16:creationId xmlns:a16="http://schemas.microsoft.com/office/drawing/2014/main" id="{0EE7B6ED-148A-4EC3-B081-D0BD020CBB74}"/>
              </a:ext>
            </a:extLst>
          </p:cNvPr>
          <p:cNvGrpSpPr/>
          <p:nvPr/>
        </p:nvGrpSpPr>
        <p:grpSpPr>
          <a:xfrm>
            <a:off x="6859448" y="3337489"/>
            <a:ext cx="2205295" cy="7020409"/>
            <a:chOff x="6859448" y="3337489"/>
            <a:chExt cx="2205295" cy="7020409"/>
          </a:xfrm>
        </p:grpSpPr>
        <p:pic>
          <p:nvPicPr>
            <p:cNvPr id="30" name="Picture 29">
              <a:extLst>
                <a:ext uri="{FF2B5EF4-FFF2-40B4-BE49-F238E27FC236}">
                  <a16:creationId xmlns:a16="http://schemas.microsoft.com/office/drawing/2014/main" id="{71963CC0-34AA-48C2-84AC-4F4FBCA7C2E3}"/>
                </a:ext>
              </a:extLst>
            </p:cNvPr>
            <p:cNvPicPr>
              <a:picLocks noChangeAspect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6859448" y="4620837"/>
              <a:ext cx="2094483" cy="5737061"/>
            </a:xfrm>
            <a:prstGeom prst="rect">
              <a:avLst/>
            </a:prstGeom>
          </p:spPr>
        </p:pic>
        <p:sp>
          <p:nvSpPr>
            <p:cNvPr id="32" name="Speech Bubble: Oval 31">
              <a:extLst>
                <a:ext uri="{FF2B5EF4-FFF2-40B4-BE49-F238E27FC236}">
                  <a16:creationId xmlns:a16="http://schemas.microsoft.com/office/drawing/2014/main" id="{583DDFBC-C695-410A-A1E8-5587FA070E85}"/>
                </a:ext>
              </a:extLst>
            </p:cNvPr>
            <p:cNvSpPr/>
            <p:nvPr/>
          </p:nvSpPr>
          <p:spPr>
            <a:xfrm>
              <a:off x="7702668" y="3337489"/>
              <a:ext cx="1362075" cy="1165342"/>
            </a:xfrm>
            <a:prstGeom prst="wedgeEllipseCallout">
              <a:avLst>
                <a:gd name="adj1" fmla="val -22698"/>
                <a:gd name="adj2" fmla="val 65770"/>
              </a:avLst>
            </a:prstGeom>
            <a:solidFill>
              <a:schemeClr val="bg1"/>
            </a:solidFill>
            <a:ln w="38100">
              <a:solidFill>
                <a:srgbClr val="648C2A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4" name="Rectangle 4">
              <a:extLst>
                <a:ext uri="{FF2B5EF4-FFF2-40B4-BE49-F238E27FC236}">
                  <a16:creationId xmlns:a16="http://schemas.microsoft.com/office/drawing/2014/main" id="{AC6245AC-904C-4C36-BB6E-B99CA3AC266E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7860049" y="3768548"/>
              <a:ext cx="1133593" cy="27699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0" tIns="0" rIns="0" bIns="0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dirty="0">
                  <a:solidFill>
                    <a:schemeClr val="tx1"/>
                  </a:solidFill>
                </a:rPr>
                <a:t>Try again.</a:t>
              </a:r>
            </a:p>
          </p:txBody>
        </p:sp>
      </p:grpSp>
      <p:grpSp>
        <p:nvGrpSpPr>
          <p:cNvPr id="16" name="Group 15">
            <a:extLst>
              <a:ext uri="{FF2B5EF4-FFF2-40B4-BE49-F238E27FC236}">
                <a16:creationId xmlns:a16="http://schemas.microsoft.com/office/drawing/2014/main" id="{B4670029-A4DF-4A64-A76B-D93690FE6B42}"/>
              </a:ext>
            </a:extLst>
          </p:cNvPr>
          <p:cNvGrpSpPr/>
          <p:nvPr/>
        </p:nvGrpSpPr>
        <p:grpSpPr>
          <a:xfrm>
            <a:off x="3846524" y="1977608"/>
            <a:ext cx="1589870" cy="2719762"/>
            <a:chOff x="1678020" y="1977608"/>
            <a:chExt cx="1589870" cy="2719762"/>
          </a:xfrm>
        </p:grpSpPr>
        <p:sp>
          <p:nvSpPr>
            <p:cNvPr id="14" name="Rectangle 13">
              <a:extLst>
                <a:ext uri="{FF2B5EF4-FFF2-40B4-BE49-F238E27FC236}">
                  <a16:creationId xmlns:a16="http://schemas.microsoft.com/office/drawing/2014/main" id="{0375A14F-028D-4826-8589-551886543313}"/>
                </a:ext>
              </a:extLst>
            </p:cNvPr>
            <p:cNvSpPr/>
            <p:nvPr/>
          </p:nvSpPr>
          <p:spPr>
            <a:xfrm>
              <a:off x="2006600" y="2933700"/>
              <a:ext cx="1068388" cy="768898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29" name="Picture 28">
              <a:extLst>
                <a:ext uri="{FF2B5EF4-FFF2-40B4-BE49-F238E27FC236}">
                  <a16:creationId xmlns:a16="http://schemas.microsoft.com/office/drawing/2014/main" id="{2A28F66D-FAE8-44FF-830B-634BBDA6F9CC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 rot="2048661">
              <a:off x="1678020" y="1977608"/>
              <a:ext cx="1589870" cy="2719762"/>
            </a:xfrm>
            <a:prstGeom prst="rect">
              <a:avLst/>
            </a:prstGeom>
          </p:spPr>
        </p:pic>
      </p:grpSp>
      <p:pic>
        <p:nvPicPr>
          <p:cNvPr id="19" name="Picture 18">
            <a:extLst>
              <a:ext uri="{FF2B5EF4-FFF2-40B4-BE49-F238E27FC236}">
                <a16:creationId xmlns:a16="http://schemas.microsoft.com/office/drawing/2014/main" id="{A99600D7-77BF-420C-B7E3-D10D1EAF7515}"/>
              </a:ext>
            </a:extLst>
          </p:cNvPr>
          <p:cNvPicPr>
            <a:picLocks noChangeAspect="1"/>
          </p:cNvPicPr>
          <p:nvPr/>
        </p:nvPicPr>
        <p:blipFill>
          <a:blip r:embed="rId8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556708" y="773153"/>
            <a:ext cx="2030583" cy="1339434"/>
          </a:xfrm>
          <a:prstGeom prst="rect">
            <a:avLst/>
          </a:prstGeom>
        </p:spPr>
      </p:pic>
      <p:pic>
        <p:nvPicPr>
          <p:cNvPr id="17" name="Audio 16">
            <a:hlinkClick r:id="" action="ppaction://media"/>
            <a:extLst>
              <a:ext uri="{FF2B5EF4-FFF2-40B4-BE49-F238E27FC236}">
                <a16:creationId xmlns:a16="http://schemas.microsoft.com/office/drawing/2014/main" id="{EBD793B0-5D05-4D40-A934-17AF7713B4EF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9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244876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29145"/>
    </mc:Choice>
    <mc:Fallback>
      <p:transition spd="slow" advClick="0" advTm="29145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3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3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" dur="1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6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5"/>
                  </p:tgtEl>
                </p:cond>
              </p:nextCondLst>
            </p:seq>
            <p:seq concurrent="1" nextAc="seek">
              <p:cTn id="18" restart="whenNotActive" fill="hold" evtFilter="cancelBubble" nodeType="interactiveSeq">
                <p:stCondLst>
                  <p:cond evt="onClick" delay="0">
                    <p:tgtEl>
                      <p:spTgt spid="3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9" fill="hold">
                      <p:stCondLst>
                        <p:cond delay="0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7"/>
                  </p:tgtEl>
                </p:cond>
              </p:nextCondLst>
            </p:seq>
            <p:seq concurrent="1" nextAc="seek">
              <p:cTn id="23" restart="whenNotActive" fill="hold" evtFilter="cancelBubble" nodeType="interactiveSeq">
                <p:stCondLst>
                  <p:cond evt="onClick" delay="0">
                    <p:tgtEl>
                      <p:spTgt spid="3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4" fill="hold">
                      <p:stCondLst>
                        <p:cond delay="0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6"/>
                  </p:tgtEl>
                </p:cond>
              </p:nextCondLst>
            </p:seq>
            <p:audio isNarration="1">
              <p:cMediaNode vol="80000" showWhenStopped="0">
                <p:cTn id="28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7"/>
                </p:tgtEl>
              </p:cMediaNode>
            </p:audio>
          </p:childTnLst>
        </p:cTn>
      </p:par>
    </p:tnLst>
  </p:timing>
  <p:extLst>
    <p:ext uri="{E180D4A7-C9FB-4DFB-919C-405C955672EB}">
      <p14:showEvtLst xmlns:p14="http://schemas.microsoft.com/office/powerpoint/2010/main">
        <p14:triggerEvt type="onClick" time="15390" objId="35"/>
      </p14:showEvtLst>
    </p:ext>
  </p:extLs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: Rounded Corners 1">
            <a:extLst>
              <a:ext uri="{FF2B5EF4-FFF2-40B4-BE49-F238E27FC236}">
                <a16:creationId xmlns:a16="http://schemas.microsoft.com/office/drawing/2014/main" id="{1590CB1A-EC9E-401A-BAFA-1D885F3ACF0F}"/>
              </a:ext>
            </a:extLst>
          </p:cNvPr>
          <p:cNvSpPr/>
          <p:nvPr/>
        </p:nvSpPr>
        <p:spPr>
          <a:xfrm>
            <a:off x="1517650" y="2523688"/>
            <a:ext cx="6096000" cy="1339296"/>
          </a:xfrm>
          <a:prstGeom prst="roundRect">
            <a:avLst/>
          </a:prstGeom>
          <a:noFill/>
          <a:ln w="38100">
            <a:solidFill>
              <a:srgbClr val="648C2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3" name="Rectangle 9">
            <a:extLst>
              <a:ext uri="{FF2B5EF4-FFF2-40B4-BE49-F238E27FC236}">
                <a16:creationId xmlns:a16="http://schemas.microsoft.com/office/drawing/2014/main" id="{64D76E32-AD98-4329-B50E-0694F74E0CAA}"/>
              </a:ext>
            </a:extLst>
          </p:cNvPr>
          <p:cNvSpPr>
            <a:spLocks noChangeArrowheads="1"/>
          </p:cNvSpPr>
          <p:nvPr/>
        </p:nvSpPr>
        <p:spPr bwMode="auto">
          <a:xfrm>
            <a:off x="5951538" y="2739703"/>
            <a:ext cx="1355725" cy="9233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6000" dirty="0" err="1">
                <a:solidFill>
                  <a:schemeClr val="tx1"/>
                </a:solidFill>
              </a:rPr>
              <a:t>ch</a:t>
            </a:r>
            <a:endParaRPr lang="en-GB" altLang="en-US" sz="1100" dirty="0">
              <a:solidFill>
                <a:schemeClr val="tx1"/>
              </a:solidFill>
            </a:endParaRPr>
          </a:p>
        </p:txBody>
      </p:sp>
      <p:sp>
        <p:nvSpPr>
          <p:cNvPr id="4" name="Rectangle 9">
            <a:extLst>
              <a:ext uri="{FF2B5EF4-FFF2-40B4-BE49-F238E27FC236}">
                <a16:creationId xmlns:a16="http://schemas.microsoft.com/office/drawing/2014/main" id="{CD0B91B5-2072-4724-A0DD-40773849A635}"/>
              </a:ext>
            </a:extLst>
          </p:cNvPr>
          <p:cNvSpPr>
            <a:spLocks noChangeArrowheads="1"/>
          </p:cNvSpPr>
          <p:nvPr/>
        </p:nvSpPr>
        <p:spPr bwMode="auto">
          <a:xfrm>
            <a:off x="3894138" y="2715891"/>
            <a:ext cx="1355725" cy="9233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6000" dirty="0">
                <a:solidFill>
                  <a:schemeClr val="tx1"/>
                </a:solidFill>
              </a:rPr>
              <a:t>or</a:t>
            </a:r>
            <a:endParaRPr lang="en-GB" altLang="en-US" sz="1100" dirty="0">
              <a:solidFill>
                <a:schemeClr val="tx1"/>
              </a:solidFill>
            </a:endParaRPr>
          </a:p>
        </p:txBody>
      </p:sp>
      <p:sp>
        <p:nvSpPr>
          <p:cNvPr id="5" name="Rectangle 9">
            <a:extLst>
              <a:ext uri="{FF2B5EF4-FFF2-40B4-BE49-F238E27FC236}">
                <a16:creationId xmlns:a16="http://schemas.microsoft.com/office/drawing/2014/main" id="{51A7AC38-55C7-4935-BECD-FD808306898E}"/>
              </a:ext>
            </a:extLst>
          </p:cNvPr>
          <p:cNvSpPr>
            <a:spLocks noChangeArrowheads="1"/>
          </p:cNvSpPr>
          <p:nvPr/>
        </p:nvSpPr>
        <p:spPr bwMode="auto">
          <a:xfrm>
            <a:off x="1816100" y="2695253"/>
            <a:ext cx="1355725" cy="9233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6000" dirty="0">
                <a:solidFill>
                  <a:schemeClr val="tx1"/>
                </a:solidFill>
              </a:rPr>
              <a:t>t</a:t>
            </a:r>
            <a:endParaRPr lang="en-GB" altLang="en-US" sz="1100" dirty="0">
              <a:solidFill>
                <a:schemeClr val="tx1"/>
              </a:solidFill>
            </a:endParaRPr>
          </a:p>
        </p:txBody>
      </p:sp>
      <p:grpSp>
        <p:nvGrpSpPr>
          <p:cNvPr id="36" name="Group 35">
            <a:extLst>
              <a:ext uri="{FF2B5EF4-FFF2-40B4-BE49-F238E27FC236}">
                <a16:creationId xmlns:a16="http://schemas.microsoft.com/office/drawing/2014/main" id="{BC93D751-AE65-4DFA-BE16-D24DF7280714}"/>
              </a:ext>
            </a:extLst>
          </p:cNvPr>
          <p:cNvGrpSpPr/>
          <p:nvPr/>
        </p:nvGrpSpPr>
        <p:grpSpPr>
          <a:xfrm>
            <a:off x="3967163" y="4555586"/>
            <a:ext cx="1362075" cy="1362075"/>
            <a:chOff x="3967163" y="4555586"/>
            <a:chExt cx="1362075" cy="1362075"/>
          </a:xfrm>
        </p:grpSpPr>
        <p:sp>
          <p:nvSpPr>
            <p:cNvPr id="7" name="Oval 6">
              <a:extLst>
                <a:ext uri="{FF2B5EF4-FFF2-40B4-BE49-F238E27FC236}">
                  <a16:creationId xmlns:a16="http://schemas.microsoft.com/office/drawing/2014/main" id="{CE13CD65-2FFC-47F8-BBA6-97BC123524B9}"/>
                </a:ext>
              </a:extLst>
            </p:cNvPr>
            <p:cNvSpPr/>
            <p:nvPr/>
          </p:nvSpPr>
          <p:spPr>
            <a:xfrm>
              <a:off x="3967163" y="4555586"/>
              <a:ext cx="1362075" cy="1362075"/>
            </a:xfrm>
            <a:prstGeom prst="ellipse">
              <a:avLst/>
            </a:prstGeom>
            <a:solidFill>
              <a:srgbClr val="648C2A"/>
            </a:solidFill>
            <a:ln w="38100">
              <a:solidFill>
                <a:srgbClr val="648C2A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 dirty="0"/>
            </a:p>
          </p:txBody>
        </p:sp>
        <p:sp>
          <p:nvSpPr>
            <p:cNvPr id="8" name="Rectangle 9">
              <a:extLst>
                <a:ext uri="{FF2B5EF4-FFF2-40B4-BE49-F238E27FC236}">
                  <a16:creationId xmlns:a16="http://schemas.microsoft.com/office/drawing/2014/main" id="{CAA5E60F-FC96-4F0E-914D-7D505796942A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062413" y="4868324"/>
              <a:ext cx="1179512" cy="73866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4800" b="1" dirty="0" err="1">
                  <a:solidFill>
                    <a:schemeClr val="bg1"/>
                  </a:solidFill>
                </a:rPr>
                <a:t>ee</a:t>
              </a:r>
              <a:endParaRPr lang="en-GB" altLang="en-US" sz="1000" b="1" dirty="0">
                <a:solidFill>
                  <a:schemeClr val="bg1"/>
                </a:solidFill>
              </a:endParaRPr>
            </a:p>
          </p:txBody>
        </p:sp>
      </p:grpSp>
      <p:grpSp>
        <p:nvGrpSpPr>
          <p:cNvPr id="37" name="Group 36">
            <a:extLst>
              <a:ext uri="{FF2B5EF4-FFF2-40B4-BE49-F238E27FC236}">
                <a16:creationId xmlns:a16="http://schemas.microsoft.com/office/drawing/2014/main" id="{76D1CF06-0A22-45C2-8BF6-195EB05D3829}"/>
              </a:ext>
            </a:extLst>
          </p:cNvPr>
          <p:cNvGrpSpPr/>
          <p:nvPr/>
        </p:nvGrpSpPr>
        <p:grpSpPr>
          <a:xfrm>
            <a:off x="5543550" y="4546061"/>
            <a:ext cx="1362075" cy="1362075"/>
            <a:chOff x="5543550" y="4546061"/>
            <a:chExt cx="1362075" cy="1362075"/>
          </a:xfrm>
        </p:grpSpPr>
        <p:sp>
          <p:nvSpPr>
            <p:cNvPr id="9" name="Oval 8">
              <a:extLst>
                <a:ext uri="{FF2B5EF4-FFF2-40B4-BE49-F238E27FC236}">
                  <a16:creationId xmlns:a16="http://schemas.microsoft.com/office/drawing/2014/main" id="{BBECCFD4-5EBF-49ED-887E-9D5E135A6574}"/>
                </a:ext>
              </a:extLst>
            </p:cNvPr>
            <p:cNvSpPr/>
            <p:nvPr/>
          </p:nvSpPr>
          <p:spPr>
            <a:xfrm>
              <a:off x="5543550" y="4546061"/>
              <a:ext cx="1362075" cy="1362075"/>
            </a:xfrm>
            <a:prstGeom prst="ellipse">
              <a:avLst/>
            </a:prstGeom>
            <a:solidFill>
              <a:srgbClr val="648C2A"/>
            </a:solidFill>
            <a:ln w="38100">
              <a:solidFill>
                <a:srgbClr val="648C2A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 dirty="0"/>
            </a:p>
          </p:txBody>
        </p:sp>
        <p:sp>
          <p:nvSpPr>
            <p:cNvPr id="10" name="Rectangle 9">
              <a:extLst>
                <a:ext uri="{FF2B5EF4-FFF2-40B4-BE49-F238E27FC236}">
                  <a16:creationId xmlns:a16="http://schemas.microsoft.com/office/drawing/2014/main" id="{8F72B398-DB49-4B3A-B8A8-60E6EEA6C4D5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635625" y="4857211"/>
              <a:ext cx="1179513" cy="73866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4800" b="1" dirty="0">
                  <a:solidFill>
                    <a:schemeClr val="bg1"/>
                  </a:solidFill>
                </a:rPr>
                <a:t>or</a:t>
              </a:r>
              <a:endParaRPr lang="en-GB" altLang="en-US" sz="1000" b="1" dirty="0">
                <a:solidFill>
                  <a:schemeClr val="bg1"/>
                </a:solidFill>
              </a:endParaRPr>
            </a:p>
          </p:txBody>
        </p:sp>
      </p:grpSp>
      <p:grpSp>
        <p:nvGrpSpPr>
          <p:cNvPr id="35" name="Group 34">
            <a:extLst>
              <a:ext uri="{FF2B5EF4-FFF2-40B4-BE49-F238E27FC236}">
                <a16:creationId xmlns:a16="http://schemas.microsoft.com/office/drawing/2014/main" id="{FE809FA7-3A34-4967-B173-213B38C36B6F}"/>
              </a:ext>
            </a:extLst>
          </p:cNvPr>
          <p:cNvGrpSpPr/>
          <p:nvPr/>
        </p:nvGrpSpPr>
        <p:grpSpPr>
          <a:xfrm>
            <a:off x="2393950" y="4546061"/>
            <a:ext cx="1362075" cy="1362075"/>
            <a:chOff x="2393950" y="4546061"/>
            <a:chExt cx="1362075" cy="1362075"/>
          </a:xfrm>
        </p:grpSpPr>
        <p:sp>
          <p:nvSpPr>
            <p:cNvPr id="6" name="Oval 5">
              <a:extLst>
                <a:ext uri="{FF2B5EF4-FFF2-40B4-BE49-F238E27FC236}">
                  <a16:creationId xmlns:a16="http://schemas.microsoft.com/office/drawing/2014/main" id="{5D8C1922-25CE-4C0B-A7B8-042C61E78472}"/>
                </a:ext>
              </a:extLst>
            </p:cNvPr>
            <p:cNvSpPr/>
            <p:nvPr/>
          </p:nvSpPr>
          <p:spPr>
            <a:xfrm>
              <a:off x="2393950" y="4546061"/>
              <a:ext cx="1362075" cy="1362075"/>
            </a:xfrm>
            <a:prstGeom prst="ellipse">
              <a:avLst/>
            </a:prstGeom>
            <a:solidFill>
              <a:srgbClr val="648C2A"/>
            </a:solidFill>
            <a:ln w="38100">
              <a:solidFill>
                <a:srgbClr val="648C2A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 dirty="0"/>
            </a:p>
          </p:txBody>
        </p:sp>
        <p:sp>
          <p:nvSpPr>
            <p:cNvPr id="11" name="Rectangle 9">
              <a:extLst>
                <a:ext uri="{FF2B5EF4-FFF2-40B4-BE49-F238E27FC236}">
                  <a16:creationId xmlns:a16="http://schemas.microsoft.com/office/drawing/2014/main" id="{3E5971E7-CCD3-4521-9D8C-2036D51ABE93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482850" y="4857211"/>
              <a:ext cx="1179513" cy="73866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4800" b="1" dirty="0">
                  <a:solidFill>
                    <a:schemeClr val="bg1"/>
                  </a:solidFill>
                </a:rPr>
                <a:t>oi</a:t>
              </a:r>
              <a:endParaRPr lang="en-GB" altLang="en-US" sz="1000" b="1" dirty="0">
                <a:solidFill>
                  <a:schemeClr val="bg1"/>
                </a:solidFill>
              </a:endParaRPr>
            </a:p>
          </p:txBody>
        </p:sp>
      </p:grpSp>
      <p:sp>
        <p:nvSpPr>
          <p:cNvPr id="12" name="Rectangle: Rounded Corners 11">
            <a:hlinkClick r:id="rId4" action="ppaction://hlinksldjump"/>
            <a:extLst>
              <a:ext uri="{FF2B5EF4-FFF2-40B4-BE49-F238E27FC236}">
                <a16:creationId xmlns:a16="http://schemas.microsoft.com/office/drawing/2014/main" id="{EEE89DC2-B6F7-46B4-AEA9-37F3CAFA13F0}"/>
              </a:ext>
            </a:extLst>
          </p:cNvPr>
          <p:cNvSpPr/>
          <p:nvPr/>
        </p:nvSpPr>
        <p:spPr>
          <a:xfrm>
            <a:off x="2455493" y="6090699"/>
            <a:ext cx="4403955" cy="495300"/>
          </a:xfrm>
          <a:prstGeom prst="roundRect">
            <a:avLst/>
          </a:prstGeom>
          <a:solidFill>
            <a:srgbClr val="648C2A"/>
          </a:solidFill>
          <a:ln>
            <a:solidFill>
              <a:srgbClr val="648C2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000" b="1" dirty="0">
                <a:solidFill>
                  <a:schemeClr val="bg1"/>
                </a:solidFill>
              </a:rPr>
              <a:t>next</a:t>
            </a:r>
          </a:p>
        </p:txBody>
      </p:sp>
      <p:sp>
        <p:nvSpPr>
          <p:cNvPr id="13" name="Rectangle 4">
            <a:extLst>
              <a:ext uri="{FF2B5EF4-FFF2-40B4-BE49-F238E27FC236}">
                <a16:creationId xmlns:a16="http://schemas.microsoft.com/office/drawing/2014/main" id="{1148122C-701B-4F4A-B2A5-2739E6B26EFB}"/>
              </a:ext>
            </a:extLst>
          </p:cNvPr>
          <p:cNvSpPr>
            <a:spLocks noChangeArrowheads="1"/>
          </p:cNvSpPr>
          <p:nvPr/>
        </p:nvSpPr>
        <p:spPr bwMode="auto">
          <a:xfrm>
            <a:off x="1212850" y="4045547"/>
            <a:ext cx="6677025" cy="276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dirty="0">
                <a:solidFill>
                  <a:schemeClr val="tx1"/>
                </a:solidFill>
              </a:rPr>
              <a:t>Which </a:t>
            </a:r>
            <a:r>
              <a:rPr lang="en-GB" altLang="en-US" dirty="0"/>
              <a:t>phoneme</a:t>
            </a:r>
            <a:r>
              <a:rPr lang="en-GB" altLang="en-US" dirty="0">
                <a:solidFill>
                  <a:schemeClr val="tx1"/>
                </a:solidFill>
              </a:rPr>
              <a:t> is hidden by the porridge?</a:t>
            </a:r>
          </a:p>
        </p:txBody>
      </p:sp>
      <p:sp>
        <p:nvSpPr>
          <p:cNvPr id="15" name="Rectangle: Rounded Corners 14">
            <a:extLst>
              <a:ext uri="{FF2B5EF4-FFF2-40B4-BE49-F238E27FC236}">
                <a16:creationId xmlns:a16="http://schemas.microsoft.com/office/drawing/2014/main" id="{A1EA9821-61CF-437A-B24F-31F12C2B548F}"/>
              </a:ext>
            </a:extLst>
          </p:cNvPr>
          <p:cNvSpPr/>
          <p:nvPr/>
        </p:nvSpPr>
        <p:spPr>
          <a:xfrm>
            <a:off x="3471863" y="2524575"/>
            <a:ext cx="2174875" cy="1333645"/>
          </a:xfrm>
          <a:prstGeom prst="roundRect">
            <a:avLst>
              <a:gd name="adj" fmla="val 0"/>
            </a:avLst>
          </a:prstGeom>
          <a:noFill/>
          <a:ln w="38100">
            <a:solidFill>
              <a:srgbClr val="648C2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grpSp>
        <p:nvGrpSpPr>
          <p:cNvPr id="38" name="Group 37">
            <a:extLst>
              <a:ext uri="{FF2B5EF4-FFF2-40B4-BE49-F238E27FC236}">
                <a16:creationId xmlns:a16="http://schemas.microsoft.com/office/drawing/2014/main" id="{36BE9694-C2A6-468E-8058-F0762B038CC6}"/>
              </a:ext>
            </a:extLst>
          </p:cNvPr>
          <p:cNvGrpSpPr/>
          <p:nvPr/>
        </p:nvGrpSpPr>
        <p:grpSpPr>
          <a:xfrm>
            <a:off x="-14429" y="3517361"/>
            <a:ext cx="2557723" cy="5698713"/>
            <a:chOff x="-14429" y="3517361"/>
            <a:chExt cx="2557723" cy="5698713"/>
          </a:xfrm>
        </p:grpSpPr>
        <p:pic>
          <p:nvPicPr>
            <p:cNvPr id="28" name="Picture 27">
              <a:extLst>
                <a:ext uri="{FF2B5EF4-FFF2-40B4-BE49-F238E27FC236}">
                  <a16:creationId xmlns:a16="http://schemas.microsoft.com/office/drawing/2014/main" id="{C1121CDB-155E-425B-969A-D7F84B312209}"/>
                </a:ext>
              </a:extLst>
            </p:cNvPr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-14429" y="4620837"/>
              <a:ext cx="2557723" cy="4595237"/>
            </a:xfrm>
            <a:prstGeom prst="rect">
              <a:avLst/>
            </a:prstGeom>
          </p:spPr>
        </p:pic>
        <p:sp>
          <p:nvSpPr>
            <p:cNvPr id="31" name="Speech Bubble: Oval 30">
              <a:extLst>
                <a:ext uri="{FF2B5EF4-FFF2-40B4-BE49-F238E27FC236}">
                  <a16:creationId xmlns:a16="http://schemas.microsoft.com/office/drawing/2014/main" id="{6F3ACCF1-7ECE-432F-A307-E9871D3D5F53}"/>
                </a:ext>
              </a:extLst>
            </p:cNvPr>
            <p:cNvSpPr/>
            <p:nvPr/>
          </p:nvSpPr>
          <p:spPr>
            <a:xfrm>
              <a:off x="93781" y="3517361"/>
              <a:ext cx="1362075" cy="1165342"/>
            </a:xfrm>
            <a:prstGeom prst="wedgeEllipseCallout">
              <a:avLst>
                <a:gd name="adj1" fmla="val 23922"/>
                <a:gd name="adj2" fmla="val 69039"/>
              </a:avLst>
            </a:prstGeom>
            <a:solidFill>
              <a:schemeClr val="bg1"/>
            </a:solidFill>
            <a:ln w="38100">
              <a:solidFill>
                <a:srgbClr val="648C2A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3" name="Rectangle 4">
              <a:extLst>
                <a:ext uri="{FF2B5EF4-FFF2-40B4-BE49-F238E27FC236}">
                  <a16:creationId xmlns:a16="http://schemas.microsoft.com/office/drawing/2014/main" id="{F553BAE3-BDD1-4B3B-BF85-5A957DC3E3FC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90489" y="3961532"/>
              <a:ext cx="973943" cy="27699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0" tIns="0" rIns="0" bIns="0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dirty="0">
                  <a:solidFill>
                    <a:schemeClr val="tx1"/>
                  </a:solidFill>
                </a:rPr>
                <a:t>Correct!</a:t>
              </a:r>
            </a:p>
          </p:txBody>
        </p:sp>
      </p:grpSp>
      <p:grpSp>
        <p:nvGrpSpPr>
          <p:cNvPr id="39" name="Group 38">
            <a:extLst>
              <a:ext uri="{FF2B5EF4-FFF2-40B4-BE49-F238E27FC236}">
                <a16:creationId xmlns:a16="http://schemas.microsoft.com/office/drawing/2014/main" id="{0EE7B6ED-148A-4EC3-B081-D0BD020CBB74}"/>
              </a:ext>
            </a:extLst>
          </p:cNvPr>
          <p:cNvGrpSpPr/>
          <p:nvPr/>
        </p:nvGrpSpPr>
        <p:grpSpPr>
          <a:xfrm>
            <a:off x="6859448" y="3337489"/>
            <a:ext cx="2205295" cy="7020409"/>
            <a:chOff x="6859448" y="3337489"/>
            <a:chExt cx="2205295" cy="7020409"/>
          </a:xfrm>
        </p:grpSpPr>
        <p:pic>
          <p:nvPicPr>
            <p:cNvPr id="30" name="Picture 29">
              <a:extLst>
                <a:ext uri="{FF2B5EF4-FFF2-40B4-BE49-F238E27FC236}">
                  <a16:creationId xmlns:a16="http://schemas.microsoft.com/office/drawing/2014/main" id="{71963CC0-34AA-48C2-84AC-4F4FBCA7C2E3}"/>
                </a:ext>
              </a:extLst>
            </p:cNvPr>
            <p:cNvPicPr>
              <a:picLocks noChangeAspect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6859448" y="4620837"/>
              <a:ext cx="2094483" cy="5737061"/>
            </a:xfrm>
            <a:prstGeom prst="rect">
              <a:avLst/>
            </a:prstGeom>
          </p:spPr>
        </p:pic>
        <p:sp>
          <p:nvSpPr>
            <p:cNvPr id="32" name="Speech Bubble: Oval 31">
              <a:extLst>
                <a:ext uri="{FF2B5EF4-FFF2-40B4-BE49-F238E27FC236}">
                  <a16:creationId xmlns:a16="http://schemas.microsoft.com/office/drawing/2014/main" id="{583DDFBC-C695-410A-A1E8-5587FA070E85}"/>
                </a:ext>
              </a:extLst>
            </p:cNvPr>
            <p:cNvSpPr/>
            <p:nvPr/>
          </p:nvSpPr>
          <p:spPr>
            <a:xfrm>
              <a:off x="7702668" y="3337489"/>
              <a:ext cx="1362075" cy="1165342"/>
            </a:xfrm>
            <a:prstGeom prst="wedgeEllipseCallout">
              <a:avLst>
                <a:gd name="adj1" fmla="val -22698"/>
                <a:gd name="adj2" fmla="val 65770"/>
              </a:avLst>
            </a:prstGeom>
            <a:solidFill>
              <a:schemeClr val="bg1"/>
            </a:solidFill>
            <a:ln w="38100">
              <a:solidFill>
                <a:srgbClr val="648C2A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4" name="Rectangle 4">
              <a:extLst>
                <a:ext uri="{FF2B5EF4-FFF2-40B4-BE49-F238E27FC236}">
                  <a16:creationId xmlns:a16="http://schemas.microsoft.com/office/drawing/2014/main" id="{AC6245AC-904C-4C36-BB6E-B99CA3AC266E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7860049" y="3768548"/>
              <a:ext cx="1133593" cy="27699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0" tIns="0" rIns="0" bIns="0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dirty="0">
                  <a:solidFill>
                    <a:schemeClr val="tx1"/>
                  </a:solidFill>
                </a:rPr>
                <a:t>Try again.</a:t>
              </a:r>
            </a:p>
          </p:txBody>
        </p:sp>
      </p:grpSp>
      <p:grpSp>
        <p:nvGrpSpPr>
          <p:cNvPr id="16" name="Group 15">
            <a:extLst>
              <a:ext uri="{FF2B5EF4-FFF2-40B4-BE49-F238E27FC236}">
                <a16:creationId xmlns:a16="http://schemas.microsoft.com/office/drawing/2014/main" id="{B4670029-A4DF-4A64-A76B-D93690FE6B42}"/>
              </a:ext>
            </a:extLst>
          </p:cNvPr>
          <p:cNvGrpSpPr/>
          <p:nvPr/>
        </p:nvGrpSpPr>
        <p:grpSpPr>
          <a:xfrm>
            <a:off x="3764365" y="1977608"/>
            <a:ext cx="1589870" cy="2719762"/>
            <a:chOff x="1678020" y="1977608"/>
            <a:chExt cx="1589870" cy="2719762"/>
          </a:xfrm>
        </p:grpSpPr>
        <p:sp>
          <p:nvSpPr>
            <p:cNvPr id="14" name="Rectangle 13">
              <a:extLst>
                <a:ext uri="{FF2B5EF4-FFF2-40B4-BE49-F238E27FC236}">
                  <a16:creationId xmlns:a16="http://schemas.microsoft.com/office/drawing/2014/main" id="{0375A14F-028D-4826-8589-551886543313}"/>
                </a:ext>
              </a:extLst>
            </p:cNvPr>
            <p:cNvSpPr/>
            <p:nvPr/>
          </p:nvSpPr>
          <p:spPr>
            <a:xfrm>
              <a:off x="2006600" y="2933700"/>
              <a:ext cx="1068388" cy="768898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29" name="Picture 28">
              <a:extLst>
                <a:ext uri="{FF2B5EF4-FFF2-40B4-BE49-F238E27FC236}">
                  <a16:creationId xmlns:a16="http://schemas.microsoft.com/office/drawing/2014/main" id="{2A28F66D-FAE8-44FF-830B-634BBDA6F9CC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 rot="2048661">
              <a:off x="1678020" y="1977608"/>
              <a:ext cx="1589870" cy="2719762"/>
            </a:xfrm>
            <a:prstGeom prst="rect">
              <a:avLst/>
            </a:prstGeom>
          </p:spPr>
        </p:pic>
      </p:grpSp>
      <p:pic>
        <p:nvPicPr>
          <p:cNvPr id="18" name="Picture 17">
            <a:extLst>
              <a:ext uri="{FF2B5EF4-FFF2-40B4-BE49-F238E27FC236}">
                <a16:creationId xmlns:a16="http://schemas.microsoft.com/office/drawing/2014/main" id="{D871CA39-DA32-46C4-B9D7-F7761A4E33CE}"/>
              </a:ext>
            </a:extLst>
          </p:cNvPr>
          <p:cNvPicPr>
            <a:picLocks noChangeAspect="1"/>
          </p:cNvPicPr>
          <p:nvPr/>
        </p:nvPicPr>
        <p:blipFill>
          <a:blip r:embed="rId8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544219" y="837704"/>
            <a:ext cx="2030161" cy="1221269"/>
          </a:xfrm>
          <a:prstGeom prst="rect">
            <a:avLst/>
          </a:prstGeom>
        </p:spPr>
      </p:pic>
      <p:pic>
        <p:nvPicPr>
          <p:cNvPr id="17" name="Audio 16">
            <a:hlinkClick r:id="" action="ppaction://media"/>
            <a:extLst>
              <a:ext uri="{FF2B5EF4-FFF2-40B4-BE49-F238E27FC236}">
                <a16:creationId xmlns:a16="http://schemas.microsoft.com/office/drawing/2014/main" id="{F03101D6-7F25-45B1-A459-8CE547A75FA4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9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5727657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42644"/>
    </mc:Choice>
    <mc:Fallback>
      <p:transition spd="slow" advClick="0" advTm="42644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3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3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" dur="1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6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7"/>
                  </p:tgtEl>
                </p:cond>
              </p:nextCondLst>
            </p:seq>
            <p:seq concurrent="1" nextAc="seek">
              <p:cTn id="18" restart="whenNotActive" fill="hold" evtFilter="cancelBubble" nodeType="interactiveSeq">
                <p:stCondLst>
                  <p:cond evt="onClick" delay="0">
                    <p:tgtEl>
                      <p:spTgt spid="3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9" fill="hold">
                      <p:stCondLst>
                        <p:cond delay="0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6"/>
                  </p:tgtEl>
                </p:cond>
              </p:nextCondLst>
            </p:seq>
            <p:seq concurrent="1" nextAc="seek">
              <p:cTn id="23" restart="whenNotActive" fill="hold" evtFilter="cancelBubble" nodeType="interactiveSeq">
                <p:stCondLst>
                  <p:cond evt="onClick" delay="0">
                    <p:tgtEl>
                      <p:spTgt spid="3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4" fill="hold">
                      <p:stCondLst>
                        <p:cond delay="0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5"/>
                  </p:tgtEl>
                </p:cond>
              </p:nextCondLst>
            </p:seq>
            <p:audio isNarration="1">
              <p:cMediaNode vol="80000" showWhenStopped="0">
                <p:cTn id="28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7"/>
                </p:tgtEl>
              </p:cMediaNode>
            </p:audio>
          </p:childTnLst>
        </p:cTn>
      </p:par>
    </p:tnLst>
  </p:timing>
  <p:extLst>
    <p:ext uri="{E180D4A7-C9FB-4DFB-919C-405C955672EB}">
      <p14:showEvtLst xmlns:p14="http://schemas.microsoft.com/office/powerpoint/2010/main">
        <p14:triggerEvt type="onClick" time="33142" objId="37"/>
      </p14:showEvtLst>
    </p:ext>
  </p:extLs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: Rounded Corners 1">
            <a:extLst>
              <a:ext uri="{FF2B5EF4-FFF2-40B4-BE49-F238E27FC236}">
                <a16:creationId xmlns:a16="http://schemas.microsoft.com/office/drawing/2014/main" id="{1590CB1A-EC9E-401A-BAFA-1D885F3ACF0F}"/>
              </a:ext>
            </a:extLst>
          </p:cNvPr>
          <p:cNvSpPr/>
          <p:nvPr/>
        </p:nvSpPr>
        <p:spPr>
          <a:xfrm>
            <a:off x="1517650" y="2523688"/>
            <a:ext cx="6096000" cy="1339296"/>
          </a:xfrm>
          <a:prstGeom prst="roundRect">
            <a:avLst/>
          </a:prstGeom>
          <a:noFill/>
          <a:ln w="38100">
            <a:solidFill>
              <a:srgbClr val="648C2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3" name="Rectangle 9">
            <a:extLst>
              <a:ext uri="{FF2B5EF4-FFF2-40B4-BE49-F238E27FC236}">
                <a16:creationId xmlns:a16="http://schemas.microsoft.com/office/drawing/2014/main" id="{64D76E32-AD98-4329-B50E-0694F74E0CAA}"/>
              </a:ext>
            </a:extLst>
          </p:cNvPr>
          <p:cNvSpPr>
            <a:spLocks noChangeArrowheads="1"/>
          </p:cNvSpPr>
          <p:nvPr/>
        </p:nvSpPr>
        <p:spPr bwMode="auto">
          <a:xfrm>
            <a:off x="5951538" y="2739703"/>
            <a:ext cx="1355725" cy="9233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6000" dirty="0">
                <a:solidFill>
                  <a:schemeClr val="tx1"/>
                </a:solidFill>
              </a:rPr>
              <a:t>s</a:t>
            </a:r>
            <a:endParaRPr lang="en-GB" altLang="en-US" sz="1100" dirty="0">
              <a:solidFill>
                <a:schemeClr val="tx1"/>
              </a:solidFill>
            </a:endParaRPr>
          </a:p>
        </p:txBody>
      </p:sp>
      <p:sp>
        <p:nvSpPr>
          <p:cNvPr id="4" name="Rectangle 9">
            <a:extLst>
              <a:ext uri="{FF2B5EF4-FFF2-40B4-BE49-F238E27FC236}">
                <a16:creationId xmlns:a16="http://schemas.microsoft.com/office/drawing/2014/main" id="{CD0B91B5-2072-4724-A0DD-40773849A635}"/>
              </a:ext>
            </a:extLst>
          </p:cNvPr>
          <p:cNvSpPr>
            <a:spLocks noChangeArrowheads="1"/>
          </p:cNvSpPr>
          <p:nvPr/>
        </p:nvSpPr>
        <p:spPr bwMode="auto">
          <a:xfrm>
            <a:off x="3894138" y="2715891"/>
            <a:ext cx="1355725" cy="9233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6000" dirty="0">
                <a:solidFill>
                  <a:schemeClr val="tx1"/>
                </a:solidFill>
              </a:rPr>
              <a:t>air</a:t>
            </a:r>
            <a:endParaRPr lang="en-GB" altLang="en-US" sz="1100" dirty="0">
              <a:solidFill>
                <a:schemeClr val="tx1"/>
              </a:solidFill>
            </a:endParaRPr>
          </a:p>
        </p:txBody>
      </p:sp>
      <p:sp>
        <p:nvSpPr>
          <p:cNvPr id="5" name="Rectangle 9">
            <a:extLst>
              <a:ext uri="{FF2B5EF4-FFF2-40B4-BE49-F238E27FC236}">
                <a16:creationId xmlns:a16="http://schemas.microsoft.com/office/drawing/2014/main" id="{51A7AC38-55C7-4935-BECD-FD808306898E}"/>
              </a:ext>
            </a:extLst>
          </p:cNvPr>
          <p:cNvSpPr>
            <a:spLocks noChangeArrowheads="1"/>
          </p:cNvSpPr>
          <p:nvPr/>
        </p:nvSpPr>
        <p:spPr bwMode="auto">
          <a:xfrm>
            <a:off x="1816100" y="2695253"/>
            <a:ext cx="1355725" cy="9233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6000" dirty="0" err="1">
                <a:solidFill>
                  <a:schemeClr val="tx1"/>
                </a:solidFill>
              </a:rPr>
              <a:t>ch</a:t>
            </a:r>
            <a:endParaRPr lang="en-GB" altLang="en-US" sz="1100" dirty="0">
              <a:solidFill>
                <a:schemeClr val="tx1"/>
              </a:solidFill>
            </a:endParaRPr>
          </a:p>
        </p:txBody>
      </p:sp>
      <p:grpSp>
        <p:nvGrpSpPr>
          <p:cNvPr id="36" name="Group 35">
            <a:extLst>
              <a:ext uri="{FF2B5EF4-FFF2-40B4-BE49-F238E27FC236}">
                <a16:creationId xmlns:a16="http://schemas.microsoft.com/office/drawing/2014/main" id="{BC93D751-AE65-4DFA-BE16-D24DF7280714}"/>
              </a:ext>
            </a:extLst>
          </p:cNvPr>
          <p:cNvGrpSpPr/>
          <p:nvPr/>
        </p:nvGrpSpPr>
        <p:grpSpPr>
          <a:xfrm>
            <a:off x="3967163" y="4555586"/>
            <a:ext cx="1362075" cy="1362075"/>
            <a:chOff x="3967163" y="4555586"/>
            <a:chExt cx="1362075" cy="1362075"/>
          </a:xfrm>
        </p:grpSpPr>
        <p:sp>
          <p:nvSpPr>
            <p:cNvPr id="7" name="Oval 6">
              <a:extLst>
                <a:ext uri="{FF2B5EF4-FFF2-40B4-BE49-F238E27FC236}">
                  <a16:creationId xmlns:a16="http://schemas.microsoft.com/office/drawing/2014/main" id="{CE13CD65-2FFC-47F8-BBA6-97BC123524B9}"/>
                </a:ext>
              </a:extLst>
            </p:cNvPr>
            <p:cNvSpPr/>
            <p:nvPr/>
          </p:nvSpPr>
          <p:spPr>
            <a:xfrm>
              <a:off x="3967163" y="4555586"/>
              <a:ext cx="1362075" cy="1362075"/>
            </a:xfrm>
            <a:prstGeom prst="ellipse">
              <a:avLst/>
            </a:prstGeom>
            <a:solidFill>
              <a:srgbClr val="648C2A"/>
            </a:solidFill>
            <a:ln w="38100">
              <a:solidFill>
                <a:srgbClr val="648C2A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 dirty="0"/>
            </a:p>
          </p:txBody>
        </p:sp>
        <p:sp>
          <p:nvSpPr>
            <p:cNvPr id="8" name="Rectangle 9">
              <a:extLst>
                <a:ext uri="{FF2B5EF4-FFF2-40B4-BE49-F238E27FC236}">
                  <a16:creationId xmlns:a16="http://schemas.microsoft.com/office/drawing/2014/main" id="{CAA5E60F-FC96-4F0E-914D-7D505796942A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062413" y="4868324"/>
              <a:ext cx="1179512" cy="73866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4800" b="1" dirty="0" err="1">
                  <a:solidFill>
                    <a:schemeClr val="bg1"/>
                  </a:solidFill>
                </a:rPr>
                <a:t>oo</a:t>
              </a:r>
              <a:endParaRPr lang="en-GB" altLang="en-US" sz="1000" b="1" dirty="0">
                <a:solidFill>
                  <a:schemeClr val="bg1"/>
                </a:solidFill>
              </a:endParaRPr>
            </a:p>
          </p:txBody>
        </p:sp>
      </p:grpSp>
      <p:grpSp>
        <p:nvGrpSpPr>
          <p:cNvPr id="37" name="Group 36">
            <a:extLst>
              <a:ext uri="{FF2B5EF4-FFF2-40B4-BE49-F238E27FC236}">
                <a16:creationId xmlns:a16="http://schemas.microsoft.com/office/drawing/2014/main" id="{76D1CF06-0A22-45C2-8BF6-195EB05D3829}"/>
              </a:ext>
            </a:extLst>
          </p:cNvPr>
          <p:cNvGrpSpPr/>
          <p:nvPr/>
        </p:nvGrpSpPr>
        <p:grpSpPr>
          <a:xfrm>
            <a:off x="5543550" y="4546061"/>
            <a:ext cx="1362075" cy="1362075"/>
            <a:chOff x="5543550" y="4546061"/>
            <a:chExt cx="1362075" cy="1362075"/>
          </a:xfrm>
        </p:grpSpPr>
        <p:sp>
          <p:nvSpPr>
            <p:cNvPr id="9" name="Oval 8">
              <a:extLst>
                <a:ext uri="{FF2B5EF4-FFF2-40B4-BE49-F238E27FC236}">
                  <a16:creationId xmlns:a16="http://schemas.microsoft.com/office/drawing/2014/main" id="{BBECCFD4-5EBF-49ED-887E-9D5E135A6574}"/>
                </a:ext>
              </a:extLst>
            </p:cNvPr>
            <p:cNvSpPr/>
            <p:nvPr/>
          </p:nvSpPr>
          <p:spPr>
            <a:xfrm>
              <a:off x="5543550" y="4546061"/>
              <a:ext cx="1362075" cy="1362075"/>
            </a:xfrm>
            <a:prstGeom prst="ellipse">
              <a:avLst/>
            </a:prstGeom>
            <a:solidFill>
              <a:srgbClr val="648C2A"/>
            </a:solidFill>
            <a:ln w="38100">
              <a:solidFill>
                <a:srgbClr val="648C2A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 dirty="0"/>
            </a:p>
          </p:txBody>
        </p:sp>
        <p:sp>
          <p:nvSpPr>
            <p:cNvPr id="10" name="Rectangle 9">
              <a:extLst>
                <a:ext uri="{FF2B5EF4-FFF2-40B4-BE49-F238E27FC236}">
                  <a16:creationId xmlns:a16="http://schemas.microsoft.com/office/drawing/2014/main" id="{8F72B398-DB49-4B3A-B8A8-60E6EEA6C4D5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635625" y="4857211"/>
              <a:ext cx="1179513" cy="73866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4800" b="1" dirty="0">
                  <a:solidFill>
                    <a:schemeClr val="bg1"/>
                  </a:solidFill>
                </a:rPr>
                <a:t>air</a:t>
              </a:r>
              <a:endParaRPr lang="en-GB" altLang="en-US" sz="1000" b="1" dirty="0">
                <a:solidFill>
                  <a:schemeClr val="bg1"/>
                </a:solidFill>
              </a:endParaRPr>
            </a:p>
          </p:txBody>
        </p:sp>
      </p:grpSp>
      <p:grpSp>
        <p:nvGrpSpPr>
          <p:cNvPr id="35" name="Group 34">
            <a:extLst>
              <a:ext uri="{FF2B5EF4-FFF2-40B4-BE49-F238E27FC236}">
                <a16:creationId xmlns:a16="http://schemas.microsoft.com/office/drawing/2014/main" id="{FE809FA7-3A34-4967-B173-213B38C36B6F}"/>
              </a:ext>
            </a:extLst>
          </p:cNvPr>
          <p:cNvGrpSpPr/>
          <p:nvPr/>
        </p:nvGrpSpPr>
        <p:grpSpPr>
          <a:xfrm>
            <a:off x="2393950" y="4546061"/>
            <a:ext cx="1362075" cy="1362075"/>
            <a:chOff x="2393950" y="4546061"/>
            <a:chExt cx="1362075" cy="1362075"/>
          </a:xfrm>
        </p:grpSpPr>
        <p:sp>
          <p:nvSpPr>
            <p:cNvPr id="6" name="Oval 5">
              <a:extLst>
                <a:ext uri="{FF2B5EF4-FFF2-40B4-BE49-F238E27FC236}">
                  <a16:creationId xmlns:a16="http://schemas.microsoft.com/office/drawing/2014/main" id="{5D8C1922-25CE-4C0B-A7B8-042C61E78472}"/>
                </a:ext>
              </a:extLst>
            </p:cNvPr>
            <p:cNvSpPr/>
            <p:nvPr/>
          </p:nvSpPr>
          <p:spPr>
            <a:xfrm>
              <a:off x="2393950" y="4546061"/>
              <a:ext cx="1362075" cy="1362075"/>
            </a:xfrm>
            <a:prstGeom prst="ellipse">
              <a:avLst/>
            </a:prstGeom>
            <a:solidFill>
              <a:srgbClr val="648C2A"/>
            </a:solidFill>
            <a:ln w="38100">
              <a:solidFill>
                <a:srgbClr val="648C2A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 dirty="0"/>
            </a:p>
          </p:txBody>
        </p:sp>
        <p:sp>
          <p:nvSpPr>
            <p:cNvPr id="11" name="Rectangle 9">
              <a:extLst>
                <a:ext uri="{FF2B5EF4-FFF2-40B4-BE49-F238E27FC236}">
                  <a16:creationId xmlns:a16="http://schemas.microsoft.com/office/drawing/2014/main" id="{3E5971E7-CCD3-4521-9D8C-2036D51ABE93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482850" y="4857211"/>
              <a:ext cx="1179513" cy="73866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4800" b="1" dirty="0" err="1">
                  <a:solidFill>
                    <a:schemeClr val="bg1"/>
                  </a:solidFill>
                </a:rPr>
                <a:t>ee</a:t>
              </a:r>
              <a:endParaRPr lang="en-GB" altLang="en-US" sz="1000" b="1" dirty="0">
                <a:solidFill>
                  <a:schemeClr val="bg1"/>
                </a:solidFill>
              </a:endParaRPr>
            </a:p>
          </p:txBody>
        </p:sp>
      </p:grpSp>
      <p:sp>
        <p:nvSpPr>
          <p:cNvPr id="12" name="Rectangle: Rounded Corners 11">
            <a:hlinkClick r:id="rId4" action="ppaction://hlinksldjump"/>
            <a:extLst>
              <a:ext uri="{FF2B5EF4-FFF2-40B4-BE49-F238E27FC236}">
                <a16:creationId xmlns:a16="http://schemas.microsoft.com/office/drawing/2014/main" id="{EEE89DC2-B6F7-46B4-AEA9-37F3CAFA13F0}"/>
              </a:ext>
            </a:extLst>
          </p:cNvPr>
          <p:cNvSpPr/>
          <p:nvPr/>
        </p:nvSpPr>
        <p:spPr>
          <a:xfrm>
            <a:off x="2455493" y="6090699"/>
            <a:ext cx="4403955" cy="495300"/>
          </a:xfrm>
          <a:prstGeom prst="roundRect">
            <a:avLst/>
          </a:prstGeom>
          <a:solidFill>
            <a:srgbClr val="648C2A"/>
          </a:solidFill>
          <a:ln>
            <a:solidFill>
              <a:srgbClr val="648C2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000" b="1" dirty="0">
                <a:solidFill>
                  <a:schemeClr val="bg1"/>
                </a:solidFill>
              </a:rPr>
              <a:t>next</a:t>
            </a:r>
          </a:p>
        </p:txBody>
      </p:sp>
      <p:sp>
        <p:nvSpPr>
          <p:cNvPr id="13" name="Rectangle 4">
            <a:extLst>
              <a:ext uri="{FF2B5EF4-FFF2-40B4-BE49-F238E27FC236}">
                <a16:creationId xmlns:a16="http://schemas.microsoft.com/office/drawing/2014/main" id="{1148122C-701B-4F4A-B2A5-2739E6B26EFB}"/>
              </a:ext>
            </a:extLst>
          </p:cNvPr>
          <p:cNvSpPr>
            <a:spLocks noChangeArrowheads="1"/>
          </p:cNvSpPr>
          <p:nvPr/>
        </p:nvSpPr>
        <p:spPr bwMode="auto">
          <a:xfrm>
            <a:off x="1212850" y="4045547"/>
            <a:ext cx="6677025" cy="276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dirty="0">
                <a:solidFill>
                  <a:schemeClr val="tx1"/>
                </a:solidFill>
              </a:rPr>
              <a:t>Which </a:t>
            </a:r>
            <a:r>
              <a:rPr lang="en-GB" altLang="en-US" dirty="0"/>
              <a:t>phoneme</a:t>
            </a:r>
            <a:r>
              <a:rPr lang="en-GB" altLang="en-US" dirty="0">
                <a:solidFill>
                  <a:schemeClr val="tx1"/>
                </a:solidFill>
              </a:rPr>
              <a:t> is hidden by the porridge?</a:t>
            </a:r>
          </a:p>
        </p:txBody>
      </p:sp>
      <p:sp>
        <p:nvSpPr>
          <p:cNvPr id="15" name="Rectangle: Rounded Corners 14">
            <a:extLst>
              <a:ext uri="{FF2B5EF4-FFF2-40B4-BE49-F238E27FC236}">
                <a16:creationId xmlns:a16="http://schemas.microsoft.com/office/drawing/2014/main" id="{A1EA9821-61CF-437A-B24F-31F12C2B548F}"/>
              </a:ext>
            </a:extLst>
          </p:cNvPr>
          <p:cNvSpPr/>
          <p:nvPr/>
        </p:nvSpPr>
        <p:spPr>
          <a:xfrm>
            <a:off x="3471863" y="2524575"/>
            <a:ext cx="2174875" cy="1333645"/>
          </a:xfrm>
          <a:prstGeom prst="roundRect">
            <a:avLst>
              <a:gd name="adj" fmla="val 0"/>
            </a:avLst>
          </a:prstGeom>
          <a:noFill/>
          <a:ln w="38100">
            <a:solidFill>
              <a:srgbClr val="648C2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grpSp>
        <p:nvGrpSpPr>
          <p:cNvPr id="38" name="Group 37">
            <a:extLst>
              <a:ext uri="{FF2B5EF4-FFF2-40B4-BE49-F238E27FC236}">
                <a16:creationId xmlns:a16="http://schemas.microsoft.com/office/drawing/2014/main" id="{36BE9694-C2A6-468E-8058-F0762B038CC6}"/>
              </a:ext>
            </a:extLst>
          </p:cNvPr>
          <p:cNvGrpSpPr/>
          <p:nvPr/>
        </p:nvGrpSpPr>
        <p:grpSpPr>
          <a:xfrm>
            <a:off x="-14429" y="3517361"/>
            <a:ext cx="2557723" cy="5698713"/>
            <a:chOff x="-14429" y="3517361"/>
            <a:chExt cx="2557723" cy="5698713"/>
          </a:xfrm>
        </p:grpSpPr>
        <p:pic>
          <p:nvPicPr>
            <p:cNvPr id="28" name="Picture 27">
              <a:extLst>
                <a:ext uri="{FF2B5EF4-FFF2-40B4-BE49-F238E27FC236}">
                  <a16:creationId xmlns:a16="http://schemas.microsoft.com/office/drawing/2014/main" id="{C1121CDB-155E-425B-969A-D7F84B312209}"/>
                </a:ext>
              </a:extLst>
            </p:cNvPr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-14429" y="4620837"/>
              <a:ext cx="2557723" cy="4595237"/>
            </a:xfrm>
            <a:prstGeom prst="rect">
              <a:avLst/>
            </a:prstGeom>
          </p:spPr>
        </p:pic>
        <p:sp>
          <p:nvSpPr>
            <p:cNvPr id="31" name="Speech Bubble: Oval 30">
              <a:extLst>
                <a:ext uri="{FF2B5EF4-FFF2-40B4-BE49-F238E27FC236}">
                  <a16:creationId xmlns:a16="http://schemas.microsoft.com/office/drawing/2014/main" id="{6F3ACCF1-7ECE-432F-A307-E9871D3D5F53}"/>
                </a:ext>
              </a:extLst>
            </p:cNvPr>
            <p:cNvSpPr/>
            <p:nvPr/>
          </p:nvSpPr>
          <p:spPr>
            <a:xfrm>
              <a:off x="93781" y="3517361"/>
              <a:ext cx="1362075" cy="1165342"/>
            </a:xfrm>
            <a:prstGeom prst="wedgeEllipseCallout">
              <a:avLst>
                <a:gd name="adj1" fmla="val 23922"/>
                <a:gd name="adj2" fmla="val 69039"/>
              </a:avLst>
            </a:prstGeom>
            <a:solidFill>
              <a:schemeClr val="bg1"/>
            </a:solidFill>
            <a:ln w="38100">
              <a:solidFill>
                <a:srgbClr val="648C2A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3" name="Rectangle 4">
              <a:extLst>
                <a:ext uri="{FF2B5EF4-FFF2-40B4-BE49-F238E27FC236}">
                  <a16:creationId xmlns:a16="http://schemas.microsoft.com/office/drawing/2014/main" id="{F553BAE3-BDD1-4B3B-BF85-5A957DC3E3FC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90489" y="3961532"/>
              <a:ext cx="973943" cy="27699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0" tIns="0" rIns="0" bIns="0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dirty="0">
                  <a:solidFill>
                    <a:schemeClr val="tx1"/>
                  </a:solidFill>
                </a:rPr>
                <a:t>Correct!</a:t>
              </a:r>
            </a:p>
          </p:txBody>
        </p:sp>
      </p:grpSp>
      <p:grpSp>
        <p:nvGrpSpPr>
          <p:cNvPr id="39" name="Group 38">
            <a:extLst>
              <a:ext uri="{FF2B5EF4-FFF2-40B4-BE49-F238E27FC236}">
                <a16:creationId xmlns:a16="http://schemas.microsoft.com/office/drawing/2014/main" id="{0EE7B6ED-148A-4EC3-B081-D0BD020CBB74}"/>
              </a:ext>
            </a:extLst>
          </p:cNvPr>
          <p:cNvGrpSpPr/>
          <p:nvPr/>
        </p:nvGrpSpPr>
        <p:grpSpPr>
          <a:xfrm>
            <a:off x="6859448" y="3337489"/>
            <a:ext cx="2205295" cy="7020409"/>
            <a:chOff x="6859448" y="3337489"/>
            <a:chExt cx="2205295" cy="7020409"/>
          </a:xfrm>
        </p:grpSpPr>
        <p:pic>
          <p:nvPicPr>
            <p:cNvPr id="30" name="Picture 29">
              <a:extLst>
                <a:ext uri="{FF2B5EF4-FFF2-40B4-BE49-F238E27FC236}">
                  <a16:creationId xmlns:a16="http://schemas.microsoft.com/office/drawing/2014/main" id="{71963CC0-34AA-48C2-84AC-4F4FBCA7C2E3}"/>
                </a:ext>
              </a:extLst>
            </p:cNvPr>
            <p:cNvPicPr>
              <a:picLocks noChangeAspect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6859448" y="4620837"/>
              <a:ext cx="2094483" cy="5737061"/>
            </a:xfrm>
            <a:prstGeom prst="rect">
              <a:avLst/>
            </a:prstGeom>
          </p:spPr>
        </p:pic>
        <p:sp>
          <p:nvSpPr>
            <p:cNvPr id="32" name="Speech Bubble: Oval 31">
              <a:extLst>
                <a:ext uri="{FF2B5EF4-FFF2-40B4-BE49-F238E27FC236}">
                  <a16:creationId xmlns:a16="http://schemas.microsoft.com/office/drawing/2014/main" id="{583DDFBC-C695-410A-A1E8-5587FA070E85}"/>
                </a:ext>
              </a:extLst>
            </p:cNvPr>
            <p:cNvSpPr/>
            <p:nvPr/>
          </p:nvSpPr>
          <p:spPr>
            <a:xfrm>
              <a:off x="7702668" y="3337489"/>
              <a:ext cx="1362075" cy="1165342"/>
            </a:xfrm>
            <a:prstGeom prst="wedgeEllipseCallout">
              <a:avLst>
                <a:gd name="adj1" fmla="val -22698"/>
                <a:gd name="adj2" fmla="val 65770"/>
              </a:avLst>
            </a:prstGeom>
            <a:solidFill>
              <a:schemeClr val="bg1"/>
            </a:solidFill>
            <a:ln w="38100">
              <a:solidFill>
                <a:srgbClr val="648C2A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4" name="Rectangle 4">
              <a:extLst>
                <a:ext uri="{FF2B5EF4-FFF2-40B4-BE49-F238E27FC236}">
                  <a16:creationId xmlns:a16="http://schemas.microsoft.com/office/drawing/2014/main" id="{AC6245AC-904C-4C36-BB6E-B99CA3AC266E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7860049" y="3768548"/>
              <a:ext cx="1133593" cy="27699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0" tIns="0" rIns="0" bIns="0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dirty="0">
                  <a:solidFill>
                    <a:schemeClr val="tx1"/>
                  </a:solidFill>
                </a:rPr>
                <a:t>Try again.</a:t>
              </a:r>
            </a:p>
          </p:txBody>
        </p:sp>
      </p:grpSp>
      <p:grpSp>
        <p:nvGrpSpPr>
          <p:cNvPr id="16" name="Group 15">
            <a:extLst>
              <a:ext uri="{FF2B5EF4-FFF2-40B4-BE49-F238E27FC236}">
                <a16:creationId xmlns:a16="http://schemas.microsoft.com/office/drawing/2014/main" id="{B4670029-A4DF-4A64-A76B-D93690FE6B42}"/>
              </a:ext>
            </a:extLst>
          </p:cNvPr>
          <p:cNvGrpSpPr/>
          <p:nvPr/>
        </p:nvGrpSpPr>
        <p:grpSpPr>
          <a:xfrm>
            <a:off x="3791042" y="1977608"/>
            <a:ext cx="1589870" cy="2719762"/>
            <a:chOff x="1678020" y="1977608"/>
            <a:chExt cx="1589870" cy="2719762"/>
          </a:xfrm>
        </p:grpSpPr>
        <p:sp>
          <p:nvSpPr>
            <p:cNvPr id="14" name="Rectangle 13">
              <a:extLst>
                <a:ext uri="{FF2B5EF4-FFF2-40B4-BE49-F238E27FC236}">
                  <a16:creationId xmlns:a16="http://schemas.microsoft.com/office/drawing/2014/main" id="{0375A14F-028D-4826-8589-551886543313}"/>
                </a:ext>
              </a:extLst>
            </p:cNvPr>
            <p:cNvSpPr/>
            <p:nvPr/>
          </p:nvSpPr>
          <p:spPr>
            <a:xfrm>
              <a:off x="2006600" y="2933700"/>
              <a:ext cx="1068388" cy="768898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29" name="Picture 28">
              <a:extLst>
                <a:ext uri="{FF2B5EF4-FFF2-40B4-BE49-F238E27FC236}">
                  <a16:creationId xmlns:a16="http://schemas.microsoft.com/office/drawing/2014/main" id="{2A28F66D-FAE8-44FF-830B-634BBDA6F9CC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 rot="2048661">
              <a:off x="1678020" y="1977608"/>
              <a:ext cx="1589870" cy="2719762"/>
            </a:xfrm>
            <a:prstGeom prst="rect">
              <a:avLst/>
            </a:prstGeom>
          </p:spPr>
        </p:pic>
      </p:grpSp>
      <p:pic>
        <p:nvPicPr>
          <p:cNvPr id="19" name="Picture 18">
            <a:extLst>
              <a:ext uri="{FF2B5EF4-FFF2-40B4-BE49-F238E27FC236}">
                <a16:creationId xmlns:a16="http://schemas.microsoft.com/office/drawing/2014/main" id="{537233AF-3F53-467E-B521-40BEDC5A1118}"/>
              </a:ext>
            </a:extLst>
          </p:cNvPr>
          <p:cNvPicPr>
            <a:picLocks noChangeAspect="1"/>
          </p:cNvPicPr>
          <p:nvPr/>
        </p:nvPicPr>
        <p:blipFill>
          <a:blip r:embed="rId8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971887" y="115978"/>
            <a:ext cx="3084074" cy="2180303"/>
          </a:xfrm>
          <a:prstGeom prst="rect">
            <a:avLst/>
          </a:prstGeom>
        </p:spPr>
      </p:pic>
      <p:pic>
        <p:nvPicPr>
          <p:cNvPr id="17" name="Audio 16">
            <a:hlinkClick r:id="" action="ppaction://media"/>
            <a:extLst>
              <a:ext uri="{FF2B5EF4-FFF2-40B4-BE49-F238E27FC236}">
                <a16:creationId xmlns:a16="http://schemas.microsoft.com/office/drawing/2014/main" id="{87377501-D895-4852-BBD4-C461C82C5D43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9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5758197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45742"/>
    </mc:Choice>
    <mc:Fallback>
      <p:transition spd="slow" advClick="0" advTm="4574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3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3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" dur="1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6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7"/>
                  </p:tgtEl>
                </p:cond>
              </p:nextCondLst>
            </p:seq>
            <p:seq concurrent="1" nextAc="seek">
              <p:cTn id="18" restart="whenNotActive" fill="hold" evtFilter="cancelBubble" nodeType="interactiveSeq">
                <p:stCondLst>
                  <p:cond evt="onClick" delay="0">
                    <p:tgtEl>
                      <p:spTgt spid="3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9" fill="hold">
                      <p:stCondLst>
                        <p:cond delay="0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6"/>
                  </p:tgtEl>
                </p:cond>
              </p:nextCondLst>
            </p:seq>
            <p:seq concurrent="1" nextAc="seek">
              <p:cTn id="23" restart="whenNotActive" fill="hold" evtFilter="cancelBubble" nodeType="interactiveSeq">
                <p:stCondLst>
                  <p:cond evt="onClick" delay="0">
                    <p:tgtEl>
                      <p:spTgt spid="3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4" fill="hold">
                      <p:stCondLst>
                        <p:cond delay="0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5"/>
                  </p:tgtEl>
                </p:cond>
              </p:nextCondLst>
            </p:seq>
            <p:audio isNarration="1">
              <p:cMediaNode vol="80000" showWhenStopped="0">
                <p:cTn id="28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7"/>
                </p:tgtEl>
              </p:cMediaNode>
            </p:audio>
          </p:childTnLst>
        </p:cTn>
      </p:par>
    </p:tnLst>
  </p:timing>
  <p:extLst>
    <p:ext uri="{E180D4A7-C9FB-4DFB-919C-405C955672EB}">
      <p14:showEvtLst xmlns:p14="http://schemas.microsoft.com/office/powerpoint/2010/main">
        <p14:triggerEvt type="onClick" time="39312" objId="37"/>
      </p14:showEvtLst>
    </p:ext>
  </p:extLs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peech Bubble: Oval 3">
            <a:extLst>
              <a:ext uri="{FF2B5EF4-FFF2-40B4-BE49-F238E27FC236}">
                <a16:creationId xmlns:a16="http://schemas.microsoft.com/office/drawing/2014/main" id="{9754FE8E-8643-4AF9-B27A-83C0AB9EBEC5}"/>
              </a:ext>
            </a:extLst>
          </p:cNvPr>
          <p:cNvSpPr/>
          <p:nvPr/>
        </p:nvSpPr>
        <p:spPr>
          <a:xfrm>
            <a:off x="2844801" y="562062"/>
            <a:ext cx="5504694" cy="2460537"/>
          </a:xfrm>
          <a:prstGeom prst="wedgeEllipseCallout">
            <a:avLst>
              <a:gd name="adj1" fmla="val -55732"/>
              <a:gd name="adj2" fmla="val 36118"/>
            </a:avLst>
          </a:prstGeom>
          <a:noFill/>
          <a:ln w="57150">
            <a:solidFill>
              <a:srgbClr val="648C2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9819D514-56DA-4954-9839-7F6845D0D8F6}"/>
              </a:ext>
            </a:extLst>
          </p:cNvPr>
          <p:cNvSpPr/>
          <p:nvPr/>
        </p:nvSpPr>
        <p:spPr>
          <a:xfrm>
            <a:off x="3120704" y="752986"/>
            <a:ext cx="4907559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2400" dirty="0">
                <a:latin typeface="Twinkl" pitchFamily="50" charset="0"/>
              </a:rPr>
              <a:t>Well done!</a:t>
            </a:r>
            <a:br>
              <a:rPr lang="en-GB" sz="2400" dirty="0">
                <a:latin typeface="Twinkl" pitchFamily="50" charset="0"/>
              </a:rPr>
            </a:br>
            <a:endParaRPr lang="en-GB" sz="2400" dirty="0">
              <a:latin typeface="Twinkl" pitchFamily="50" charset="0"/>
            </a:endParaRPr>
          </a:p>
          <a:p>
            <a:pPr algn="ctr"/>
            <a:r>
              <a:rPr lang="en-GB" sz="2400" dirty="0">
                <a:latin typeface="Twinkl" pitchFamily="50" charset="0"/>
              </a:rPr>
              <a:t>You found all the missing phonemes and helped clean up </a:t>
            </a:r>
            <a:br>
              <a:rPr lang="en-GB" sz="2400" dirty="0">
                <a:latin typeface="Twinkl" pitchFamily="50" charset="0"/>
              </a:rPr>
            </a:br>
            <a:r>
              <a:rPr lang="en-GB" sz="2400" dirty="0">
                <a:latin typeface="Twinkl" pitchFamily="50" charset="0"/>
              </a:rPr>
              <a:t>the porridge.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41804F9E-BA37-4BE8-8FA7-2A9ADAC35123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9956" y="2585090"/>
            <a:ext cx="5504693" cy="4147371"/>
          </a:xfrm>
          <a:prstGeom prst="rect">
            <a:avLst/>
          </a:prstGeom>
        </p:spPr>
      </p:pic>
      <p:sp>
        <p:nvSpPr>
          <p:cNvPr id="7" name="Rectangle 6">
            <a:hlinkClick r:id="rId5" action="ppaction://hlinksldjump"/>
            <a:extLst>
              <a:ext uri="{FF2B5EF4-FFF2-40B4-BE49-F238E27FC236}">
                <a16:creationId xmlns:a16="http://schemas.microsoft.com/office/drawing/2014/main" id="{894EA5F7-B7A1-49D1-B5AE-9E90C261F77F}"/>
              </a:ext>
            </a:extLst>
          </p:cNvPr>
          <p:cNvSpPr/>
          <p:nvPr/>
        </p:nvSpPr>
        <p:spPr>
          <a:xfrm>
            <a:off x="-1079500" y="-711200"/>
            <a:ext cx="11036300" cy="87249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Rectangle: Rounded Corners 8">
            <a:hlinkClick r:id="rId6" action="ppaction://hlinksldjump"/>
            <a:extLst>
              <a:ext uri="{FF2B5EF4-FFF2-40B4-BE49-F238E27FC236}">
                <a16:creationId xmlns:a16="http://schemas.microsoft.com/office/drawing/2014/main" id="{6A2366C3-F3FE-49A7-B0C2-D0EBD10DD273}"/>
              </a:ext>
            </a:extLst>
          </p:cNvPr>
          <p:cNvSpPr/>
          <p:nvPr/>
        </p:nvSpPr>
        <p:spPr>
          <a:xfrm>
            <a:off x="6147517" y="5283201"/>
            <a:ext cx="4403955" cy="821814"/>
          </a:xfrm>
          <a:prstGeom prst="roundRect">
            <a:avLst/>
          </a:prstGeom>
          <a:solidFill>
            <a:srgbClr val="648C2A"/>
          </a:solidFill>
          <a:ln>
            <a:solidFill>
              <a:srgbClr val="648C2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000" b="1" dirty="0">
                <a:solidFill>
                  <a:schemeClr val="bg1"/>
                </a:solidFill>
              </a:rPr>
              <a:t>Click here to </a:t>
            </a:r>
            <a:br>
              <a:rPr lang="en-GB" sz="2000" b="1" dirty="0">
                <a:solidFill>
                  <a:schemeClr val="bg1"/>
                </a:solidFill>
              </a:rPr>
            </a:br>
            <a:r>
              <a:rPr lang="en-GB" sz="2000" b="1" dirty="0">
                <a:solidFill>
                  <a:schemeClr val="bg1"/>
                </a:solidFill>
              </a:rPr>
              <a:t>return to the start.</a:t>
            </a:r>
          </a:p>
        </p:txBody>
      </p:sp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E01CF226-20C9-4AED-B341-C256099EE474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5740866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30618"/>
    </mc:Choice>
    <mc:Fallback>
      <p:transition spd="slow" advTm="30618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800196249"/>
      </p:ext>
    </p:extLst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heme/theme1.xml><?xml version="1.0" encoding="utf-8"?>
<a:theme xmlns:a="http://schemas.openxmlformats.org/drawingml/2006/main" name="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18A0DB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PowerPoint Guidance.pptx" id="{180D27B9-5640-447B-B5C0-DD73573B2821}" vid="{310EF2B5-F8B8-4941-8818-76ED4D5D3054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PowerPoint Template</Template>
  <TotalTime>94</TotalTime>
  <Words>279</Words>
  <Application>Microsoft Office PowerPoint</Application>
  <PresentationFormat>On-screen Show (4:3)</PresentationFormat>
  <Paragraphs>106</Paragraphs>
  <Slides>14</Slides>
  <Notes>0</Notes>
  <HiddenSlides>0</HiddenSlides>
  <MMClips>13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14</vt:i4>
      </vt:variant>
    </vt:vector>
  </HeadingPairs>
  <TitlesOfParts>
    <vt:vector size="18" baseType="lpstr">
      <vt:lpstr>Arial</vt:lpstr>
      <vt:lpstr>Calibri</vt:lpstr>
      <vt:lpstr>Twinkl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Guidance</dc:title>
  <dc:creator>Emma Canlin</dc:creator>
  <cp:lastModifiedBy>Amelia Mcevoy</cp:lastModifiedBy>
  <cp:revision>13</cp:revision>
  <dcterms:created xsi:type="dcterms:W3CDTF">2019-01-09T16:02:56Z</dcterms:created>
  <dcterms:modified xsi:type="dcterms:W3CDTF">2021-02-09T15:32:52Z</dcterms:modified>
</cp:coreProperties>
</file>