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75" r:id="rId3"/>
    <p:sldId id="276" r:id="rId4"/>
    <p:sldId id="277" r:id="rId5"/>
  </p:sldIdLst>
  <p:sldSz cx="10160000" cy="7620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2" Type="http://schemas.microsoft.com/office/2007/relationships/media" Target="../media/media1.mp4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2" Type="http://schemas.microsoft.com/office/2007/relationships/media" Target="../media/media2.mp4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video" Target="../media/media3.mp4"/><Relationship Id="rId2" Type="http://schemas.microsoft.com/office/2007/relationships/media" Target="../media/media3.mp4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video" Target="../media/media4.mp4"/><Relationship Id="rId2" Type="http://schemas.microsoft.com/office/2007/relationships/media" Target="../media/media4.mp4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469900" y="980204"/>
            <a:ext cx="9232900" cy="477053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What will be learning this week?</a:t>
            </a: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E9D42A30-8A91-49D8-A880-4184EB982E63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0" y="5715000"/>
            <a:ext cx="2539999" cy="190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1"/>
    </mc:Choice>
    <mc:Fallback>
      <p:transition spd="slow" advTm="4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341576"/>
            <a:ext cx="10878457" cy="821763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English</a:t>
            </a:r>
          </a:p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weekend news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what labels are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what captions are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what a list is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what suffixes are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60397" y="364331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38626" y="452730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551BB490-459B-4337-95ED-9512FC2742AE}"/>
              </a:ext>
            </a:extLst>
          </p:cNvPr>
          <p:cNvSpPr/>
          <p:nvPr/>
        </p:nvSpPr>
        <p:spPr>
          <a:xfrm>
            <a:off x="645883" y="5409712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Video 9">
            <a:hlinkClick r:id="" action="ppaction://media"/>
            <a:extLst>
              <a:ext uri="{FF2B5EF4-FFF2-40B4-BE49-F238E27FC236}">
                <a16:creationId xmlns:a16="http://schemas.microsoft.com/office/drawing/2014/main" id="{C1250817-8DF6-4CF7-B1C9-DBA8D6DB285C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0" y="5715000"/>
            <a:ext cx="2539999" cy="190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711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05"/>
    </mc:Choice>
    <mc:Fallback>
      <p:transition spd="slow" advTm="11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341576"/>
            <a:ext cx="10878457" cy="90794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Maths</a:t>
            </a:r>
          </a:p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solve addition calculations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solve addition word problems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solve subtraction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calculations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solve subtraction word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problems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60397" y="364331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38626" y="4903263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Video 8">
            <a:hlinkClick r:id="" action="ppaction://media"/>
            <a:extLst>
              <a:ext uri="{FF2B5EF4-FFF2-40B4-BE49-F238E27FC236}">
                <a16:creationId xmlns:a16="http://schemas.microsoft.com/office/drawing/2014/main" id="{59B83739-F7CE-4659-AF02-6943AFD072E1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0" y="5715000"/>
            <a:ext cx="2539999" cy="190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38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9"/>
    </mc:Choice>
    <mc:Fallback>
      <p:transition spd="slow" advTm="11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341576"/>
            <a:ext cx="10878457" cy="103720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 Topic</a:t>
            </a:r>
          </a:p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types of homes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draw and label the inside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of your home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explore the homes on your road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and around you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    create a pictogram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cut out shapes to build a 2D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house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38625" y="4055227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38624" y="5349556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7685A49C-2606-454D-B34A-E7FAFBDFDE0D}"/>
              </a:ext>
            </a:extLst>
          </p:cNvPr>
          <p:cNvSpPr/>
          <p:nvPr/>
        </p:nvSpPr>
        <p:spPr>
          <a:xfrm>
            <a:off x="645883" y="6219372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Video 8">
            <a:hlinkClick r:id="" action="ppaction://media"/>
            <a:extLst>
              <a:ext uri="{FF2B5EF4-FFF2-40B4-BE49-F238E27FC236}">
                <a16:creationId xmlns:a16="http://schemas.microsoft.com/office/drawing/2014/main" id="{48986103-3FF8-42E5-9D7D-2EBEEA8D8EA9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0" y="5715000"/>
            <a:ext cx="2539999" cy="190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917"/>
    </mc:Choice>
    <mc:Fallback>
      <p:transition spd="slow" advTm="34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92</Words>
  <Application>Microsoft Office PowerPoint</Application>
  <PresentationFormat>Custom</PresentationFormat>
  <Paragraphs>41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Arial</vt:lpstr>
      <vt:lpstr>Calibri Light</vt:lpstr>
      <vt:lpstr>CCW Cursive Writing 1 - 36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14</cp:revision>
  <dcterms:created xsi:type="dcterms:W3CDTF">2021-01-05T15:26:57Z</dcterms:created>
  <dcterms:modified xsi:type="dcterms:W3CDTF">2021-01-10T14:48:59Z</dcterms:modified>
</cp:coreProperties>
</file>